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7" r:id="rId3"/>
    <p:sldId id="350" r:id="rId4"/>
    <p:sldId id="351" r:id="rId5"/>
    <p:sldId id="286" r:id="rId6"/>
    <p:sldId id="285" r:id="rId7"/>
    <p:sldId id="284" r:id="rId8"/>
    <p:sldId id="357" r:id="rId9"/>
    <p:sldId id="325" r:id="rId10"/>
    <p:sldId id="289" r:id="rId11"/>
    <p:sldId id="263" r:id="rId12"/>
    <p:sldId id="260" r:id="rId13"/>
    <p:sldId id="262" r:id="rId14"/>
    <p:sldId id="257" r:id="rId15"/>
    <p:sldId id="261" r:id="rId16"/>
    <p:sldId id="296" r:id="rId17"/>
    <p:sldId id="295" r:id="rId18"/>
    <p:sldId id="259" r:id="rId19"/>
    <p:sldId id="306" r:id="rId20"/>
    <p:sldId id="320" r:id="rId21"/>
    <p:sldId id="258" r:id="rId22"/>
    <p:sldId id="305" r:id="rId23"/>
    <p:sldId id="300" r:id="rId24"/>
    <p:sldId id="304" r:id="rId25"/>
    <p:sldId id="301" r:id="rId26"/>
    <p:sldId id="303" r:id="rId27"/>
    <p:sldId id="297" r:id="rId28"/>
    <p:sldId id="302" r:id="rId29"/>
    <p:sldId id="321" r:id="rId30"/>
    <p:sldId id="299" r:id="rId31"/>
    <p:sldId id="319" r:id="rId32"/>
    <p:sldId id="298" r:id="rId33"/>
    <p:sldId id="314" r:id="rId34"/>
    <p:sldId id="312" r:id="rId35"/>
    <p:sldId id="318" r:id="rId36"/>
    <p:sldId id="310" r:id="rId37"/>
    <p:sldId id="317" r:id="rId38"/>
    <p:sldId id="309" r:id="rId39"/>
    <p:sldId id="316" r:id="rId40"/>
    <p:sldId id="294" r:id="rId41"/>
    <p:sldId id="327" r:id="rId42"/>
    <p:sldId id="315" r:id="rId43"/>
    <p:sldId id="329" r:id="rId44"/>
    <p:sldId id="311" r:id="rId45"/>
    <p:sldId id="328" r:id="rId46"/>
    <p:sldId id="326" r:id="rId47"/>
    <p:sldId id="330" r:id="rId48"/>
    <p:sldId id="323" r:id="rId49"/>
    <p:sldId id="324" r:id="rId50"/>
    <p:sldId id="340" r:id="rId51"/>
    <p:sldId id="322" r:id="rId52"/>
    <p:sldId id="342" r:id="rId53"/>
    <p:sldId id="337" r:id="rId54"/>
    <p:sldId id="338" r:id="rId55"/>
    <p:sldId id="339" r:id="rId56"/>
    <p:sldId id="336" r:id="rId57"/>
    <p:sldId id="334" r:id="rId58"/>
    <p:sldId id="332" r:id="rId59"/>
    <p:sldId id="335" r:id="rId60"/>
    <p:sldId id="333" r:id="rId61"/>
    <p:sldId id="308" r:id="rId62"/>
    <p:sldId id="343" r:id="rId63"/>
    <p:sldId id="344" r:id="rId64"/>
    <p:sldId id="331" r:id="rId65"/>
    <p:sldId id="345" r:id="rId66"/>
    <p:sldId id="348" r:id="rId67"/>
    <p:sldId id="347" r:id="rId68"/>
    <p:sldId id="349" r:id="rId69"/>
    <p:sldId id="356" r:id="rId70"/>
    <p:sldId id="346" r:id="rId71"/>
    <p:sldId id="355" r:id="rId72"/>
    <p:sldId id="353" r:id="rId73"/>
    <p:sldId id="352" r:id="rId74"/>
    <p:sldId id="358" r:id="rId75"/>
    <p:sldId id="359" r:id="rId76"/>
    <p:sldId id="360" r:id="rId7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UvSwJtUrOxdJpThtkZyaw" hashData="iKCsI8KFuQNBYuaARjWGMYlpi2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8B"/>
    <a:srgbClr val="860000"/>
    <a:srgbClr val="666699"/>
    <a:srgbClr val="3B4A1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5009" autoAdjust="0"/>
  </p:normalViewPr>
  <p:slideViewPr>
    <p:cSldViewPr>
      <p:cViewPr>
        <p:scale>
          <a:sx n="50" d="100"/>
          <a:sy n="50" d="100"/>
        </p:scale>
        <p:origin x="-1002" y="-3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404C678-74E2-43A2-89D5-8ACF8B9155D9}" type="datetimeFigureOut">
              <a:rPr lang="es-ES" smtClean="0"/>
              <a:pPr/>
              <a:t>28/08/2013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548D667-0517-4B0B-8959-8337279D5C10}" type="slidenum">
              <a:rPr lang="es-ES" smtClean="0"/>
              <a:pPr/>
              <a:t>‹Nº›</a:t>
            </a:fld>
            <a:endParaRPr lang="es-ES"/>
          </a:p>
        </p:txBody>
      </p:sp>
    </p:spTree>
  </p:cSld>
  <p:clrMapOvr>
    <a:masterClrMapping/>
  </p:clrMapOvr>
  <p:transition spd="slow"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34EC72E-4980-401A-8DD9-A7DEB35871D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04C678-74E2-43A2-89D5-8ACF8B9155D9}" type="datetimeFigureOut">
              <a:rPr lang="es-ES" smtClean="0"/>
              <a:pPr/>
              <a:t>28/08/2013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48D667-0517-4B0B-8959-8337279D5C10}"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121132D-F91E-4E2F-9865-BCFD314A783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xml"/><Relationship Id="rId4" Type="http://schemas.openxmlformats.org/officeDocument/2006/relationships/image" Target="../media/image81.png"/></Relationships>
</file>

<file path=ppt/slides/_rels/slide7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82.png"/><Relationship Id="rId7" Type="http://schemas.openxmlformats.org/officeDocument/2006/relationships/image" Target="../media/image84.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5.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83.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5103041888_22a208662c_b.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pic>
        <p:nvPicPr>
          <p:cNvPr id="9" name="8 Imagen" descr="01005898.jpg"/>
          <p:cNvPicPr>
            <a:picLocks noChangeAspect="1"/>
          </p:cNvPicPr>
          <p:nvPr/>
        </p:nvPicPr>
        <p:blipFill>
          <a:blip r:embed="rId4"/>
          <a:srcRect l="11786" r="23927"/>
          <a:stretch>
            <a:fillRect/>
          </a:stretch>
        </p:blipFill>
        <p:spPr>
          <a:xfrm>
            <a:off x="0" y="0"/>
            <a:ext cx="4572000" cy="6858000"/>
          </a:xfrm>
          <a:prstGeom prst="rect">
            <a:avLst/>
          </a:prstGeom>
          <a:scene3d>
            <a:camera prst="orthographicFront"/>
            <a:lightRig rig="threePt" dir="t"/>
          </a:scene3d>
          <a:sp3d>
            <a:bevelT prst="angle"/>
          </a:sp3d>
        </p:spPr>
      </p:pic>
      <p:pic>
        <p:nvPicPr>
          <p:cNvPr id="12" name="11 Imagen" descr="01005898.jpg"/>
          <p:cNvPicPr>
            <a:picLocks noChangeAspect="1"/>
          </p:cNvPicPr>
          <p:nvPr/>
        </p:nvPicPr>
        <p:blipFill>
          <a:blip r:embed="rId5"/>
          <a:srcRect l="7480" r="21451"/>
          <a:stretch>
            <a:fillRect/>
          </a:stretch>
        </p:blipFill>
        <p:spPr>
          <a:xfrm flipH="1">
            <a:off x="4572000" y="0"/>
            <a:ext cx="4572000" cy="6858000"/>
          </a:xfrm>
          <a:prstGeom prst="rect">
            <a:avLst/>
          </a:prstGeom>
          <a:scene3d>
            <a:camera prst="orthographicFront"/>
            <a:lightRig rig="threePt" dir="t"/>
          </a:scene3d>
          <a:sp3d>
            <a:bevelT prst="angle"/>
          </a:sp3d>
        </p:spPr>
      </p:pic>
    </p:spTree>
  </p:cSld>
  <p:clrMapOvr>
    <a:masterClrMapping/>
  </p:clrMapOvr>
  <p:transition spd="slow" advTm="15000">
    <p:sndAc>
      <p:stSnd loop="1">
        <p:snd r:embed="rId2" name="Richard Clayderman ~ Fur Elis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3000"/>
                                  </p:stCondLst>
                                  <p:childTnLst>
                                    <p:anim calcmode="lin" valueType="num">
                                      <p:cBhvr>
                                        <p:cTn id="6" dur="5000"/>
                                        <p:tgtEl>
                                          <p:spTgt spid="9"/>
                                        </p:tgtEl>
                                        <p:attrNameLst>
                                          <p:attrName>ppt_x</p:attrName>
                                        </p:attrNameLst>
                                      </p:cBhvr>
                                      <p:tavLst>
                                        <p:tav tm="0">
                                          <p:val>
                                            <p:strVal val="ppt_x"/>
                                          </p:val>
                                        </p:tav>
                                        <p:tav tm="100000">
                                          <p:val>
                                            <p:strVal val="ppt_x-ppt_w/2"/>
                                          </p:val>
                                        </p:tav>
                                      </p:tavLst>
                                    </p:anim>
                                    <p:anim calcmode="lin" valueType="num">
                                      <p:cBhvr>
                                        <p:cTn id="7" dur="5000"/>
                                        <p:tgtEl>
                                          <p:spTgt spid="9"/>
                                        </p:tgtEl>
                                        <p:attrNameLst>
                                          <p:attrName>ppt_y</p:attrName>
                                        </p:attrNameLst>
                                      </p:cBhvr>
                                      <p:tavLst>
                                        <p:tav tm="0">
                                          <p:val>
                                            <p:strVal val="ppt_y"/>
                                          </p:val>
                                        </p:tav>
                                        <p:tav tm="100000">
                                          <p:val>
                                            <p:strVal val="ppt_y"/>
                                          </p:val>
                                        </p:tav>
                                      </p:tavLst>
                                    </p:anim>
                                    <p:anim calcmode="lin" valueType="num">
                                      <p:cBhvr>
                                        <p:cTn id="8" dur="5000"/>
                                        <p:tgtEl>
                                          <p:spTgt spid="9"/>
                                        </p:tgtEl>
                                        <p:attrNameLst>
                                          <p:attrName>ppt_w</p:attrName>
                                        </p:attrNameLst>
                                      </p:cBhvr>
                                      <p:tavLst>
                                        <p:tav tm="0">
                                          <p:val>
                                            <p:strVal val="ppt_w"/>
                                          </p:val>
                                        </p:tav>
                                        <p:tav tm="100000">
                                          <p:val>
                                            <p:fltVal val="0"/>
                                          </p:val>
                                        </p:tav>
                                      </p:tavLst>
                                    </p:anim>
                                    <p:anim calcmode="lin" valueType="num">
                                      <p:cBhvr>
                                        <p:cTn id="9" dur="5000"/>
                                        <p:tgtEl>
                                          <p:spTgt spid="9"/>
                                        </p:tgtEl>
                                        <p:attrNameLst>
                                          <p:attrName>ppt_h</p:attrName>
                                        </p:attrNameLst>
                                      </p:cBhvr>
                                      <p:tavLst>
                                        <p:tav tm="0">
                                          <p:val>
                                            <p:strVal val="ppt_h"/>
                                          </p:val>
                                        </p:tav>
                                        <p:tav tm="100000">
                                          <p:val>
                                            <p:strVal val="ppt_h"/>
                                          </p:val>
                                        </p:tav>
                                      </p:tavLst>
                                    </p:anim>
                                    <p:set>
                                      <p:cBhvr>
                                        <p:cTn id="10" dur="1" fill="hold">
                                          <p:stCondLst>
                                            <p:cond delay="4999"/>
                                          </p:stCondLst>
                                        </p:cTn>
                                        <p:tgtEl>
                                          <p:spTgt spid="9"/>
                                        </p:tgtEl>
                                        <p:attrNameLst>
                                          <p:attrName>style.visibility</p:attrName>
                                        </p:attrNameLst>
                                      </p:cBhvr>
                                      <p:to>
                                        <p:strVal val="hidden"/>
                                      </p:to>
                                    </p:set>
                                  </p:childTnLst>
                                </p:cTn>
                              </p:par>
                              <p:par>
                                <p:cTn id="11" presetID="17" presetClass="exit" presetSubtype="2" fill="hold" nodeType="withEffect">
                                  <p:stCondLst>
                                    <p:cond delay="3000"/>
                                  </p:stCondLst>
                                  <p:childTnLst>
                                    <p:anim calcmode="lin" valueType="num">
                                      <p:cBhvr>
                                        <p:cTn id="12" dur="5000"/>
                                        <p:tgtEl>
                                          <p:spTgt spid="12"/>
                                        </p:tgtEl>
                                        <p:attrNameLst>
                                          <p:attrName>ppt_x</p:attrName>
                                        </p:attrNameLst>
                                      </p:cBhvr>
                                      <p:tavLst>
                                        <p:tav tm="0">
                                          <p:val>
                                            <p:strVal val="ppt_x"/>
                                          </p:val>
                                        </p:tav>
                                        <p:tav tm="100000">
                                          <p:val>
                                            <p:strVal val="ppt_x+ppt_w/2"/>
                                          </p:val>
                                        </p:tav>
                                      </p:tavLst>
                                    </p:anim>
                                    <p:anim calcmode="lin" valueType="num">
                                      <p:cBhvr>
                                        <p:cTn id="13" dur="5000"/>
                                        <p:tgtEl>
                                          <p:spTgt spid="12"/>
                                        </p:tgtEl>
                                        <p:attrNameLst>
                                          <p:attrName>ppt_y</p:attrName>
                                        </p:attrNameLst>
                                      </p:cBhvr>
                                      <p:tavLst>
                                        <p:tav tm="0">
                                          <p:val>
                                            <p:strVal val="ppt_y"/>
                                          </p:val>
                                        </p:tav>
                                        <p:tav tm="100000">
                                          <p:val>
                                            <p:strVal val="ppt_y"/>
                                          </p:val>
                                        </p:tav>
                                      </p:tavLst>
                                    </p:anim>
                                    <p:anim calcmode="lin" valueType="num">
                                      <p:cBhvr>
                                        <p:cTn id="14" dur="5000"/>
                                        <p:tgtEl>
                                          <p:spTgt spid="12"/>
                                        </p:tgtEl>
                                        <p:attrNameLst>
                                          <p:attrName>ppt_w</p:attrName>
                                        </p:attrNameLst>
                                      </p:cBhvr>
                                      <p:tavLst>
                                        <p:tav tm="0">
                                          <p:val>
                                            <p:strVal val="ppt_w"/>
                                          </p:val>
                                        </p:tav>
                                        <p:tav tm="100000">
                                          <p:val>
                                            <p:fltVal val="0"/>
                                          </p:val>
                                        </p:tav>
                                      </p:tavLst>
                                    </p:anim>
                                    <p:anim calcmode="lin" valueType="num">
                                      <p:cBhvr>
                                        <p:cTn id="15" dur="5000"/>
                                        <p:tgtEl>
                                          <p:spTgt spid="12"/>
                                        </p:tgtEl>
                                        <p:attrNameLst>
                                          <p:attrName>ppt_h</p:attrName>
                                        </p:attrNameLst>
                                      </p:cBhvr>
                                      <p:tavLst>
                                        <p:tav tm="0">
                                          <p:val>
                                            <p:strVal val="ppt_h"/>
                                          </p:val>
                                        </p:tav>
                                        <p:tav tm="100000">
                                          <p:val>
                                            <p:strVal val="ppt_h"/>
                                          </p:val>
                                        </p:tav>
                                      </p:tavLst>
                                    </p:anim>
                                    <p:set>
                                      <p:cBhvr>
                                        <p:cTn id="16" dur="1" fill="hold">
                                          <p:stCondLst>
                                            <p:cond delay="4999"/>
                                          </p:stCondLst>
                                        </p:cTn>
                                        <p:tgtEl>
                                          <p:spTgt spid="12"/>
                                        </p:tgtEl>
                                        <p:attrNameLst>
                                          <p:attrName>style.visibility</p:attrName>
                                        </p:attrNameLst>
                                      </p:cBhvr>
                                      <p:to>
                                        <p:strVal val="hidden"/>
                                      </p:to>
                                    </p:set>
                                  </p:childTnLst>
                                </p:cTn>
                              </p:par>
                              <p:par>
                                <p:cTn id="17" presetID="17" presetClass="entr" presetSubtype="10" fill="hold" nodeType="withEffect">
                                  <p:stCondLst>
                                    <p:cond delay="300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fltVal val="0"/>
                                          </p:val>
                                        </p:tav>
                                        <p:tav tm="100000">
                                          <p:val>
                                            <p:strVal val="#ppt_w"/>
                                          </p:val>
                                        </p:tav>
                                      </p:tavLst>
                                    </p:anim>
                                    <p:anim calcmode="lin" valueType="num">
                                      <p:cBhvr>
                                        <p:cTn id="20"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0"/>
            <a:ext cx="9144000" cy="6858000"/>
          </a:xfrm>
        </p:spPr>
      </p:pic>
      <p:sp>
        <p:nvSpPr>
          <p:cNvPr id="6" name="5 Marco"/>
          <p:cNvSpPr/>
          <p:nvPr/>
        </p:nvSpPr>
        <p:spPr>
          <a:xfrm>
            <a:off x="0" y="0"/>
            <a:ext cx="9144000" cy="6858000"/>
          </a:xfrm>
          <a:prstGeom prst="frame">
            <a:avLst>
              <a:gd name="adj1" fmla="val 2278"/>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14282" y="214290"/>
            <a:ext cx="8715436" cy="6429420"/>
          </a:xfrm>
          <a:prstGeom prst="frame">
            <a:avLst>
              <a:gd name="adj1" fmla="val 2913"/>
            </a:avLst>
          </a:prstGeom>
          <a:blipFill dpi="0" rotWithShape="1">
            <a:blip r:embed="rId4">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500034" y="642918"/>
            <a:ext cx="8215370" cy="5909310"/>
          </a:xfrm>
          <a:prstGeom prst="rect">
            <a:avLst/>
          </a:prstGeom>
          <a:noFill/>
        </p:spPr>
        <p:txBody>
          <a:bodyPr wrap="square" rtlCol="0">
            <a:spAutoFit/>
          </a:bodyPr>
          <a:lstStyle/>
          <a:p>
            <a:r>
              <a:rPr lang="es-ES" b="1" dirty="0" smtClean="0">
                <a:solidFill>
                  <a:srgbClr val="FFFF8B"/>
                </a:solidFill>
                <a:effectLst>
                  <a:outerShdw blurRad="38100" dist="38100" dir="2700000" algn="tl">
                    <a:srgbClr val="000000">
                      <a:alpha val="43137"/>
                    </a:srgbClr>
                  </a:outerShdw>
                </a:effectLst>
                <a:latin typeface="Harrington" pitchFamily="82" charset="0"/>
              </a:rPr>
              <a:t>La </a:t>
            </a:r>
            <a:r>
              <a:rPr lang="es-ES" dirty="0" smtClean="0">
                <a:solidFill>
                  <a:srgbClr val="FFFF8B"/>
                </a:solidFill>
                <a:effectLst>
                  <a:outerShdw blurRad="38100" dist="38100" dir="2700000" algn="tl">
                    <a:srgbClr val="000000">
                      <a:alpha val="43137"/>
                    </a:srgbClr>
                  </a:outerShdw>
                </a:effectLst>
                <a:latin typeface="Harrington" pitchFamily="82" charset="0"/>
              </a:rPr>
              <a:t>marca valenciana Lladró es la empresa  de porcelana fina líder a nivel internacional. Controla el 70% del mercado mundial de la porcelana de lujo. Cuenta con más de 2.500 empleados, más de un centenar de los cuales son trabajadores discapacitados. El grupo dispone de 4.000 puntos de venta en más de 120 estados soberanos y exporta más del 80% de su producción al exterior, especialmente a Estados Unidos. Lladró es una empresa con una fuerte identidad familiar y sus motivos florales y costumbristas son conocidos en todo el mundo.</a:t>
            </a:r>
          </a:p>
          <a:p>
            <a:endParaRPr lang="es-ES" dirty="0" smtClean="0">
              <a:solidFill>
                <a:srgbClr val="FFFF8B"/>
              </a:solidFill>
              <a:effectLst>
                <a:outerShdw blurRad="38100" dist="38100" dir="2700000" algn="tl">
                  <a:srgbClr val="000000">
                    <a:alpha val="43137"/>
                  </a:srgbClr>
                </a:outerShdw>
              </a:effectLst>
              <a:latin typeface="Harrington" pitchFamily="82" charset="0"/>
            </a:endParaRPr>
          </a:p>
          <a:p>
            <a:r>
              <a:rPr lang="es-ES" dirty="0" smtClean="0">
                <a:solidFill>
                  <a:srgbClr val="FFFF8B"/>
                </a:solidFill>
                <a:effectLst>
                  <a:outerShdw blurRad="38100" dist="38100" dir="2700000" algn="tl">
                    <a:srgbClr val="000000">
                      <a:alpha val="43137"/>
                    </a:srgbClr>
                  </a:outerShdw>
                </a:effectLst>
                <a:latin typeface="Harrington" pitchFamily="82" charset="0"/>
              </a:rPr>
              <a:t>Lladró fue fundada por los hermanos Joan, Josep y </a:t>
            </a:r>
            <a:r>
              <a:rPr lang="es-ES" dirty="0" err="1" smtClean="0">
                <a:solidFill>
                  <a:srgbClr val="FFFF8B"/>
                </a:solidFill>
                <a:effectLst>
                  <a:outerShdw blurRad="38100" dist="38100" dir="2700000" algn="tl">
                    <a:srgbClr val="000000">
                      <a:alpha val="43137"/>
                    </a:srgbClr>
                  </a:outerShdw>
                </a:effectLst>
                <a:latin typeface="Harrington" pitchFamily="82" charset="0"/>
              </a:rPr>
              <a:t>Vicent</a:t>
            </a:r>
            <a:r>
              <a:rPr lang="es-ES" dirty="0" smtClean="0">
                <a:solidFill>
                  <a:srgbClr val="FFFF8B"/>
                </a:solidFill>
                <a:effectLst>
                  <a:outerShdw blurRad="38100" dist="38100" dir="2700000" algn="tl">
                    <a:srgbClr val="000000">
                      <a:alpha val="43137"/>
                    </a:srgbClr>
                  </a:outerShdw>
                </a:effectLst>
                <a:latin typeface="Harrington" pitchFamily="82" charset="0"/>
              </a:rPr>
              <a:t> Lladró en 1953. Al principio era un pequeño taller artesano familiar en </a:t>
            </a:r>
            <a:r>
              <a:rPr lang="es-ES" dirty="0" err="1" smtClean="0">
                <a:solidFill>
                  <a:srgbClr val="FFFF8B"/>
                </a:solidFill>
                <a:effectLst>
                  <a:outerShdw blurRad="38100" dist="38100" dir="2700000" algn="tl">
                    <a:srgbClr val="000000">
                      <a:alpha val="43137"/>
                    </a:srgbClr>
                  </a:outerShdw>
                </a:effectLst>
                <a:latin typeface="Harrington" pitchFamily="82" charset="0"/>
              </a:rPr>
              <a:t>Almácera</a:t>
            </a:r>
            <a:r>
              <a:rPr lang="es-ES" dirty="0" smtClean="0">
                <a:solidFill>
                  <a:srgbClr val="FFFF8B"/>
                </a:solidFill>
                <a:effectLst>
                  <a:outerShdw blurRad="38100" dist="38100" dir="2700000" algn="tl">
                    <a:srgbClr val="000000">
                      <a:alpha val="43137"/>
                    </a:srgbClr>
                  </a:outerShdw>
                </a:effectLst>
                <a:latin typeface="Harrington" pitchFamily="82" charset="0"/>
              </a:rPr>
              <a:t> (</a:t>
            </a:r>
            <a:r>
              <a:rPr lang="es-ES" dirty="0" err="1" smtClean="0">
                <a:solidFill>
                  <a:srgbClr val="FFFF8B"/>
                </a:solidFill>
                <a:effectLst>
                  <a:outerShdw blurRad="38100" dist="38100" dir="2700000" algn="tl">
                    <a:srgbClr val="000000">
                      <a:alpha val="43137"/>
                    </a:srgbClr>
                  </a:outerShdw>
                </a:effectLst>
                <a:latin typeface="Harrington" pitchFamily="82" charset="0"/>
              </a:rPr>
              <a:t>L’Horta</a:t>
            </a:r>
            <a:r>
              <a:rPr lang="es-ES" dirty="0" smtClean="0">
                <a:solidFill>
                  <a:srgbClr val="FFFF8B"/>
                </a:solidFill>
                <a:effectLst>
                  <a:outerShdw blurRad="38100" dist="38100" dir="2700000" algn="tl">
                    <a:srgbClr val="000000">
                      <a:alpha val="43137"/>
                    </a:srgbClr>
                  </a:outerShdw>
                </a:effectLst>
                <a:latin typeface="Harrington" pitchFamily="82" charset="0"/>
              </a:rPr>
              <a:t>) donde los tres hermanos laboraban en el patio de su casa. Cinco años después el patio se quedó pequeño y se trasladaron a una nave industrial en </a:t>
            </a:r>
            <a:r>
              <a:rPr lang="es-ES" dirty="0" err="1" smtClean="0">
                <a:solidFill>
                  <a:srgbClr val="FFFF8B"/>
                </a:solidFill>
                <a:effectLst>
                  <a:outerShdw blurRad="38100" dist="38100" dir="2700000" algn="tl">
                    <a:srgbClr val="000000">
                      <a:alpha val="43137"/>
                    </a:srgbClr>
                  </a:outerShdw>
                </a:effectLst>
                <a:latin typeface="Harrington" pitchFamily="82" charset="0"/>
              </a:rPr>
              <a:t>Tavernes</a:t>
            </a:r>
            <a:r>
              <a:rPr lang="es-ES" dirty="0" smtClean="0">
                <a:solidFill>
                  <a:srgbClr val="FFFF8B"/>
                </a:solidFill>
                <a:effectLst>
                  <a:outerShdw blurRad="38100" dist="38100" dir="2700000" algn="tl">
                    <a:srgbClr val="000000">
                      <a:alpha val="43137"/>
                    </a:srgbClr>
                  </a:outerShdw>
                </a:effectLst>
                <a:latin typeface="Harrington" pitchFamily="82" charset="0"/>
              </a:rPr>
              <a:t>  </a:t>
            </a:r>
            <a:r>
              <a:rPr lang="es-ES" dirty="0" err="1" smtClean="0">
                <a:solidFill>
                  <a:srgbClr val="FFFF8B"/>
                </a:solidFill>
                <a:effectLst>
                  <a:outerShdw blurRad="38100" dist="38100" dir="2700000" algn="tl">
                    <a:srgbClr val="000000">
                      <a:alpha val="43137"/>
                    </a:srgbClr>
                  </a:outerShdw>
                </a:effectLst>
                <a:latin typeface="Harrington" pitchFamily="82" charset="0"/>
              </a:rPr>
              <a:t>Blanques</a:t>
            </a:r>
            <a:r>
              <a:rPr lang="es-ES" dirty="0" smtClean="0">
                <a:solidFill>
                  <a:srgbClr val="FFFF8B"/>
                </a:solidFill>
                <a:effectLst>
                  <a:outerShdw blurRad="38100" dist="38100" dir="2700000" algn="tl">
                    <a:srgbClr val="000000">
                      <a:alpha val="43137"/>
                    </a:srgbClr>
                  </a:outerShdw>
                </a:effectLst>
                <a:latin typeface="Harrington" pitchFamily="82" charset="0"/>
              </a:rPr>
              <a:t> (</a:t>
            </a:r>
            <a:r>
              <a:rPr lang="es-ES" dirty="0" err="1" smtClean="0">
                <a:solidFill>
                  <a:srgbClr val="FFFF8B"/>
                </a:solidFill>
                <a:effectLst>
                  <a:outerShdw blurRad="38100" dist="38100" dir="2700000" algn="tl">
                    <a:srgbClr val="000000">
                      <a:alpha val="43137"/>
                    </a:srgbClr>
                  </a:outerShdw>
                </a:effectLst>
                <a:latin typeface="Harrington" pitchFamily="82" charset="0"/>
              </a:rPr>
              <a:t>L’Horta</a:t>
            </a:r>
            <a:r>
              <a:rPr lang="es-ES" dirty="0" smtClean="0">
                <a:solidFill>
                  <a:srgbClr val="FFFF8B"/>
                </a:solidFill>
                <a:effectLst>
                  <a:outerShdw blurRad="38100" dist="38100" dir="2700000" algn="tl">
                    <a:srgbClr val="000000">
                      <a:alpha val="43137"/>
                    </a:srgbClr>
                  </a:outerShdw>
                </a:effectLst>
                <a:latin typeface="Harrington" pitchFamily="82" charset="0"/>
              </a:rPr>
              <a:t>). A partir de ahí, se </a:t>
            </a:r>
            <a:r>
              <a:rPr lang="es-ES" dirty="0" err="1" smtClean="0">
                <a:solidFill>
                  <a:srgbClr val="FFFF8B"/>
                </a:solidFill>
                <a:effectLst>
                  <a:outerShdw blurRad="38100" dist="38100" dir="2700000" algn="tl">
                    <a:srgbClr val="000000">
                      <a:alpha val="43137"/>
                    </a:srgbClr>
                  </a:outerShdw>
                </a:effectLst>
                <a:latin typeface="Harrington" pitchFamily="82" charset="0"/>
              </a:rPr>
              <a:t>dió</a:t>
            </a:r>
            <a:r>
              <a:rPr lang="es-ES" dirty="0" smtClean="0">
                <a:solidFill>
                  <a:srgbClr val="FFFF8B"/>
                </a:solidFill>
                <a:effectLst>
                  <a:outerShdw blurRad="38100" dist="38100" dir="2700000" algn="tl">
                    <a:srgbClr val="000000">
                      <a:alpha val="43137"/>
                    </a:srgbClr>
                  </a:outerShdw>
                </a:effectLst>
                <a:latin typeface="Harrington" pitchFamily="82" charset="0"/>
              </a:rPr>
              <a:t> un crecimiento explosivo. En 1969 inauguraron la Ciudad de la Porcelana, un impresionante complejo industrial, formativo y de ocio para los trabajadores de la firma, que cuenta además con un museo que recibe 12.000 visitas al año. Actualmente, sus figuras decorativas son consideradas un símbolo de exquisitez  y la empresa valenciana goza de una envidiable reputación dentro y fuera de su país.</a:t>
            </a:r>
          </a:p>
          <a:p>
            <a:r>
              <a:rPr lang="es-ES" b="1" dirty="0" smtClean="0">
                <a:solidFill>
                  <a:schemeClr val="tx2"/>
                </a:solidFill>
                <a:effectLst>
                  <a:outerShdw blurRad="38100" dist="38100" dir="2700000" algn="tl">
                    <a:srgbClr val="000000">
                      <a:alpha val="43137"/>
                    </a:srgbClr>
                  </a:outerShdw>
                </a:effectLst>
                <a:latin typeface="Harrington" pitchFamily="82" charset="0"/>
              </a:rPr>
              <a:t> </a:t>
            </a:r>
          </a:p>
          <a:p>
            <a:endParaRPr lang="es-ES" dirty="0">
              <a:effectLst>
                <a:outerShdw blurRad="38100" dist="38100" dir="2700000" algn="tl">
                  <a:srgbClr val="000000">
                    <a:alpha val="43137"/>
                  </a:srgbClr>
                </a:outerShdw>
              </a:effectLst>
            </a:endParaRPr>
          </a:p>
        </p:txBody>
      </p:sp>
      <p:sp>
        <p:nvSpPr>
          <p:cNvPr id="9" name="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Imagen1.jpg"/>
          <p:cNvPicPr>
            <a:picLocks noGrp="1" noChangeAspect="1"/>
          </p:cNvPicPr>
          <p:nvPr>
            <p:ph idx="1"/>
          </p:nvPr>
        </p:nvPicPr>
        <p:blipFill>
          <a:blip r:embed="rId2"/>
          <a:stretch>
            <a:fillRect/>
          </a:stretch>
        </p:blipFill>
        <p:spPr>
          <a:xfrm>
            <a:off x="0" y="0"/>
            <a:ext cx="9144000" cy="6858000"/>
          </a:xfrm>
        </p:spPr>
      </p:pic>
      <p:sp>
        <p:nvSpPr>
          <p:cNvPr id="6" name="5 Marco"/>
          <p:cNvSpPr/>
          <p:nvPr/>
        </p:nvSpPr>
        <p:spPr>
          <a:xfrm>
            <a:off x="0" y="0"/>
            <a:ext cx="9144000" cy="6858000"/>
          </a:xfrm>
          <a:prstGeom prst="frame">
            <a:avLst>
              <a:gd name="adj1" fmla="val 2278"/>
            </a:avLst>
          </a:prstGeom>
          <a:blipFill dpi="0" rotWithShape="1">
            <a:blip r:embed="rId3"/>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214282" y="214290"/>
            <a:ext cx="8715436" cy="6429420"/>
          </a:xfrm>
          <a:prstGeom prst="frame">
            <a:avLst>
              <a:gd name="adj1" fmla="val 2913"/>
            </a:avLst>
          </a:prstGeom>
          <a:blipFill dpi="0" rotWithShape="1">
            <a:blip r:embed="rId4">
              <a:lum contrast="40000"/>
            </a:blip>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642910" y="571480"/>
            <a:ext cx="7786742" cy="5909310"/>
          </a:xfrm>
          <a:prstGeom prst="rect">
            <a:avLst/>
          </a:prstGeom>
          <a:noFill/>
        </p:spPr>
        <p:txBody>
          <a:bodyPr wrap="square" rtlCol="0">
            <a:spAutoFit/>
          </a:bodyPr>
          <a:lstStyle/>
          <a:p>
            <a:r>
              <a:rPr lang="es-ES" dirty="0" smtClean="0">
                <a:solidFill>
                  <a:srgbClr val="FFFF8B"/>
                </a:solidFill>
                <a:effectLst>
                  <a:outerShdw blurRad="38100" dist="38100" dir="2700000" algn="tl">
                    <a:srgbClr val="000000">
                      <a:alpha val="43137"/>
                    </a:srgbClr>
                  </a:outerShdw>
                </a:effectLst>
                <a:latin typeface="Harrington" pitchFamily="82" charset="0"/>
              </a:rPr>
              <a:t>Durante los años 1970 se produjo un significativo incremento de los productos Lladró en el mercado norteamericano. También a mediados de los años setenta Lladró empezó a vender sus productos en Japón.</a:t>
            </a:r>
          </a:p>
          <a:p>
            <a:r>
              <a:rPr lang="es-ES" dirty="0" smtClean="0">
                <a:solidFill>
                  <a:srgbClr val="FFFF8B"/>
                </a:solidFill>
                <a:effectLst>
                  <a:outerShdw blurRad="38100" dist="38100" dir="2700000" algn="tl">
                    <a:srgbClr val="000000">
                      <a:alpha val="43137"/>
                    </a:srgbClr>
                  </a:outerShdw>
                </a:effectLst>
                <a:latin typeface="Harrington" pitchFamily="82" charset="0"/>
              </a:rPr>
              <a:t>El renombre adquirido por las esculturas Lladró propició que en 1991 fuera expuesta una selección de las mismas en el Museo del </a:t>
            </a:r>
            <a:r>
              <a:rPr lang="es-ES" dirty="0" err="1" smtClean="0">
                <a:solidFill>
                  <a:srgbClr val="FFFF8B"/>
                </a:solidFill>
                <a:effectLst>
                  <a:outerShdw blurRad="38100" dist="38100" dir="2700000" algn="tl">
                    <a:srgbClr val="000000">
                      <a:alpha val="43137"/>
                    </a:srgbClr>
                  </a:outerShdw>
                </a:effectLst>
                <a:latin typeface="Harrington" pitchFamily="82" charset="0"/>
              </a:rPr>
              <a:t>Ermitage</a:t>
            </a:r>
            <a:r>
              <a:rPr lang="es-ES" dirty="0" smtClean="0">
                <a:solidFill>
                  <a:srgbClr val="FFFF8B"/>
                </a:solidFill>
                <a:effectLst>
                  <a:outerShdw blurRad="38100" dist="38100" dir="2700000" algn="tl">
                    <a:srgbClr val="000000">
                      <a:alpha val="43137"/>
                    </a:srgbClr>
                  </a:outerShdw>
                </a:effectLst>
                <a:latin typeface="Harrington" pitchFamily="82" charset="0"/>
              </a:rPr>
              <a:t> , en San Petersburgo. Desde entonces, dos piezas forman parte de la colección permanente de este museo: «Carroza siglo XVIII» y «Don Quijote».</a:t>
            </a:r>
          </a:p>
          <a:p>
            <a:r>
              <a:rPr lang="es-ES" dirty="0" smtClean="0">
                <a:solidFill>
                  <a:srgbClr val="FFFF8B"/>
                </a:solidFill>
                <a:effectLst>
                  <a:outerShdw blurRad="38100" dist="38100" dir="2700000" algn="tl">
                    <a:srgbClr val="000000">
                      <a:alpha val="43137"/>
                    </a:srgbClr>
                  </a:outerShdw>
                </a:effectLst>
                <a:latin typeface="Harrington" pitchFamily="82" charset="0"/>
              </a:rPr>
              <a:t>En 1992 Lladró estuvo presente en el Pabellón de Valencia en la Exposición Universal de Sevilla. En 1995 se inauguró el Centro Lladró en Madrid. En 1988 se inauguró el Museo y Galería Lladró de Nueva York.</a:t>
            </a:r>
          </a:p>
          <a:p>
            <a:r>
              <a:rPr lang="es-ES" dirty="0" smtClean="0">
                <a:solidFill>
                  <a:srgbClr val="FFFF8B"/>
                </a:solidFill>
                <a:effectLst>
                  <a:outerShdw blurRad="38100" dist="38100" dir="2700000" algn="tl">
                    <a:srgbClr val="000000">
                      <a:alpha val="43137"/>
                    </a:srgbClr>
                  </a:outerShdw>
                </a:effectLst>
                <a:latin typeface="Harrington" pitchFamily="82" charset="0"/>
              </a:rPr>
              <a:t>La empresa ha recibido hasta en tres ocasiones el Premio Príncipe Felipe a la Excelencia Empresarial (1993, 1997 y 2002).</a:t>
            </a:r>
          </a:p>
          <a:p>
            <a:r>
              <a:rPr lang="es-ES" dirty="0" smtClean="0">
                <a:solidFill>
                  <a:srgbClr val="FFFF8B"/>
                </a:solidFill>
                <a:effectLst>
                  <a:outerShdw blurRad="38100" dist="38100" dir="2700000" algn="tl">
                    <a:srgbClr val="000000">
                      <a:alpha val="43137"/>
                    </a:srgbClr>
                  </a:outerShdw>
                </a:effectLst>
                <a:latin typeface="Harrington" pitchFamily="82" charset="0"/>
              </a:rPr>
              <a:t>En 2003, la familia Lladró decidió romper la sociedad. Las tres ramas de la familia, que se repartían la empresa al 33%, alcanzaron un acuerdo para repartirla. A finales de 2003 se constituyó un nuevo consejo de administración en el que cada uno de los tres hermanos fundadores estaba representado por dos de sus hijos: Juan Lladró por Rosa y </a:t>
            </a:r>
            <a:r>
              <a:rPr lang="es-ES" dirty="0" err="1" smtClean="0">
                <a:solidFill>
                  <a:srgbClr val="FFFF8B"/>
                </a:solidFill>
                <a:effectLst>
                  <a:outerShdw blurRad="38100" dist="38100" dir="2700000" algn="tl">
                    <a:srgbClr val="000000">
                      <a:alpha val="43137"/>
                    </a:srgbClr>
                  </a:outerShdw>
                </a:effectLst>
                <a:latin typeface="Harrington" pitchFamily="82" charset="0"/>
              </a:rPr>
              <a:t>Angeles</a:t>
            </a:r>
            <a:r>
              <a:rPr lang="es-ES" dirty="0" smtClean="0">
                <a:solidFill>
                  <a:srgbClr val="FFFF8B"/>
                </a:solidFill>
                <a:effectLst>
                  <a:outerShdw blurRad="38100" dist="38100" dir="2700000" algn="tl">
                    <a:srgbClr val="000000">
                      <a:alpha val="43137"/>
                    </a:srgbClr>
                  </a:outerShdw>
                </a:effectLst>
                <a:latin typeface="Harrington" pitchFamily="82" charset="0"/>
              </a:rPr>
              <a:t> Lladró Sala; José Lladró por Mª Carmen y Mª José Lladró Castelló; y Vicente Lladró por Juan Vicente y David Lladró Roig. En 2007 Juan Lladró asume la propiedad del negocio en su mayor parte, junto a sus hijas Rosa y Ángeles.</a:t>
            </a:r>
          </a:p>
          <a:p>
            <a:endParaRPr lang="es-ES" dirty="0">
              <a:solidFill>
                <a:srgbClr val="FFFF8B"/>
              </a:solidFill>
              <a:effectLst>
                <a:outerShdw blurRad="38100" dist="38100" dir="2700000" algn="tl">
                  <a:srgbClr val="000000">
                    <a:alpha val="43137"/>
                  </a:srgbClr>
                </a:outerShdw>
              </a:effectLst>
              <a:latin typeface="Harrington" pitchFamily="82" charset="0"/>
            </a:endParaRPr>
          </a:p>
        </p:txBody>
      </p:sp>
      <p:sp>
        <p:nvSpPr>
          <p:cNvPr id="9" name="8 Rectángulo"/>
          <p:cNvSpPr/>
          <p:nvPr/>
        </p:nvSpPr>
        <p:spPr>
          <a:xfrm>
            <a:off x="152400" y="15240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2340011018-LLADRO.JPG"/>
          <p:cNvPicPr>
            <a:picLocks noChangeAspect="1"/>
          </p:cNvPicPr>
          <p:nvPr/>
        </p:nvPicPr>
        <p:blipFill>
          <a:blip r:embed="rId2"/>
          <a:stretch>
            <a:fillRect/>
          </a:stretch>
        </p:blipFill>
        <p:spPr>
          <a:xfrm>
            <a:off x="0" y="0"/>
            <a:ext cx="9144000" cy="6858000"/>
          </a:xfrm>
          <a:prstGeom prst="rect">
            <a:avLst/>
          </a:prstGeom>
        </p:spPr>
      </p:pic>
      <p:pic>
        <p:nvPicPr>
          <p:cNvPr id="5" name="4 Imagen" descr="172340011018-LLADRO.JPG"/>
          <p:cNvPicPr>
            <a:picLocks noChangeAspect="1"/>
          </p:cNvPicPr>
          <p:nvPr/>
        </p:nvPicPr>
        <p:blipFill>
          <a:blip r:embed="rId2"/>
          <a:stretch>
            <a:fillRect/>
          </a:stretch>
        </p:blipFill>
        <p:spPr>
          <a:xfrm>
            <a:off x="0" y="0"/>
            <a:ext cx="9144000" cy="6858000"/>
          </a:xfrm>
          <a:prstGeom prst="rect">
            <a:avLst/>
          </a:prstGeom>
        </p:spPr>
      </p:pic>
      <p:pic>
        <p:nvPicPr>
          <p:cNvPr id="6" name="5 Imagen" descr="172340011018-LLADRO.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5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0" fill="hold"/>
                                        <p:tgtEl>
                                          <p:spTgt spid="5"/>
                                        </p:tgtEl>
                                        <p:attrNameLst>
                                          <p:attrName>ppt_w</p:attrName>
                                        </p:attrNameLst>
                                      </p:cBhvr>
                                      <p:tavLst>
                                        <p:tav tm="0">
                                          <p:val>
                                            <p:fltVal val="0"/>
                                          </p:val>
                                        </p:tav>
                                        <p:tav tm="100000">
                                          <p:val>
                                            <p:strVal val="#ppt_w"/>
                                          </p:val>
                                        </p:tav>
                                      </p:tavLst>
                                    </p:anim>
                                    <p:anim calcmode="lin" valueType="num">
                                      <p:cBhvr>
                                        <p:cTn id="14" dur="5000" fill="hold"/>
                                        <p:tgtEl>
                                          <p:spTgt spid="5"/>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5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0" fill="hold"/>
                                        <p:tgtEl>
                                          <p:spTgt spid="4"/>
                                        </p:tgtEl>
                                        <p:attrNameLst>
                                          <p:attrName>ppt_w</p:attrName>
                                        </p:attrNameLst>
                                      </p:cBhvr>
                                      <p:tavLst>
                                        <p:tav tm="0">
                                          <p:val>
                                            <p:fltVal val="0"/>
                                          </p:val>
                                        </p:tav>
                                        <p:tav tm="100000">
                                          <p:val>
                                            <p:strVal val="#ppt_w"/>
                                          </p:val>
                                        </p:tav>
                                      </p:tavLst>
                                    </p:anim>
                                    <p:anim calcmode="lin" valueType="num">
                                      <p:cBhvr>
                                        <p:cTn id="21" dur="5000" fill="hold"/>
                                        <p:tgtEl>
                                          <p:spTgt spid="4"/>
                                        </p:tgtEl>
                                        <p:attrNameLst>
                                          <p:attrName>ppt_h</p:attrName>
                                        </p:attrNameLst>
                                      </p:cBhvr>
                                      <p:tavLst>
                                        <p:tav tm="0">
                                          <p:val>
                                            <p:fltVal val="0"/>
                                          </p:val>
                                        </p:tav>
                                        <p:tav tm="100000">
                                          <p:val>
                                            <p:strVal val="#ppt_h"/>
                                          </p:val>
                                        </p:tav>
                                      </p:tavLst>
                                    </p:anim>
                                  </p:childTnLst>
                                </p:cTn>
                              </p:par>
                              <p:par>
                                <p:cTn id="22" presetID="4"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ladro_Center_3.jpg"/>
          <p:cNvPicPr>
            <a:picLocks noChangeAspect="1"/>
          </p:cNvPicPr>
          <p:nvPr/>
        </p:nvPicPr>
        <p:blipFill>
          <a:blip r:embed="rId2"/>
          <a:stretch>
            <a:fillRect/>
          </a:stretch>
        </p:blipFill>
        <p:spPr>
          <a:xfrm>
            <a:off x="-1" y="0"/>
            <a:ext cx="9139935" cy="6858000"/>
          </a:xfrm>
          <a:prstGeom prst="rect">
            <a:avLst/>
          </a:prstGeom>
        </p:spPr>
      </p:pic>
      <p:pic>
        <p:nvPicPr>
          <p:cNvPr id="5" name="4 Imagen" descr="Lladro_Center_3.jpg"/>
          <p:cNvPicPr>
            <a:picLocks noChangeAspect="1"/>
          </p:cNvPicPr>
          <p:nvPr/>
        </p:nvPicPr>
        <p:blipFill>
          <a:blip r:embed="rId2"/>
          <a:stretch>
            <a:fillRect/>
          </a:stretch>
        </p:blipFill>
        <p:spPr>
          <a:xfrm>
            <a:off x="0" y="0"/>
            <a:ext cx="9139935" cy="6858000"/>
          </a:xfrm>
          <a:prstGeom prst="rect">
            <a:avLst/>
          </a:prstGeom>
        </p:spPr>
      </p:pic>
      <p:pic>
        <p:nvPicPr>
          <p:cNvPr id="6" name="5 Imagen" descr="Lladro_Center_3.jpg"/>
          <p:cNvPicPr>
            <a:picLocks noChangeAspect="1"/>
          </p:cNvPicPr>
          <p:nvPr/>
        </p:nvPicPr>
        <p:blipFill>
          <a:blip r:embed="rId2"/>
          <a:stretch>
            <a:fillRect/>
          </a:stretch>
        </p:blipFill>
        <p:spPr>
          <a:xfrm>
            <a:off x="0" y="0"/>
            <a:ext cx="9139935"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20" presetClass="entr" presetSubtype="0"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edge">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5-lladro.jpg"/>
          <p:cNvPicPr>
            <a:picLocks noChangeAspect="1"/>
          </p:cNvPicPr>
          <p:nvPr/>
        </p:nvPicPr>
        <p:blipFill>
          <a:blip r:embed="rId2"/>
          <a:stretch>
            <a:fillRect/>
          </a:stretch>
        </p:blipFill>
        <p:spPr>
          <a:xfrm>
            <a:off x="1285852" y="0"/>
            <a:ext cx="6525392" cy="6858000"/>
          </a:xfrm>
          <a:prstGeom prst="rect">
            <a:avLst/>
          </a:prstGeom>
          <a:scene3d>
            <a:camera prst="orthographicFront"/>
            <a:lightRig rig="threePt" dir="t"/>
          </a:scene3d>
          <a:sp3d>
            <a:bevelT prst="angle"/>
          </a:sp3d>
        </p:spPr>
      </p:pic>
      <p:sp>
        <p:nvSpPr>
          <p:cNvPr id="5" name="4 Cheurón"/>
          <p:cNvSpPr/>
          <p:nvPr/>
        </p:nvSpPr>
        <p:spPr>
          <a:xfrm>
            <a:off x="0" y="0"/>
            <a:ext cx="1142976"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a:off x="0" y="785794"/>
            <a:ext cx="1142976"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a:off x="0" y="1571636"/>
            <a:ext cx="1142976"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a:off x="0" y="2357430"/>
            <a:ext cx="1142976"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a:off x="0" y="3143272"/>
            <a:ext cx="1142976"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a:off x="0" y="3929066"/>
            <a:ext cx="1142976"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a:off x="0" y="4714908"/>
            <a:ext cx="1142976"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a:off x="0" y="5500702"/>
            <a:ext cx="1142976" cy="642942"/>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a:off x="0" y="6143644"/>
            <a:ext cx="1142976" cy="714356"/>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flipH="1">
            <a:off x="8072430" y="0"/>
            <a:ext cx="1071570"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flipH="1">
            <a:off x="8072430" y="785794"/>
            <a:ext cx="1071570"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flipH="1">
            <a:off x="8072430" y="1571636"/>
            <a:ext cx="1071570"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flipH="1">
            <a:off x="8072430" y="2357430"/>
            <a:ext cx="1071570"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flipH="1">
            <a:off x="8072430" y="3143272"/>
            <a:ext cx="1071570"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Cheurón"/>
          <p:cNvSpPr/>
          <p:nvPr/>
        </p:nvSpPr>
        <p:spPr>
          <a:xfrm flipH="1">
            <a:off x="8072430" y="3929066"/>
            <a:ext cx="1071570" cy="785794"/>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Cheurón"/>
          <p:cNvSpPr/>
          <p:nvPr/>
        </p:nvSpPr>
        <p:spPr>
          <a:xfrm flipH="1">
            <a:off x="8072430" y="4714908"/>
            <a:ext cx="1071570" cy="642918"/>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Cheurón"/>
          <p:cNvSpPr/>
          <p:nvPr/>
        </p:nvSpPr>
        <p:spPr>
          <a:xfrm flipH="1">
            <a:off x="8072430" y="5357826"/>
            <a:ext cx="1071570" cy="785818"/>
          </a:xfrm>
          <a:prstGeom prst="chevron">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Cheurón"/>
          <p:cNvSpPr/>
          <p:nvPr/>
        </p:nvSpPr>
        <p:spPr>
          <a:xfrm flipH="1">
            <a:off x="8072430" y="6143644"/>
            <a:ext cx="1071570" cy="714356"/>
          </a:xfrm>
          <a:prstGeom prst="chevron">
            <a:avLst>
              <a:gd name="adj" fmla="val 37751"/>
            </a:avLst>
          </a:prstGeom>
          <a:gradFill>
            <a:gsLst>
              <a:gs pos="42000">
                <a:srgbClr val="D6B19C">
                  <a:alpha val="44000"/>
                </a:srgbClr>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Documento"/>
          <p:cNvSpPr/>
          <p:nvPr/>
        </p:nvSpPr>
        <p:spPr>
          <a:xfrm flipV="1">
            <a:off x="1285852" y="0"/>
            <a:ext cx="3357586" cy="6858000"/>
          </a:xfrm>
          <a:prstGeom prst="flowChartDocument">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ocumento"/>
          <p:cNvSpPr/>
          <p:nvPr/>
        </p:nvSpPr>
        <p:spPr>
          <a:xfrm flipH="1" flipV="1">
            <a:off x="4643438" y="0"/>
            <a:ext cx="3205186" cy="6858000"/>
          </a:xfrm>
          <a:prstGeom prst="flowChartDocument">
            <a:avLst/>
          </a:prstGeom>
          <a:gradFill>
            <a:gsLst>
              <a:gs pos="0">
                <a:srgbClr val="D6B19C"/>
              </a:gs>
              <a:gs pos="30000">
                <a:srgbClr val="D49E6C"/>
              </a:gs>
              <a:gs pos="70000">
                <a:srgbClr val="A65528"/>
              </a:gs>
              <a:gs pos="100000">
                <a:srgbClr val="663012"/>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uadroTexto"/>
          <p:cNvSpPr txBox="1"/>
          <p:nvPr/>
        </p:nvSpPr>
        <p:spPr>
          <a:xfrm>
            <a:off x="1428728" y="428604"/>
            <a:ext cx="2262992" cy="369332"/>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dirty="0" smtClean="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Cooper Black" pitchFamily="18" charset="0"/>
              </a:rPr>
              <a:t>Hermanos  Lladró</a:t>
            </a:r>
            <a:endParaRPr lang="es-ES" dirty="0">
              <a:ln w="11430">
                <a:noFill/>
              </a:ln>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Cooper Black" pitchFamily="18" charset="0"/>
            </a:endParaRPr>
          </a:p>
        </p:txBody>
      </p:sp>
      <p:sp>
        <p:nvSpPr>
          <p:cNvPr id="26" name="2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35" presetClass="entr" presetSubtype="0"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3000"/>
                                        <p:tgtEl>
                                          <p:spTgt spid="5"/>
                                        </p:tgtEl>
                                      </p:cBhvr>
                                    </p:animEffect>
                                    <p:anim calcmode="lin" valueType="num">
                                      <p:cBhvr>
                                        <p:cTn id="14" dur="3000" fill="hold"/>
                                        <p:tgtEl>
                                          <p:spTgt spid="5"/>
                                        </p:tgtEl>
                                        <p:attrNameLst>
                                          <p:attrName>style.rotation</p:attrName>
                                        </p:attrNameLst>
                                      </p:cBhvr>
                                      <p:tavLst>
                                        <p:tav tm="0">
                                          <p:val>
                                            <p:fltVal val="720"/>
                                          </p:val>
                                        </p:tav>
                                        <p:tav tm="100000">
                                          <p:val>
                                            <p:fltVal val="0"/>
                                          </p:val>
                                        </p:tav>
                                      </p:tavLst>
                                    </p:anim>
                                    <p:anim calcmode="lin" valueType="num">
                                      <p:cBhvr>
                                        <p:cTn id="15" dur="3000" fill="hold"/>
                                        <p:tgtEl>
                                          <p:spTgt spid="5"/>
                                        </p:tgtEl>
                                        <p:attrNameLst>
                                          <p:attrName>ppt_h</p:attrName>
                                        </p:attrNameLst>
                                      </p:cBhvr>
                                      <p:tavLst>
                                        <p:tav tm="0">
                                          <p:val>
                                            <p:fltVal val="0"/>
                                          </p:val>
                                        </p:tav>
                                        <p:tav tm="100000">
                                          <p:val>
                                            <p:strVal val="#ppt_h"/>
                                          </p:val>
                                        </p:tav>
                                      </p:tavLst>
                                    </p:anim>
                                    <p:anim calcmode="lin" valueType="num">
                                      <p:cBhvr>
                                        <p:cTn id="16" dur="3000" fill="hold"/>
                                        <p:tgtEl>
                                          <p:spTgt spid="5"/>
                                        </p:tgtEl>
                                        <p:attrNameLst>
                                          <p:attrName>ppt_w</p:attrName>
                                        </p:attrNameLst>
                                      </p:cBhvr>
                                      <p:tavLst>
                                        <p:tav tm="0">
                                          <p:val>
                                            <p:fltVal val="0"/>
                                          </p:val>
                                        </p:tav>
                                        <p:tav tm="100000">
                                          <p:val>
                                            <p:strVal val="#ppt_w"/>
                                          </p:val>
                                        </p:tav>
                                      </p:tavLst>
                                    </p:anim>
                                  </p:childTnLst>
                                </p:cTn>
                              </p:par>
                              <p:par>
                                <p:cTn id="17" presetID="16" presetClass="entr" presetSubtype="2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Horizontal)">
                                      <p:cBhvr>
                                        <p:cTn id="19" dur="3000"/>
                                        <p:tgtEl>
                                          <p:spTgt spid="6"/>
                                        </p:tgtEl>
                                      </p:cBhvr>
                                    </p:animEffect>
                                  </p:childTnLst>
                                </p:cTn>
                              </p:par>
                              <p:par>
                                <p:cTn id="20" presetID="35" presetClass="entr" presetSubtype="0" fill="hold" grpId="1"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3000"/>
                                        <p:tgtEl>
                                          <p:spTgt spid="6"/>
                                        </p:tgtEl>
                                      </p:cBhvr>
                                    </p:animEffect>
                                    <p:anim calcmode="lin" valueType="num">
                                      <p:cBhvr>
                                        <p:cTn id="23" dur="3000" fill="hold"/>
                                        <p:tgtEl>
                                          <p:spTgt spid="6"/>
                                        </p:tgtEl>
                                        <p:attrNameLst>
                                          <p:attrName>style.rotation</p:attrName>
                                        </p:attrNameLst>
                                      </p:cBhvr>
                                      <p:tavLst>
                                        <p:tav tm="0">
                                          <p:val>
                                            <p:fltVal val="720"/>
                                          </p:val>
                                        </p:tav>
                                        <p:tav tm="100000">
                                          <p:val>
                                            <p:fltVal val="0"/>
                                          </p:val>
                                        </p:tav>
                                      </p:tavLst>
                                    </p:anim>
                                    <p:anim calcmode="lin" valueType="num">
                                      <p:cBhvr>
                                        <p:cTn id="24" dur="3000" fill="hold"/>
                                        <p:tgtEl>
                                          <p:spTgt spid="6"/>
                                        </p:tgtEl>
                                        <p:attrNameLst>
                                          <p:attrName>ppt_h</p:attrName>
                                        </p:attrNameLst>
                                      </p:cBhvr>
                                      <p:tavLst>
                                        <p:tav tm="0">
                                          <p:val>
                                            <p:fltVal val="0"/>
                                          </p:val>
                                        </p:tav>
                                        <p:tav tm="100000">
                                          <p:val>
                                            <p:strVal val="#ppt_h"/>
                                          </p:val>
                                        </p:tav>
                                      </p:tavLst>
                                    </p:anim>
                                    <p:anim calcmode="lin" valueType="num">
                                      <p:cBhvr>
                                        <p:cTn id="25" dur="3000" fill="hold"/>
                                        <p:tgtEl>
                                          <p:spTgt spid="6"/>
                                        </p:tgtEl>
                                        <p:attrNameLst>
                                          <p:attrName>ppt_w</p:attrName>
                                        </p:attrNameLst>
                                      </p:cBhvr>
                                      <p:tavLst>
                                        <p:tav tm="0">
                                          <p:val>
                                            <p:fltVal val="0"/>
                                          </p:val>
                                        </p:tav>
                                        <p:tav tm="100000">
                                          <p:val>
                                            <p:strVal val="#ppt_w"/>
                                          </p:val>
                                        </p:tav>
                                      </p:tavLst>
                                    </p:anim>
                                  </p:childTnLst>
                                </p:cTn>
                              </p:par>
                              <p:par>
                                <p:cTn id="26" presetID="16" presetClass="entr" presetSubtype="2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Horizontal)">
                                      <p:cBhvr>
                                        <p:cTn id="28" dur="3000"/>
                                        <p:tgtEl>
                                          <p:spTgt spid="7"/>
                                        </p:tgtEl>
                                      </p:cBhvr>
                                    </p:animEffect>
                                  </p:childTnLst>
                                </p:cTn>
                              </p:par>
                              <p:par>
                                <p:cTn id="29" presetID="35" presetClass="entr" presetSubtype="0" fill="hold" grpId="1"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3000"/>
                                        <p:tgtEl>
                                          <p:spTgt spid="7"/>
                                        </p:tgtEl>
                                      </p:cBhvr>
                                    </p:animEffect>
                                    <p:anim calcmode="lin" valueType="num">
                                      <p:cBhvr>
                                        <p:cTn id="32" dur="3000" fill="hold"/>
                                        <p:tgtEl>
                                          <p:spTgt spid="7"/>
                                        </p:tgtEl>
                                        <p:attrNameLst>
                                          <p:attrName>style.rotation</p:attrName>
                                        </p:attrNameLst>
                                      </p:cBhvr>
                                      <p:tavLst>
                                        <p:tav tm="0">
                                          <p:val>
                                            <p:fltVal val="720"/>
                                          </p:val>
                                        </p:tav>
                                        <p:tav tm="100000">
                                          <p:val>
                                            <p:fltVal val="0"/>
                                          </p:val>
                                        </p:tav>
                                      </p:tavLst>
                                    </p:anim>
                                    <p:anim calcmode="lin" valueType="num">
                                      <p:cBhvr>
                                        <p:cTn id="33" dur="3000" fill="hold"/>
                                        <p:tgtEl>
                                          <p:spTgt spid="7"/>
                                        </p:tgtEl>
                                        <p:attrNameLst>
                                          <p:attrName>ppt_h</p:attrName>
                                        </p:attrNameLst>
                                      </p:cBhvr>
                                      <p:tavLst>
                                        <p:tav tm="0">
                                          <p:val>
                                            <p:fltVal val="0"/>
                                          </p:val>
                                        </p:tav>
                                        <p:tav tm="100000">
                                          <p:val>
                                            <p:strVal val="#ppt_h"/>
                                          </p:val>
                                        </p:tav>
                                      </p:tavLst>
                                    </p:anim>
                                    <p:anim calcmode="lin" valueType="num">
                                      <p:cBhvr>
                                        <p:cTn id="34" dur="3000" fill="hold"/>
                                        <p:tgtEl>
                                          <p:spTgt spid="7"/>
                                        </p:tgtEl>
                                        <p:attrNameLst>
                                          <p:attrName>ppt_w</p:attrName>
                                        </p:attrNameLst>
                                      </p:cBhvr>
                                      <p:tavLst>
                                        <p:tav tm="0">
                                          <p:val>
                                            <p:fltVal val="0"/>
                                          </p:val>
                                        </p:tav>
                                        <p:tav tm="100000">
                                          <p:val>
                                            <p:strVal val="#ppt_w"/>
                                          </p:val>
                                        </p:tav>
                                      </p:tavLst>
                                    </p:anim>
                                  </p:childTnLst>
                                </p:cTn>
                              </p:par>
                              <p:par>
                                <p:cTn id="35" presetID="16" presetClass="entr" presetSubtype="2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barn(inHorizontal)">
                                      <p:cBhvr>
                                        <p:cTn id="37" dur="3000"/>
                                        <p:tgtEl>
                                          <p:spTgt spid="8"/>
                                        </p:tgtEl>
                                      </p:cBhvr>
                                    </p:animEffect>
                                  </p:childTnLst>
                                </p:cTn>
                              </p:par>
                              <p:par>
                                <p:cTn id="38" presetID="35" presetClass="entr" presetSubtype="0" fill="hold" grpId="1" nodeType="with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3000"/>
                                        <p:tgtEl>
                                          <p:spTgt spid="8"/>
                                        </p:tgtEl>
                                      </p:cBhvr>
                                    </p:animEffect>
                                    <p:anim calcmode="lin" valueType="num">
                                      <p:cBhvr>
                                        <p:cTn id="41" dur="3000" fill="hold"/>
                                        <p:tgtEl>
                                          <p:spTgt spid="8"/>
                                        </p:tgtEl>
                                        <p:attrNameLst>
                                          <p:attrName>style.rotation</p:attrName>
                                        </p:attrNameLst>
                                      </p:cBhvr>
                                      <p:tavLst>
                                        <p:tav tm="0">
                                          <p:val>
                                            <p:fltVal val="720"/>
                                          </p:val>
                                        </p:tav>
                                        <p:tav tm="100000">
                                          <p:val>
                                            <p:fltVal val="0"/>
                                          </p:val>
                                        </p:tav>
                                      </p:tavLst>
                                    </p:anim>
                                    <p:anim calcmode="lin" valueType="num">
                                      <p:cBhvr>
                                        <p:cTn id="42" dur="3000" fill="hold"/>
                                        <p:tgtEl>
                                          <p:spTgt spid="8"/>
                                        </p:tgtEl>
                                        <p:attrNameLst>
                                          <p:attrName>ppt_h</p:attrName>
                                        </p:attrNameLst>
                                      </p:cBhvr>
                                      <p:tavLst>
                                        <p:tav tm="0">
                                          <p:val>
                                            <p:fltVal val="0"/>
                                          </p:val>
                                        </p:tav>
                                        <p:tav tm="100000">
                                          <p:val>
                                            <p:strVal val="#ppt_h"/>
                                          </p:val>
                                        </p:tav>
                                      </p:tavLst>
                                    </p:anim>
                                    <p:anim calcmode="lin" valueType="num">
                                      <p:cBhvr>
                                        <p:cTn id="43" dur="3000" fill="hold"/>
                                        <p:tgtEl>
                                          <p:spTgt spid="8"/>
                                        </p:tgtEl>
                                        <p:attrNameLst>
                                          <p:attrName>ppt_w</p:attrName>
                                        </p:attrNameLst>
                                      </p:cBhvr>
                                      <p:tavLst>
                                        <p:tav tm="0">
                                          <p:val>
                                            <p:fltVal val="0"/>
                                          </p:val>
                                        </p:tav>
                                        <p:tav tm="100000">
                                          <p:val>
                                            <p:strVal val="#ppt_w"/>
                                          </p:val>
                                        </p:tav>
                                      </p:tavLst>
                                    </p:anim>
                                  </p:childTnLst>
                                </p:cTn>
                              </p:par>
                              <p:par>
                                <p:cTn id="44" presetID="16" presetClass="entr" presetSubtype="2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arn(inHorizontal)">
                                      <p:cBhvr>
                                        <p:cTn id="46" dur="3000"/>
                                        <p:tgtEl>
                                          <p:spTgt spid="9"/>
                                        </p:tgtEl>
                                      </p:cBhvr>
                                    </p:animEffect>
                                  </p:childTnLst>
                                </p:cTn>
                              </p:par>
                              <p:par>
                                <p:cTn id="47" presetID="35" presetClass="entr" presetSubtype="0" fill="hold" grpId="1" nodeType="with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3000"/>
                                        <p:tgtEl>
                                          <p:spTgt spid="9"/>
                                        </p:tgtEl>
                                      </p:cBhvr>
                                    </p:animEffect>
                                    <p:anim calcmode="lin" valueType="num">
                                      <p:cBhvr>
                                        <p:cTn id="50" dur="3000" fill="hold"/>
                                        <p:tgtEl>
                                          <p:spTgt spid="9"/>
                                        </p:tgtEl>
                                        <p:attrNameLst>
                                          <p:attrName>style.rotation</p:attrName>
                                        </p:attrNameLst>
                                      </p:cBhvr>
                                      <p:tavLst>
                                        <p:tav tm="0">
                                          <p:val>
                                            <p:fltVal val="720"/>
                                          </p:val>
                                        </p:tav>
                                        <p:tav tm="100000">
                                          <p:val>
                                            <p:fltVal val="0"/>
                                          </p:val>
                                        </p:tav>
                                      </p:tavLst>
                                    </p:anim>
                                    <p:anim calcmode="lin" valueType="num">
                                      <p:cBhvr>
                                        <p:cTn id="51" dur="3000" fill="hold"/>
                                        <p:tgtEl>
                                          <p:spTgt spid="9"/>
                                        </p:tgtEl>
                                        <p:attrNameLst>
                                          <p:attrName>ppt_h</p:attrName>
                                        </p:attrNameLst>
                                      </p:cBhvr>
                                      <p:tavLst>
                                        <p:tav tm="0">
                                          <p:val>
                                            <p:fltVal val="0"/>
                                          </p:val>
                                        </p:tav>
                                        <p:tav tm="100000">
                                          <p:val>
                                            <p:strVal val="#ppt_h"/>
                                          </p:val>
                                        </p:tav>
                                      </p:tavLst>
                                    </p:anim>
                                    <p:anim calcmode="lin" valueType="num">
                                      <p:cBhvr>
                                        <p:cTn id="52" dur="3000" fill="hold"/>
                                        <p:tgtEl>
                                          <p:spTgt spid="9"/>
                                        </p:tgtEl>
                                        <p:attrNameLst>
                                          <p:attrName>ppt_w</p:attrName>
                                        </p:attrNameLst>
                                      </p:cBhvr>
                                      <p:tavLst>
                                        <p:tav tm="0">
                                          <p:val>
                                            <p:fltVal val="0"/>
                                          </p:val>
                                        </p:tav>
                                        <p:tav tm="100000">
                                          <p:val>
                                            <p:strVal val="#ppt_w"/>
                                          </p:val>
                                        </p:tav>
                                      </p:tavLst>
                                    </p:anim>
                                  </p:childTnLst>
                                </p:cTn>
                              </p:par>
                              <p:par>
                                <p:cTn id="53" presetID="16" presetClass="entr" presetSubtype="2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barn(inHorizontal)">
                                      <p:cBhvr>
                                        <p:cTn id="55" dur="3000"/>
                                        <p:tgtEl>
                                          <p:spTgt spid="10"/>
                                        </p:tgtEl>
                                      </p:cBhvr>
                                    </p:animEffect>
                                  </p:childTnLst>
                                </p:cTn>
                              </p:par>
                              <p:par>
                                <p:cTn id="56" presetID="35" presetClass="entr" presetSubtype="0"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3000"/>
                                        <p:tgtEl>
                                          <p:spTgt spid="10"/>
                                        </p:tgtEl>
                                      </p:cBhvr>
                                    </p:animEffect>
                                    <p:anim calcmode="lin" valueType="num">
                                      <p:cBhvr>
                                        <p:cTn id="59" dur="3000" fill="hold"/>
                                        <p:tgtEl>
                                          <p:spTgt spid="10"/>
                                        </p:tgtEl>
                                        <p:attrNameLst>
                                          <p:attrName>style.rotation</p:attrName>
                                        </p:attrNameLst>
                                      </p:cBhvr>
                                      <p:tavLst>
                                        <p:tav tm="0">
                                          <p:val>
                                            <p:fltVal val="720"/>
                                          </p:val>
                                        </p:tav>
                                        <p:tav tm="100000">
                                          <p:val>
                                            <p:fltVal val="0"/>
                                          </p:val>
                                        </p:tav>
                                      </p:tavLst>
                                    </p:anim>
                                    <p:anim calcmode="lin" valueType="num">
                                      <p:cBhvr>
                                        <p:cTn id="60" dur="3000" fill="hold"/>
                                        <p:tgtEl>
                                          <p:spTgt spid="10"/>
                                        </p:tgtEl>
                                        <p:attrNameLst>
                                          <p:attrName>ppt_h</p:attrName>
                                        </p:attrNameLst>
                                      </p:cBhvr>
                                      <p:tavLst>
                                        <p:tav tm="0">
                                          <p:val>
                                            <p:fltVal val="0"/>
                                          </p:val>
                                        </p:tav>
                                        <p:tav tm="100000">
                                          <p:val>
                                            <p:strVal val="#ppt_h"/>
                                          </p:val>
                                        </p:tav>
                                      </p:tavLst>
                                    </p:anim>
                                    <p:anim calcmode="lin" valueType="num">
                                      <p:cBhvr>
                                        <p:cTn id="61" dur="3000" fill="hold"/>
                                        <p:tgtEl>
                                          <p:spTgt spid="10"/>
                                        </p:tgtEl>
                                        <p:attrNameLst>
                                          <p:attrName>ppt_w</p:attrName>
                                        </p:attrNameLst>
                                      </p:cBhvr>
                                      <p:tavLst>
                                        <p:tav tm="0">
                                          <p:val>
                                            <p:fltVal val="0"/>
                                          </p:val>
                                        </p:tav>
                                        <p:tav tm="100000">
                                          <p:val>
                                            <p:strVal val="#ppt_w"/>
                                          </p:val>
                                        </p:tav>
                                      </p:tavLst>
                                    </p:anim>
                                  </p:childTnLst>
                                </p:cTn>
                              </p:par>
                              <p:par>
                                <p:cTn id="62" presetID="16" presetClass="entr" presetSubtype="2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35" presetClass="entr" presetSubtype="0" fill="hold" grpId="1"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3000"/>
                                        <p:tgtEl>
                                          <p:spTgt spid="11"/>
                                        </p:tgtEl>
                                      </p:cBhvr>
                                    </p:animEffect>
                                    <p:anim calcmode="lin" valueType="num">
                                      <p:cBhvr>
                                        <p:cTn id="68" dur="3000" fill="hold"/>
                                        <p:tgtEl>
                                          <p:spTgt spid="11"/>
                                        </p:tgtEl>
                                        <p:attrNameLst>
                                          <p:attrName>style.rotation</p:attrName>
                                        </p:attrNameLst>
                                      </p:cBhvr>
                                      <p:tavLst>
                                        <p:tav tm="0">
                                          <p:val>
                                            <p:fltVal val="720"/>
                                          </p:val>
                                        </p:tav>
                                        <p:tav tm="100000">
                                          <p:val>
                                            <p:fltVal val="0"/>
                                          </p:val>
                                        </p:tav>
                                      </p:tavLst>
                                    </p:anim>
                                    <p:anim calcmode="lin" valueType="num">
                                      <p:cBhvr>
                                        <p:cTn id="69" dur="3000" fill="hold"/>
                                        <p:tgtEl>
                                          <p:spTgt spid="11"/>
                                        </p:tgtEl>
                                        <p:attrNameLst>
                                          <p:attrName>ppt_h</p:attrName>
                                        </p:attrNameLst>
                                      </p:cBhvr>
                                      <p:tavLst>
                                        <p:tav tm="0">
                                          <p:val>
                                            <p:fltVal val="0"/>
                                          </p:val>
                                        </p:tav>
                                        <p:tav tm="100000">
                                          <p:val>
                                            <p:strVal val="#ppt_h"/>
                                          </p:val>
                                        </p:tav>
                                      </p:tavLst>
                                    </p:anim>
                                    <p:anim calcmode="lin" valueType="num">
                                      <p:cBhvr>
                                        <p:cTn id="70" dur="3000" fill="hold"/>
                                        <p:tgtEl>
                                          <p:spTgt spid="11"/>
                                        </p:tgtEl>
                                        <p:attrNameLst>
                                          <p:attrName>ppt_w</p:attrName>
                                        </p:attrNameLst>
                                      </p:cBhvr>
                                      <p:tavLst>
                                        <p:tav tm="0">
                                          <p:val>
                                            <p:fltVal val="0"/>
                                          </p:val>
                                        </p:tav>
                                        <p:tav tm="100000">
                                          <p:val>
                                            <p:strVal val="#ppt_w"/>
                                          </p:val>
                                        </p:tav>
                                      </p:tavLst>
                                    </p:anim>
                                  </p:childTnLst>
                                </p:cTn>
                              </p:par>
                              <p:par>
                                <p:cTn id="71" presetID="16" presetClass="entr" presetSubtype="2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barn(inHorizontal)">
                                      <p:cBhvr>
                                        <p:cTn id="73" dur="3000"/>
                                        <p:tgtEl>
                                          <p:spTgt spid="12"/>
                                        </p:tgtEl>
                                      </p:cBhvr>
                                    </p:animEffect>
                                  </p:childTnLst>
                                </p:cTn>
                              </p:par>
                              <p:par>
                                <p:cTn id="74" presetID="35" presetClass="entr" presetSubtype="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3000"/>
                                        <p:tgtEl>
                                          <p:spTgt spid="12"/>
                                        </p:tgtEl>
                                      </p:cBhvr>
                                    </p:animEffect>
                                    <p:anim calcmode="lin" valueType="num">
                                      <p:cBhvr>
                                        <p:cTn id="77" dur="3000" fill="hold"/>
                                        <p:tgtEl>
                                          <p:spTgt spid="12"/>
                                        </p:tgtEl>
                                        <p:attrNameLst>
                                          <p:attrName>style.rotation</p:attrName>
                                        </p:attrNameLst>
                                      </p:cBhvr>
                                      <p:tavLst>
                                        <p:tav tm="0">
                                          <p:val>
                                            <p:fltVal val="720"/>
                                          </p:val>
                                        </p:tav>
                                        <p:tav tm="100000">
                                          <p:val>
                                            <p:fltVal val="0"/>
                                          </p:val>
                                        </p:tav>
                                      </p:tavLst>
                                    </p:anim>
                                    <p:anim calcmode="lin" valueType="num">
                                      <p:cBhvr>
                                        <p:cTn id="78" dur="3000" fill="hold"/>
                                        <p:tgtEl>
                                          <p:spTgt spid="12"/>
                                        </p:tgtEl>
                                        <p:attrNameLst>
                                          <p:attrName>ppt_h</p:attrName>
                                        </p:attrNameLst>
                                      </p:cBhvr>
                                      <p:tavLst>
                                        <p:tav tm="0">
                                          <p:val>
                                            <p:fltVal val="0"/>
                                          </p:val>
                                        </p:tav>
                                        <p:tav tm="100000">
                                          <p:val>
                                            <p:strVal val="#ppt_h"/>
                                          </p:val>
                                        </p:tav>
                                      </p:tavLst>
                                    </p:anim>
                                    <p:anim calcmode="lin" valueType="num">
                                      <p:cBhvr>
                                        <p:cTn id="79" dur="3000" fill="hold"/>
                                        <p:tgtEl>
                                          <p:spTgt spid="12"/>
                                        </p:tgtEl>
                                        <p:attrNameLst>
                                          <p:attrName>ppt_w</p:attrName>
                                        </p:attrNameLst>
                                      </p:cBhvr>
                                      <p:tavLst>
                                        <p:tav tm="0">
                                          <p:val>
                                            <p:fltVal val="0"/>
                                          </p:val>
                                        </p:tav>
                                        <p:tav tm="100000">
                                          <p:val>
                                            <p:strVal val="#ppt_w"/>
                                          </p:val>
                                        </p:tav>
                                      </p:tavLst>
                                    </p:anim>
                                  </p:childTnLst>
                                </p:cTn>
                              </p:par>
                              <p:par>
                                <p:cTn id="80" presetID="16" presetClass="entr" presetSubtype="2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35" presetClass="entr" presetSubtype="0" fill="hold" grpId="1" nodeType="withEffect">
                                  <p:stCondLst>
                                    <p:cond delay="0"/>
                                  </p:stCondLst>
                                  <p:childTnLst>
                                    <p:set>
                                      <p:cBhvr>
                                        <p:cTn id="84" dur="1" fill="hold">
                                          <p:stCondLst>
                                            <p:cond delay="0"/>
                                          </p:stCondLst>
                                        </p:cTn>
                                        <p:tgtEl>
                                          <p:spTgt spid="13"/>
                                        </p:tgtEl>
                                        <p:attrNameLst>
                                          <p:attrName>style.visibility</p:attrName>
                                        </p:attrNameLst>
                                      </p:cBhvr>
                                      <p:to>
                                        <p:strVal val="visible"/>
                                      </p:to>
                                    </p:set>
                                    <p:animEffect transition="in" filter="fade">
                                      <p:cBhvr>
                                        <p:cTn id="85" dur="3000"/>
                                        <p:tgtEl>
                                          <p:spTgt spid="13"/>
                                        </p:tgtEl>
                                      </p:cBhvr>
                                    </p:animEffect>
                                    <p:anim calcmode="lin" valueType="num">
                                      <p:cBhvr>
                                        <p:cTn id="86" dur="3000" fill="hold"/>
                                        <p:tgtEl>
                                          <p:spTgt spid="13"/>
                                        </p:tgtEl>
                                        <p:attrNameLst>
                                          <p:attrName>style.rotation</p:attrName>
                                        </p:attrNameLst>
                                      </p:cBhvr>
                                      <p:tavLst>
                                        <p:tav tm="0">
                                          <p:val>
                                            <p:fltVal val="720"/>
                                          </p:val>
                                        </p:tav>
                                        <p:tav tm="100000">
                                          <p:val>
                                            <p:fltVal val="0"/>
                                          </p:val>
                                        </p:tav>
                                      </p:tavLst>
                                    </p:anim>
                                    <p:anim calcmode="lin" valueType="num">
                                      <p:cBhvr>
                                        <p:cTn id="87" dur="3000" fill="hold"/>
                                        <p:tgtEl>
                                          <p:spTgt spid="13"/>
                                        </p:tgtEl>
                                        <p:attrNameLst>
                                          <p:attrName>ppt_h</p:attrName>
                                        </p:attrNameLst>
                                      </p:cBhvr>
                                      <p:tavLst>
                                        <p:tav tm="0">
                                          <p:val>
                                            <p:fltVal val="0"/>
                                          </p:val>
                                        </p:tav>
                                        <p:tav tm="100000">
                                          <p:val>
                                            <p:strVal val="#ppt_h"/>
                                          </p:val>
                                        </p:tav>
                                      </p:tavLst>
                                    </p:anim>
                                    <p:anim calcmode="lin" valueType="num">
                                      <p:cBhvr>
                                        <p:cTn id="88" dur="3000" fill="hold"/>
                                        <p:tgtEl>
                                          <p:spTgt spid="13"/>
                                        </p:tgtEl>
                                        <p:attrNameLst>
                                          <p:attrName>ppt_w</p:attrName>
                                        </p:attrNameLst>
                                      </p:cBhvr>
                                      <p:tavLst>
                                        <p:tav tm="0">
                                          <p:val>
                                            <p:fltVal val="0"/>
                                          </p:val>
                                        </p:tav>
                                        <p:tav tm="100000">
                                          <p:val>
                                            <p:strVal val="#ppt_w"/>
                                          </p:val>
                                        </p:tav>
                                      </p:tavLst>
                                    </p:anim>
                                  </p:childTnLst>
                                </p:cTn>
                              </p:par>
                              <p:par>
                                <p:cTn id="89" presetID="16" presetClass="entr" presetSubtype="2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barn(inHorizontal)">
                                      <p:cBhvr>
                                        <p:cTn id="91" dur="3000"/>
                                        <p:tgtEl>
                                          <p:spTgt spid="14"/>
                                        </p:tgtEl>
                                      </p:cBhvr>
                                    </p:animEffect>
                                  </p:childTnLst>
                                </p:cTn>
                              </p:par>
                              <p:par>
                                <p:cTn id="92" presetID="35" presetClass="entr" presetSubtype="0" fill="hold" grpId="1" nodeType="withEffect">
                                  <p:stCondLst>
                                    <p:cond delay="0"/>
                                  </p:stCondLst>
                                  <p:childTnLst>
                                    <p:set>
                                      <p:cBhvr>
                                        <p:cTn id="93" dur="1" fill="hold">
                                          <p:stCondLst>
                                            <p:cond delay="0"/>
                                          </p:stCondLst>
                                        </p:cTn>
                                        <p:tgtEl>
                                          <p:spTgt spid="14"/>
                                        </p:tgtEl>
                                        <p:attrNameLst>
                                          <p:attrName>style.visibility</p:attrName>
                                        </p:attrNameLst>
                                      </p:cBhvr>
                                      <p:to>
                                        <p:strVal val="visible"/>
                                      </p:to>
                                    </p:set>
                                    <p:animEffect transition="in" filter="fade">
                                      <p:cBhvr>
                                        <p:cTn id="94" dur="3000"/>
                                        <p:tgtEl>
                                          <p:spTgt spid="14"/>
                                        </p:tgtEl>
                                      </p:cBhvr>
                                    </p:animEffect>
                                    <p:anim calcmode="lin" valueType="num">
                                      <p:cBhvr>
                                        <p:cTn id="95" dur="3000" fill="hold"/>
                                        <p:tgtEl>
                                          <p:spTgt spid="14"/>
                                        </p:tgtEl>
                                        <p:attrNameLst>
                                          <p:attrName>style.rotation</p:attrName>
                                        </p:attrNameLst>
                                      </p:cBhvr>
                                      <p:tavLst>
                                        <p:tav tm="0">
                                          <p:val>
                                            <p:fltVal val="720"/>
                                          </p:val>
                                        </p:tav>
                                        <p:tav tm="100000">
                                          <p:val>
                                            <p:fltVal val="0"/>
                                          </p:val>
                                        </p:tav>
                                      </p:tavLst>
                                    </p:anim>
                                    <p:anim calcmode="lin" valueType="num">
                                      <p:cBhvr>
                                        <p:cTn id="96" dur="3000" fill="hold"/>
                                        <p:tgtEl>
                                          <p:spTgt spid="14"/>
                                        </p:tgtEl>
                                        <p:attrNameLst>
                                          <p:attrName>ppt_h</p:attrName>
                                        </p:attrNameLst>
                                      </p:cBhvr>
                                      <p:tavLst>
                                        <p:tav tm="0">
                                          <p:val>
                                            <p:fltVal val="0"/>
                                          </p:val>
                                        </p:tav>
                                        <p:tav tm="100000">
                                          <p:val>
                                            <p:strVal val="#ppt_h"/>
                                          </p:val>
                                        </p:tav>
                                      </p:tavLst>
                                    </p:anim>
                                    <p:anim calcmode="lin" valueType="num">
                                      <p:cBhvr>
                                        <p:cTn id="97" dur="3000" fill="hold"/>
                                        <p:tgtEl>
                                          <p:spTgt spid="14"/>
                                        </p:tgtEl>
                                        <p:attrNameLst>
                                          <p:attrName>ppt_w</p:attrName>
                                        </p:attrNameLst>
                                      </p:cBhvr>
                                      <p:tavLst>
                                        <p:tav tm="0">
                                          <p:val>
                                            <p:fltVal val="0"/>
                                          </p:val>
                                        </p:tav>
                                        <p:tav tm="100000">
                                          <p:val>
                                            <p:strVal val="#ppt_w"/>
                                          </p:val>
                                        </p:tav>
                                      </p:tavLst>
                                    </p:anim>
                                  </p:childTnLst>
                                </p:cTn>
                              </p:par>
                              <p:par>
                                <p:cTn id="98" presetID="16" presetClass="entr" presetSubtype="2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barn(inHorizontal)">
                                      <p:cBhvr>
                                        <p:cTn id="100" dur="3000"/>
                                        <p:tgtEl>
                                          <p:spTgt spid="15"/>
                                        </p:tgtEl>
                                      </p:cBhvr>
                                    </p:animEffect>
                                  </p:childTnLst>
                                </p:cTn>
                              </p:par>
                              <p:par>
                                <p:cTn id="101" presetID="35" presetClass="entr" presetSubtype="0" fill="hold" grpId="1" nodeType="withEffect">
                                  <p:stCondLst>
                                    <p:cond delay="0"/>
                                  </p:stCondLst>
                                  <p:childTnLst>
                                    <p:set>
                                      <p:cBhvr>
                                        <p:cTn id="102" dur="1" fill="hold">
                                          <p:stCondLst>
                                            <p:cond delay="0"/>
                                          </p:stCondLst>
                                        </p:cTn>
                                        <p:tgtEl>
                                          <p:spTgt spid="15"/>
                                        </p:tgtEl>
                                        <p:attrNameLst>
                                          <p:attrName>style.visibility</p:attrName>
                                        </p:attrNameLst>
                                      </p:cBhvr>
                                      <p:to>
                                        <p:strVal val="visible"/>
                                      </p:to>
                                    </p:set>
                                    <p:animEffect transition="in" filter="fade">
                                      <p:cBhvr>
                                        <p:cTn id="103" dur="3000"/>
                                        <p:tgtEl>
                                          <p:spTgt spid="15"/>
                                        </p:tgtEl>
                                      </p:cBhvr>
                                    </p:animEffect>
                                    <p:anim calcmode="lin" valueType="num">
                                      <p:cBhvr>
                                        <p:cTn id="104" dur="3000" fill="hold"/>
                                        <p:tgtEl>
                                          <p:spTgt spid="15"/>
                                        </p:tgtEl>
                                        <p:attrNameLst>
                                          <p:attrName>style.rotation</p:attrName>
                                        </p:attrNameLst>
                                      </p:cBhvr>
                                      <p:tavLst>
                                        <p:tav tm="0">
                                          <p:val>
                                            <p:fltVal val="720"/>
                                          </p:val>
                                        </p:tav>
                                        <p:tav tm="100000">
                                          <p:val>
                                            <p:fltVal val="0"/>
                                          </p:val>
                                        </p:tav>
                                      </p:tavLst>
                                    </p:anim>
                                    <p:anim calcmode="lin" valueType="num">
                                      <p:cBhvr>
                                        <p:cTn id="105" dur="3000" fill="hold"/>
                                        <p:tgtEl>
                                          <p:spTgt spid="15"/>
                                        </p:tgtEl>
                                        <p:attrNameLst>
                                          <p:attrName>ppt_h</p:attrName>
                                        </p:attrNameLst>
                                      </p:cBhvr>
                                      <p:tavLst>
                                        <p:tav tm="0">
                                          <p:val>
                                            <p:fltVal val="0"/>
                                          </p:val>
                                        </p:tav>
                                        <p:tav tm="100000">
                                          <p:val>
                                            <p:strVal val="#ppt_h"/>
                                          </p:val>
                                        </p:tav>
                                      </p:tavLst>
                                    </p:anim>
                                    <p:anim calcmode="lin" valueType="num">
                                      <p:cBhvr>
                                        <p:cTn id="106" dur="3000" fill="hold"/>
                                        <p:tgtEl>
                                          <p:spTgt spid="15"/>
                                        </p:tgtEl>
                                        <p:attrNameLst>
                                          <p:attrName>ppt_w</p:attrName>
                                        </p:attrNameLst>
                                      </p:cBhvr>
                                      <p:tavLst>
                                        <p:tav tm="0">
                                          <p:val>
                                            <p:fltVal val="0"/>
                                          </p:val>
                                        </p:tav>
                                        <p:tav tm="100000">
                                          <p:val>
                                            <p:strVal val="#ppt_w"/>
                                          </p:val>
                                        </p:tav>
                                      </p:tavLst>
                                    </p:anim>
                                  </p:childTnLst>
                                </p:cTn>
                              </p:par>
                              <p:par>
                                <p:cTn id="107" presetID="16" presetClass="entr" presetSubtype="2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barn(inHorizontal)">
                                      <p:cBhvr>
                                        <p:cTn id="109" dur="3000"/>
                                        <p:tgtEl>
                                          <p:spTgt spid="16"/>
                                        </p:tgtEl>
                                      </p:cBhvr>
                                    </p:animEffect>
                                  </p:childTnLst>
                                </p:cTn>
                              </p:par>
                              <p:par>
                                <p:cTn id="110" presetID="35" presetClass="entr" presetSubtype="0"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fade">
                                      <p:cBhvr>
                                        <p:cTn id="112" dur="3000"/>
                                        <p:tgtEl>
                                          <p:spTgt spid="16"/>
                                        </p:tgtEl>
                                      </p:cBhvr>
                                    </p:animEffect>
                                    <p:anim calcmode="lin" valueType="num">
                                      <p:cBhvr>
                                        <p:cTn id="113" dur="3000" fill="hold"/>
                                        <p:tgtEl>
                                          <p:spTgt spid="16"/>
                                        </p:tgtEl>
                                        <p:attrNameLst>
                                          <p:attrName>style.rotation</p:attrName>
                                        </p:attrNameLst>
                                      </p:cBhvr>
                                      <p:tavLst>
                                        <p:tav tm="0">
                                          <p:val>
                                            <p:fltVal val="720"/>
                                          </p:val>
                                        </p:tav>
                                        <p:tav tm="100000">
                                          <p:val>
                                            <p:fltVal val="0"/>
                                          </p:val>
                                        </p:tav>
                                      </p:tavLst>
                                    </p:anim>
                                    <p:anim calcmode="lin" valueType="num">
                                      <p:cBhvr>
                                        <p:cTn id="114" dur="3000" fill="hold"/>
                                        <p:tgtEl>
                                          <p:spTgt spid="16"/>
                                        </p:tgtEl>
                                        <p:attrNameLst>
                                          <p:attrName>ppt_h</p:attrName>
                                        </p:attrNameLst>
                                      </p:cBhvr>
                                      <p:tavLst>
                                        <p:tav tm="0">
                                          <p:val>
                                            <p:fltVal val="0"/>
                                          </p:val>
                                        </p:tav>
                                        <p:tav tm="100000">
                                          <p:val>
                                            <p:strVal val="#ppt_h"/>
                                          </p:val>
                                        </p:tav>
                                      </p:tavLst>
                                    </p:anim>
                                    <p:anim calcmode="lin" valueType="num">
                                      <p:cBhvr>
                                        <p:cTn id="115" dur="3000" fill="hold"/>
                                        <p:tgtEl>
                                          <p:spTgt spid="16"/>
                                        </p:tgtEl>
                                        <p:attrNameLst>
                                          <p:attrName>ppt_w</p:attrName>
                                        </p:attrNameLst>
                                      </p:cBhvr>
                                      <p:tavLst>
                                        <p:tav tm="0">
                                          <p:val>
                                            <p:fltVal val="0"/>
                                          </p:val>
                                        </p:tav>
                                        <p:tav tm="100000">
                                          <p:val>
                                            <p:strVal val="#ppt_w"/>
                                          </p:val>
                                        </p:tav>
                                      </p:tavLst>
                                    </p:anim>
                                  </p:childTnLst>
                                </p:cTn>
                              </p:par>
                              <p:par>
                                <p:cTn id="116" presetID="16" presetClass="entr" presetSubtype="2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barn(inHorizontal)">
                                      <p:cBhvr>
                                        <p:cTn id="118" dur="3000"/>
                                        <p:tgtEl>
                                          <p:spTgt spid="17"/>
                                        </p:tgtEl>
                                      </p:cBhvr>
                                    </p:animEffect>
                                  </p:childTnLst>
                                </p:cTn>
                              </p:par>
                              <p:par>
                                <p:cTn id="119" presetID="35" presetClass="entr" presetSubtype="0" fill="hold" grpId="1" nodeType="withEffect">
                                  <p:stCondLst>
                                    <p:cond delay="0"/>
                                  </p:stCondLst>
                                  <p:childTnLst>
                                    <p:set>
                                      <p:cBhvr>
                                        <p:cTn id="120" dur="1" fill="hold">
                                          <p:stCondLst>
                                            <p:cond delay="0"/>
                                          </p:stCondLst>
                                        </p:cTn>
                                        <p:tgtEl>
                                          <p:spTgt spid="17"/>
                                        </p:tgtEl>
                                        <p:attrNameLst>
                                          <p:attrName>style.visibility</p:attrName>
                                        </p:attrNameLst>
                                      </p:cBhvr>
                                      <p:to>
                                        <p:strVal val="visible"/>
                                      </p:to>
                                    </p:set>
                                    <p:animEffect transition="in" filter="fade">
                                      <p:cBhvr>
                                        <p:cTn id="121" dur="3000"/>
                                        <p:tgtEl>
                                          <p:spTgt spid="17"/>
                                        </p:tgtEl>
                                      </p:cBhvr>
                                    </p:animEffect>
                                    <p:anim calcmode="lin" valueType="num">
                                      <p:cBhvr>
                                        <p:cTn id="122" dur="3000" fill="hold"/>
                                        <p:tgtEl>
                                          <p:spTgt spid="17"/>
                                        </p:tgtEl>
                                        <p:attrNameLst>
                                          <p:attrName>style.rotation</p:attrName>
                                        </p:attrNameLst>
                                      </p:cBhvr>
                                      <p:tavLst>
                                        <p:tav tm="0">
                                          <p:val>
                                            <p:fltVal val="720"/>
                                          </p:val>
                                        </p:tav>
                                        <p:tav tm="100000">
                                          <p:val>
                                            <p:fltVal val="0"/>
                                          </p:val>
                                        </p:tav>
                                      </p:tavLst>
                                    </p:anim>
                                    <p:anim calcmode="lin" valueType="num">
                                      <p:cBhvr>
                                        <p:cTn id="123" dur="3000" fill="hold"/>
                                        <p:tgtEl>
                                          <p:spTgt spid="17"/>
                                        </p:tgtEl>
                                        <p:attrNameLst>
                                          <p:attrName>ppt_h</p:attrName>
                                        </p:attrNameLst>
                                      </p:cBhvr>
                                      <p:tavLst>
                                        <p:tav tm="0">
                                          <p:val>
                                            <p:fltVal val="0"/>
                                          </p:val>
                                        </p:tav>
                                        <p:tav tm="100000">
                                          <p:val>
                                            <p:strVal val="#ppt_h"/>
                                          </p:val>
                                        </p:tav>
                                      </p:tavLst>
                                    </p:anim>
                                    <p:anim calcmode="lin" valueType="num">
                                      <p:cBhvr>
                                        <p:cTn id="124" dur="3000" fill="hold"/>
                                        <p:tgtEl>
                                          <p:spTgt spid="17"/>
                                        </p:tgtEl>
                                        <p:attrNameLst>
                                          <p:attrName>ppt_w</p:attrName>
                                        </p:attrNameLst>
                                      </p:cBhvr>
                                      <p:tavLst>
                                        <p:tav tm="0">
                                          <p:val>
                                            <p:fltVal val="0"/>
                                          </p:val>
                                        </p:tav>
                                        <p:tav tm="100000">
                                          <p:val>
                                            <p:strVal val="#ppt_w"/>
                                          </p:val>
                                        </p:tav>
                                      </p:tavLst>
                                    </p:anim>
                                  </p:childTnLst>
                                </p:cTn>
                              </p:par>
                              <p:par>
                                <p:cTn id="125" presetID="16" presetClass="entr" presetSubtype="2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barn(inHorizontal)">
                                      <p:cBhvr>
                                        <p:cTn id="127" dur="3000"/>
                                        <p:tgtEl>
                                          <p:spTgt spid="18"/>
                                        </p:tgtEl>
                                      </p:cBhvr>
                                    </p:animEffect>
                                  </p:childTnLst>
                                </p:cTn>
                              </p:par>
                              <p:par>
                                <p:cTn id="128" presetID="35" presetClass="entr" presetSubtype="0"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Effect transition="in" filter="fade">
                                      <p:cBhvr>
                                        <p:cTn id="130" dur="3000"/>
                                        <p:tgtEl>
                                          <p:spTgt spid="18"/>
                                        </p:tgtEl>
                                      </p:cBhvr>
                                    </p:animEffect>
                                    <p:anim calcmode="lin" valueType="num">
                                      <p:cBhvr>
                                        <p:cTn id="131" dur="3000" fill="hold"/>
                                        <p:tgtEl>
                                          <p:spTgt spid="18"/>
                                        </p:tgtEl>
                                        <p:attrNameLst>
                                          <p:attrName>style.rotation</p:attrName>
                                        </p:attrNameLst>
                                      </p:cBhvr>
                                      <p:tavLst>
                                        <p:tav tm="0">
                                          <p:val>
                                            <p:fltVal val="720"/>
                                          </p:val>
                                        </p:tav>
                                        <p:tav tm="100000">
                                          <p:val>
                                            <p:fltVal val="0"/>
                                          </p:val>
                                        </p:tav>
                                      </p:tavLst>
                                    </p:anim>
                                    <p:anim calcmode="lin" valueType="num">
                                      <p:cBhvr>
                                        <p:cTn id="132" dur="3000" fill="hold"/>
                                        <p:tgtEl>
                                          <p:spTgt spid="18"/>
                                        </p:tgtEl>
                                        <p:attrNameLst>
                                          <p:attrName>ppt_h</p:attrName>
                                        </p:attrNameLst>
                                      </p:cBhvr>
                                      <p:tavLst>
                                        <p:tav tm="0">
                                          <p:val>
                                            <p:fltVal val="0"/>
                                          </p:val>
                                        </p:tav>
                                        <p:tav tm="100000">
                                          <p:val>
                                            <p:strVal val="#ppt_h"/>
                                          </p:val>
                                        </p:tav>
                                      </p:tavLst>
                                    </p:anim>
                                    <p:anim calcmode="lin" valueType="num">
                                      <p:cBhvr>
                                        <p:cTn id="133" dur="3000" fill="hold"/>
                                        <p:tgtEl>
                                          <p:spTgt spid="18"/>
                                        </p:tgtEl>
                                        <p:attrNameLst>
                                          <p:attrName>ppt_w</p:attrName>
                                        </p:attrNameLst>
                                      </p:cBhvr>
                                      <p:tavLst>
                                        <p:tav tm="0">
                                          <p:val>
                                            <p:fltVal val="0"/>
                                          </p:val>
                                        </p:tav>
                                        <p:tav tm="100000">
                                          <p:val>
                                            <p:strVal val="#ppt_w"/>
                                          </p:val>
                                        </p:tav>
                                      </p:tavLst>
                                    </p:anim>
                                  </p:childTnLst>
                                </p:cTn>
                              </p:par>
                              <p:par>
                                <p:cTn id="134" presetID="16" presetClass="entr" presetSubtype="2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barn(inHorizontal)">
                                      <p:cBhvr>
                                        <p:cTn id="136" dur="3000"/>
                                        <p:tgtEl>
                                          <p:spTgt spid="19"/>
                                        </p:tgtEl>
                                      </p:cBhvr>
                                    </p:animEffect>
                                  </p:childTnLst>
                                </p:cTn>
                              </p:par>
                              <p:par>
                                <p:cTn id="137" presetID="35" presetClass="entr" presetSubtype="0" fill="hold" grpId="1"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fade">
                                      <p:cBhvr>
                                        <p:cTn id="139" dur="3000"/>
                                        <p:tgtEl>
                                          <p:spTgt spid="19"/>
                                        </p:tgtEl>
                                      </p:cBhvr>
                                    </p:animEffect>
                                    <p:anim calcmode="lin" valueType="num">
                                      <p:cBhvr>
                                        <p:cTn id="140" dur="3000" fill="hold"/>
                                        <p:tgtEl>
                                          <p:spTgt spid="19"/>
                                        </p:tgtEl>
                                        <p:attrNameLst>
                                          <p:attrName>style.rotation</p:attrName>
                                        </p:attrNameLst>
                                      </p:cBhvr>
                                      <p:tavLst>
                                        <p:tav tm="0">
                                          <p:val>
                                            <p:fltVal val="720"/>
                                          </p:val>
                                        </p:tav>
                                        <p:tav tm="100000">
                                          <p:val>
                                            <p:fltVal val="0"/>
                                          </p:val>
                                        </p:tav>
                                      </p:tavLst>
                                    </p:anim>
                                    <p:anim calcmode="lin" valueType="num">
                                      <p:cBhvr>
                                        <p:cTn id="141" dur="3000" fill="hold"/>
                                        <p:tgtEl>
                                          <p:spTgt spid="19"/>
                                        </p:tgtEl>
                                        <p:attrNameLst>
                                          <p:attrName>ppt_h</p:attrName>
                                        </p:attrNameLst>
                                      </p:cBhvr>
                                      <p:tavLst>
                                        <p:tav tm="0">
                                          <p:val>
                                            <p:fltVal val="0"/>
                                          </p:val>
                                        </p:tav>
                                        <p:tav tm="100000">
                                          <p:val>
                                            <p:strVal val="#ppt_h"/>
                                          </p:val>
                                        </p:tav>
                                      </p:tavLst>
                                    </p:anim>
                                    <p:anim calcmode="lin" valueType="num">
                                      <p:cBhvr>
                                        <p:cTn id="142" dur="3000" fill="hold"/>
                                        <p:tgtEl>
                                          <p:spTgt spid="19"/>
                                        </p:tgtEl>
                                        <p:attrNameLst>
                                          <p:attrName>ppt_w</p:attrName>
                                        </p:attrNameLst>
                                      </p:cBhvr>
                                      <p:tavLst>
                                        <p:tav tm="0">
                                          <p:val>
                                            <p:fltVal val="0"/>
                                          </p:val>
                                        </p:tav>
                                        <p:tav tm="100000">
                                          <p:val>
                                            <p:strVal val="#ppt_w"/>
                                          </p:val>
                                        </p:tav>
                                      </p:tavLst>
                                    </p:anim>
                                  </p:childTnLst>
                                </p:cTn>
                              </p:par>
                              <p:par>
                                <p:cTn id="143" presetID="16" presetClass="entr" presetSubtype="2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barn(inHorizontal)">
                                      <p:cBhvr>
                                        <p:cTn id="145" dur="3000"/>
                                        <p:tgtEl>
                                          <p:spTgt spid="20"/>
                                        </p:tgtEl>
                                      </p:cBhvr>
                                    </p:animEffect>
                                  </p:childTnLst>
                                </p:cTn>
                              </p:par>
                              <p:par>
                                <p:cTn id="146" presetID="35" presetClass="entr" presetSubtype="0" fill="hold" grpId="1" nodeType="withEffect">
                                  <p:stCondLst>
                                    <p:cond delay="0"/>
                                  </p:stCondLst>
                                  <p:childTnLst>
                                    <p:set>
                                      <p:cBhvr>
                                        <p:cTn id="147" dur="1" fill="hold">
                                          <p:stCondLst>
                                            <p:cond delay="0"/>
                                          </p:stCondLst>
                                        </p:cTn>
                                        <p:tgtEl>
                                          <p:spTgt spid="20"/>
                                        </p:tgtEl>
                                        <p:attrNameLst>
                                          <p:attrName>style.visibility</p:attrName>
                                        </p:attrNameLst>
                                      </p:cBhvr>
                                      <p:to>
                                        <p:strVal val="visible"/>
                                      </p:to>
                                    </p:set>
                                    <p:animEffect transition="in" filter="fade">
                                      <p:cBhvr>
                                        <p:cTn id="148" dur="3000"/>
                                        <p:tgtEl>
                                          <p:spTgt spid="20"/>
                                        </p:tgtEl>
                                      </p:cBhvr>
                                    </p:animEffect>
                                    <p:anim calcmode="lin" valueType="num">
                                      <p:cBhvr>
                                        <p:cTn id="149" dur="3000" fill="hold"/>
                                        <p:tgtEl>
                                          <p:spTgt spid="20"/>
                                        </p:tgtEl>
                                        <p:attrNameLst>
                                          <p:attrName>style.rotation</p:attrName>
                                        </p:attrNameLst>
                                      </p:cBhvr>
                                      <p:tavLst>
                                        <p:tav tm="0">
                                          <p:val>
                                            <p:fltVal val="720"/>
                                          </p:val>
                                        </p:tav>
                                        <p:tav tm="100000">
                                          <p:val>
                                            <p:fltVal val="0"/>
                                          </p:val>
                                        </p:tav>
                                      </p:tavLst>
                                    </p:anim>
                                    <p:anim calcmode="lin" valueType="num">
                                      <p:cBhvr>
                                        <p:cTn id="150" dur="3000" fill="hold"/>
                                        <p:tgtEl>
                                          <p:spTgt spid="20"/>
                                        </p:tgtEl>
                                        <p:attrNameLst>
                                          <p:attrName>ppt_h</p:attrName>
                                        </p:attrNameLst>
                                      </p:cBhvr>
                                      <p:tavLst>
                                        <p:tav tm="0">
                                          <p:val>
                                            <p:fltVal val="0"/>
                                          </p:val>
                                        </p:tav>
                                        <p:tav tm="100000">
                                          <p:val>
                                            <p:strVal val="#ppt_h"/>
                                          </p:val>
                                        </p:tav>
                                      </p:tavLst>
                                    </p:anim>
                                    <p:anim calcmode="lin" valueType="num">
                                      <p:cBhvr>
                                        <p:cTn id="151" dur="3000" fill="hold"/>
                                        <p:tgtEl>
                                          <p:spTgt spid="20"/>
                                        </p:tgtEl>
                                        <p:attrNameLst>
                                          <p:attrName>ppt_w</p:attrName>
                                        </p:attrNameLst>
                                      </p:cBhvr>
                                      <p:tavLst>
                                        <p:tav tm="0">
                                          <p:val>
                                            <p:fltVal val="0"/>
                                          </p:val>
                                        </p:tav>
                                        <p:tav tm="100000">
                                          <p:val>
                                            <p:strVal val="#ppt_w"/>
                                          </p:val>
                                        </p:tav>
                                      </p:tavLst>
                                    </p:anim>
                                  </p:childTnLst>
                                </p:cTn>
                              </p:par>
                              <p:par>
                                <p:cTn id="152" presetID="16" presetClass="entr" presetSubtype="26" fill="hold" grpId="0" nodeType="withEffect">
                                  <p:stCondLst>
                                    <p:cond delay="0"/>
                                  </p:stCondLst>
                                  <p:childTnLst>
                                    <p:set>
                                      <p:cBhvr>
                                        <p:cTn id="153" dur="1" fill="hold">
                                          <p:stCondLst>
                                            <p:cond delay="0"/>
                                          </p:stCondLst>
                                        </p:cTn>
                                        <p:tgtEl>
                                          <p:spTgt spid="21"/>
                                        </p:tgtEl>
                                        <p:attrNameLst>
                                          <p:attrName>style.visibility</p:attrName>
                                        </p:attrNameLst>
                                      </p:cBhvr>
                                      <p:to>
                                        <p:strVal val="visible"/>
                                      </p:to>
                                    </p:set>
                                    <p:animEffect transition="in" filter="barn(inHorizontal)">
                                      <p:cBhvr>
                                        <p:cTn id="154" dur="3000"/>
                                        <p:tgtEl>
                                          <p:spTgt spid="21"/>
                                        </p:tgtEl>
                                      </p:cBhvr>
                                    </p:animEffect>
                                  </p:childTnLst>
                                </p:cTn>
                              </p:par>
                              <p:par>
                                <p:cTn id="155" presetID="35" presetClass="entr" presetSubtype="0" fill="hold" grpId="1" nodeType="withEffect">
                                  <p:stCondLst>
                                    <p:cond delay="0"/>
                                  </p:stCondLst>
                                  <p:childTnLst>
                                    <p:set>
                                      <p:cBhvr>
                                        <p:cTn id="156" dur="1" fill="hold">
                                          <p:stCondLst>
                                            <p:cond delay="0"/>
                                          </p:stCondLst>
                                        </p:cTn>
                                        <p:tgtEl>
                                          <p:spTgt spid="21"/>
                                        </p:tgtEl>
                                        <p:attrNameLst>
                                          <p:attrName>style.visibility</p:attrName>
                                        </p:attrNameLst>
                                      </p:cBhvr>
                                      <p:to>
                                        <p:strVal val="visible"/>
                                      </p:to>
                                    </p:set>
                                    <p:animEffect transition="in" filter="fade">
                                      <p:cBhvr>
                                        <p:cTn id="157" dur="3000"/>
                                        <p:tgtEl>
                                          <p:spTgt spid="21"/>
                                        </p:tgtEl>
                                      </p:cBhvr>
                                    </p:animEffect>
                                    <p:anim calcmode="lin" valueType="num">
                                      <p:cBhvr>
                                        <p:cTn id="158" dur="3000" fill="hold"/>
                                        <p:tgtEl>
                                          <p:spTgt spid="21"/>
                                        </p:tgtEl>
                                        <p:attrNameLst>
                                          <p:attrName>style.rotation</p:attrName>
                                        </p:attrNameLst>
                                      </p:cBhvr>
                                      <p:tavLst>
                                        <p:tav tm="0">
                                          <p:val>
                                            <p:fltVal val="720"/>
                                          </p:val>
                                        </p:tav>
                                        <p:tav tm="100000">
                                          <p:val>
                                            <p:fltVal val="0"/>
                                          </p:val>
                                        </p:tav>
                                      </p:tavLst>
                                    </p:anim>
                                    <p:anim calcmode="lin" valueType="num">
                                      <p:cBhvr>
                                        <p:cTn id="159" dur="3000" fill="hold"/>
                                        <p:tgtEl>
                                          <p:spTgt spid="21"/>
                                        </p:tgtEl>
                                        <p:attrNameLst>
                                          <p:attrName>ppt_h</p:attrName>
                                        </p:attrNameLst>
                                      </p:cBhvr>
                                      <p:tavLst>
                                        <p:tav tm="0">
                                          <p:val>
                                            <p:fltVal val="0"/>
                                          </p:val>
                                        </p:tav>
                                        <p:tav tm="100000">
                                          <p:val>
                                            <p:strVal val="#ppt_h"/>
                                          </p:val>
                                        </p:tav>
                                      </p:tavLst>
                                    </p:anim>
                                    <p:anim calcmode="lin" valueType="num">
                                      <p:cBhvr>
                                        <p:cTn id="160" dur="3000" fill="hold"/>
                                        <p:tgtEl>
                                          <p:spTgt spid="21"/>
                                        </p:tgtEl>
                                        <p:attrNameLst>
                                          <p:attrName>ppt_w</p:attrName>
                                        </p:attrNameLst>
                                      </p:cBhvr>
                                      <p:tavLst>
                                        <p:tav tm="0">
                                          <p:val>
                                            <p:fltVal val="0"/>
                                          </p:val>
                                        </p:tav>
                                        <p:tav tm="100000">
                                          <p:val>
                                            <p:strVal val="#ppt_w"/>
                                          </p:val>
                                        </p:tav>
                                      </p:tavLst>
                                    </p:anim>
                                  </p:childTnLst>
                                </p:cTn>
                              </p:par>
                              <p:par>
                                <p:cTn id="161" presetID="16" presetClass="entr" presetSubtype="26" fill="hold" grpId="0" nodeType="withEffect">
                                  <p:stCondLst>
                                    <p:cond delay="0"/>
                                  </p:stCondLst>
                                  <p:childTnLst>
                                    <p:set>
                                      <p:cBhvr>
                                        <p:cTn id="162" dur="1" fill="hold">
                                          <p:stCondLst>
                                            <p:cond delay="0"/>
                                          </p:stCondLst>
                                        </p:cTn>
                                        <p:tgtEl>
                                          <p:spTgt spid="22"/>
                                        </p:tgtEl>
                                        <p:attrNameLst>
                                          <p:attrName>style.visibility</p:attrName>
                                        </p:attrNameLst>
                                      </p:cBhvr>
                                      <p:to>
                                        <p:strVal val="visible"/>
                                      </p:to>
                                    </p:set>
                                    <p:animEffect transition="in" filter="barn(inHorizontal)">
                                      <p:cBhvr>
                                        <p:cTn id="163" dur="3000"/>
                                        <p:tgtEl>
                                          <p:spTgt spid="22"/>
                                        </p:tgtEl>
                                      </p:cBhvr>
                                    </p:animEffect>
                                  </p:childTnLst>
                                </p:cTn>
                              </p:par>
                              <p:par>
                                <p:cTn id="164" presetID="35" presetClass="entr" presetSubtype="0" fill="hold" grpId="1" nodeType="withEffect">
                                  <p:stCondLst>
                                    <p:cond delay="0"/>
                                  </p:stCondLst>
                                  <p:childTnLst>
                                    <p:set>
                                      <p:cBhvr>
                                        <p:cTn id="165" dur="1" fill="hold">
                                          <p:stCondLst>
                                            <p:cond delay="0"/>
                                          </p:stCondLst>
                                        </p:cTn>
                                        <p:tgtEl>
                                          <p:spTgt spid="22"/>
                                        </p:tgtEl>
                                        <p:attrNameLst>
                                          <p:attrName>style.visibility</p:attrName>
                                        </p:attrNameLst>
                                      </p:cBhvr>
                                      <p:to>
                                        <p:strVal val="visible"/>
                                      </p:to>
                                    </p:set>
                                    <p:animEffect transition="in" filter="fade">
                                      <p:cBhvr>
                                        <p:cTn id="166" dur="3000"/>
                                        <p:tgtEl>
                                          <p:spTgt spid="22"/>
                                        </p:tgtEl>
                                      </p:cBhvr>
                                    </p:animEffect>
                                    <p:anim calcmode="lin" valueType="num">
                                      <p:cBhvr>
                                        <p:cTn id="167" dur="3000" fill="hold"/>
                                        <p:tgtEl>
                                          <p:spTgt spid="22"/>
                                        </p:tgtEl>
                                        <p:attrNameLst>
                                          <p:attrName>style.rotation</p:attrName>
                                        </p:attrNameLst>
                                      </p:cBhvr>
                                      <p:tavLst>
                                        <p:tav tm="0">
                                          <p:val>
                                            <p:fltVal val="720"/>
                                          </p:val>
                                        </p:tav>
                                        <p:tav tm="100000">
                                          <p:val>
                                            <p:fltVal val="0"/>
                                          </p:val>
                                        </p:tav>
                                      </p:tavLst>
                                    </p:anim>
                                    <p:anim calcmode="lin" valueType="num">
                                      <p:cBhvr>
                                        <p:cTn id="168" dur="3000" fill="hold"/>
                                        <p:tgtEl>
                                          <p:spTgt spid="22"/>
                                        </p:tgtEl>
                                        <p:attrNameLst>
                                          <p:attrName>ppt_h</p:attrName>
                                        </p:attrNameLst>
                                      </p:cBhvr>
                                      <p:tavLst>
                                        <p:tav tm="0">
                                          <p:val>
                                            <p:fltVal val="0"/>
                                          </p:val>
                                        </p:tav>
                                        <p:tav tm="100000">
                                          <p:val>
                                            <p:strVal val="#ppt_h"/>
                                          </p:val>
                                        </p:tav>
                                      </p:tavLst>
                                    </p:anim>
                                    <p:anim calcmode="lin" valueType="num">
                                      <p:cBhvr>
                                        <p:cTn id="169" dur="3000" fill="hold"/>
                                        <p:tgtEl>
                                          <p:spTgt spid="22"/>
                                        </p:tgtEl>
                                        <p:attrNameLst>
                                          <p:attrName>ppt_w</p:attrName>
                                        </p:attrNameLst>
                                      </p:cBhvr>
                                      <p:tavLst>
                                        <p:tav tm="0">
                                          <p:val>
                                            <p:fltVal val="0"/>
                                          </p:val>
                                        </p:tav>
                                        <p:tav tm="100000">
                                          <p:val>
                                            <p:strVal val="#ppt_w"/>
                                          </p:val>
                                        </p:tav>
                                      </p:tavLst>
                                    </p:anim>
                                  </p:childTnLst>
                                </p:cTn>
                              </p:par>
                              <p:par>
                                <p:cTn id="170" presetID="17" presetClass="exit" presetSubtype="8" fill="hold" grpId="0" nodeType="withEffect">
                                  <p:stCondLst>
                                    <p:cond delay="0"/>
                                  </p:stCondLst>
                                  <p:childTnLst>
                                    <p:anim calcmode="lin" valueType="num">
                                      <p:cBhvr>
                                        <p:cTn id="171" dur="3000"/>
                                        <p:tgtEl>
                                          <p:spTgt spid="23"/>
                                        </p:tgtEl>
                                        <p:attrNameLst>
                                          <p:attrName>ppt_x</p:attrName>
                                        </p:attrNameLst>
                                      </p:cBhvr>
                                      <p:tavLst>
                                        <p:tav tm="0">
                                          <p:val>
                                            <p:strVal val="ppt_x"/>
                                          </p:val>
                                        </p:tav>
                                        <p:tav tm="100000">
                                          <p:val>
                                            <p:strVal val="ppt_x-ppt_w/2"/>
                                          </p:val>
                                        </p:tav>
                                      </p:tavLst>
                                    </p:anim>
                                    <p:anim calcmode="lin" valueType="num">
                                      <p:cBhvr>
                                        <p:cTn id="172" dur="3000"/>
                                        <p:tgtEl>
                                          <p:spTgt spid="23"/>
                                        </p:tgtEl>
                                        <p:attrNameLst>
                                          <p:attrName>ppt_y</p:attrName>
                                        </p:attrNameLst>
                                      </p:cBhvr>
                                      <p:tavLst>
                                        <p:tav tm="0">
                                          <p:val>
                                            <p:strVal val="ppt_y"/>
                                          </p:val>
                                        </p:tav>
                                        <p:tav tm="100000">
                                          <p:val>
                                            <p:strVal val="ppt_y"/>
                                          </p:val>
                                        </p:tav>
                                      </p:tavLst>
                                    </p:anim>
                                    <p:anim calcmode="lin" valueType="num">
                                      <p:cBhvr>
                                        <p:cTn id="173" dur="3000"/>
                                        <p:tgtEl>
                                          <p:spTgt spid="23"/>
                                        </p:tgtEl>
                                        <p:attrNameLst>
                                          <p:attrName>ppt_w</p:attrName>
                                        </p:attrNameLst>
                                      </p:cBhvr>
                                      <p:tavLst>
                                        <p:tav tm="0">
                                          <p:val>
                                            <p:strVal val="ppt_w"/>
                                          </p:val>
                                        </p:tav>
                                        <p:tav tm="100000">
                                          <p:val>
                                            <p:fltVal val="0"/>
                                          </p:val>
                                        </p:tav>
                                      </p:tavLst>
                                    </p:anim>
                                    <p:anim calcmode="lin" valueType="num">
                                      <p:cBhvr>
                                        <p:cTn id="174" dur="3000"/>
                                        <p:tgtEl>
                                          <p:spTgt spid="23"/>
                                        </p:tgtEl>
                                        <p:attrNameLst>
                                          <p:attrName>ppt_h</p:attrName>
                                        </p:attrNameLst>
                                      </p:cBhvr>
                                      <p:tavLst>
                                        <p:tav tm="0">
                                          <p:val>
                                            <p:strVal val="ppt_h"/>
                                          </p:val>
                                        </p:tav>
                                        <p:tav tm="100000">
                                          <p:val>
                                            <p:strVal val="ppt_h"/>
                                          </p:val>
                                        </p:tav>
                                      </p:tavLst>
                                    </p:anim>
                                    <p:set>
                                      <p:cBhvr>
                                        <p:cTn id="175" dur="1" fill="hold">
                                          <p:stCondLst>
                                            <p:cond delay="2999"/>
                                          </p:stCondLst>
                                        </p:cTn>
                                        <p:tgtEl>
                                          <p:spTgt spid="23"/>
                                        </p:tgtEl>
                                        <p:attrNameLst>
                                          <p:attrName>style.visibility</p:attrName>
                                        </p:attrNameLst>
                                      </p:cBhvr>
                                      <p:to>
                                        <p:strVal val="hidden"/>
                                      </p:to>
                                    </p:set>
                                  </p:childTnLst>
                                </p:cTn>
                              </p:par>
                              <p:par>
                                <p:cTn id="176" presetID="17" presetClass="exit" presetSubtype="2" fill="hold" grpId="0" nodeType="withEffect">
                                  <p:stCondLst>
                                    <p:cond delay="0"/>
                                  </p:stCondLst>
                                  <p:childTnLst>
                                    <p:anim calcmode="lin" valueType="num">
                                      <p:cBhvr>
                                        <p:cTn id="177" dur="3000"/>
                                        <p:tgtEl>
                                          <p:spTgt spid="24"/>
                                        </p:tgtEl>
                                        <p:attrNameLst>
                                          <p:attrName>ppt_x</p:attrName>
                                        </p:attrNameLst>
                                      </p:cBhvr>
                                      <p:tavLst>
                                        <p:tav tm="0">
                                          <p:val>
                                            <p:strVal val="ppt_x"/>
                                          </p:val>
                                        </p:tav>
                                        <p:tav tm="100000">
                                          <p:val>
                                            <p:strVal val="ppt_x+ppt_w/2"/>
                                          </p:val>
                                        </p:tav>
                                      </p:tavLst>
                                    </p:anim>
                                    <p:anim calcmode="lin" valueType="num">
                                      <p:cBhvr>
                                        <p:cTn id="178" dur="3000"/>
                                        <p:tgtEl>
                                          <p:spTgt spid="24"/>
                                        </p:tgtEl>
                                        <p:attrNameLst>
                                          <p:attrName>ppt_y</p:attrName>
                                        </p:attrNameLst>
                                      </p:cBhvr>
                                      <p:tavLst>
                                        <p:tav tm="0">
                                          <p:val>
                                            <p:strVal val="ppt_y"/>
                                          </p:val>
                                        </p:tav>
                                        <p:tav tm="100000">
                                          <p:val>
                                            <p:strVal val="ppt_y"/>
                                          </p:val>
                                        </p:tav>
                                      </p:tavLst>
                                    </p:anim>
                                    <p:anim calcmode="lin" valueType="num">
                                      <p:cBhvr>
                                        <p:cTn id="179" dur="3000"/>
                                        <p:tgtEl>
                                          <p:spTgt spid="24"/>
                                        </p:tgtEl>
                                        <p:attrNameLst>
                                          <p:attrName>ppt_w</p:attrName>
                                        </p:attrNameLst>
                                      </p:cBhvr>
                                      <p:tavLst>
                                        <p:tav tm="0">
                                          <p:val>
                                            <p:strVal val="ppt_w"/>
                                          </p:val>
                                        </p:tav>
                                        <p:tav tm="100000">
                                          <p:val>
                                            <p:fltVal val="0"/>
                                          </p:val>
                                        </p:tav>
                                      </p:tavLst>
                                    </p:anim>
                                    <p:anim calcmode="lin" valueType="num">
                                      <p:cBhvr>
                                        <p:cTn id="180" dur="3000"/>
                                        <p:tgtEl>
                                          <p:spTgt spid="24"/>
                                        </p:tgtEl>
                                        <p:attrNameLst>
                                          <p:attrName>ppt_h</p:attrName>
                                        </p:attrNameLst>
                                      </p:cBhvr>
                                      <p:tavLst>
                                        <p:tav tm="0">
                                          <p:val>
                                            <p:strVal val="ppt_h"/>
                                          </p:val>
                                        </p:tav>
                                        <p:tav tm="100000">
                                          <p:val>
                                            <p:strVal val="ppt_h"/>
                                          </p:val>
                                        </p:tav>
                                      </p:tavLst>
                                    </p:anim>
                                    <p:set>
                                      <p:cBhvr>
                                        <p:cTn id="181" dur="1" fill="hold">
                                          <p:stCondLst>
                                            <p:cond delay="2999"/>
                                          </p:stCondLst>
                                        </p:cTn>
                                        <p:tgtEl>
                                          <p:spTgt spid="24"/>
                                        </p:tgtEl>
                                        <p:attrNameLst>
                                          <p:attrName>style.visibility</p:attrName>
                                        </p:attrNameLst>
                                      </p:cBhvr>
                                      <p:to>
                                        <p:strVal val="hidden"/>
                                      </p:to>
                                    </p:set>
                                  </p:childTnLst>
                                </p:cTn>
                              </p:par>
                              <p:par>
                                <p:cTn id="182" presetID="17" presetClass="entr" presetSubtype="10"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fltVal val="0"/>
                                          </p:val>
                                        </p:tav>
                                        <p:tav tm="100000">
                                          <p:val>
                                            <p:strVal val="#ppt_w"/>
                                          </p:val>
                                        </p:tav>
                                      </p:tavLst>
                                    </p:anim>
                                    <p:anim calcmode="lin" valueType="num">
                                      <p:cBhvr>
                                        <p:cTn id="185" dur="3000" fill="hold"/>
                                        <p:tgtEl>
                                          <p:spTgt spid="4"/>
                                        </p:tgtEl>
                                        <p:attrNameLst>
                                          <p:attrName>ppt_h</p:attrName>
                                        </p:attrNameLst>
                                      </p:cBhvr>
                                      <p:tavLst>
                                        <p:tav tm="0">
                                          <p:val>
                                            <p:strVal val="#ppt_h"/>
                                          </p:val>
                                        </p:tav>
                                        <p:tav tm="100000">
                                          <p:val>
                                            <p:strVal val="#ppt_h"/>
                                          </p:val>
                                        </p:tav>
                                      </p:tavLst>
                                    </p:anim>
                                  </p:childTnLst>
                                </p:cTn>
                              </p:par>
                            </p:childTnLst>
                          </p:cTn>
                        </p:par>
                        <p:par>
                          <p:cTn id="186" fill="hold">
                            <p:stCondLst>
                              <p:cond delay="3000"/>
                            </p:stCondLst>
                            <p:childTnLst>
                              <p:par>
                                <p:cTn id="187" presetID="29" presetClass="entr" presetSubtype="0" fill="hold" grpId="0" nodeType="afterEffect">
                                  <p:stCondLst>
                                    <p:cond delay="0"/>
                                  </p:stCondLst>
                                  <p:childTnLst>
                                    <p:set>
                                      <p:cBhvr>
                                        <p:cTn id="188" dur="1" fill="hold">
                                          <p:stCondLst>
                                            <p:cond delay="0"/>
                                          </p:stCondLst>
                                        </p:cTn>
                                        <p:tgtEl>
                                          <p:spTgt spid="25"/>
                                        </p:tgtEl>
                                        <p:attrNameLst>
                                          <p:attrName>style.visibility</p:attrName>
                                        </p:attrNameLst>
                                      </p:cBhvr>
                                      <p:to>
                                        <p:strVal val="visible"/>
                                      </p:to>
                                    </p:set>
                                    <p:anim calcmode="lin" valueType="num">
                                      <p:cBhvr>
                                        <p:cTn id="189" dur="2000" fill="hold"/>
                                        <p:tgtEl>
                                          <p:spTgt spid="25"/>
                                        </p:tgtEl>
                                        <p:attrNameLst>
                                          <p:attrName>ppt_x</p:attrName>
                                        </p:attrNameLst>
                                      </p:cBhvr>
                                      <p:tavLst>
                                        <p:tav tm="0">
                                          <p:val>
                                            <p:strVal val="#ppt_x-.2"/>
                                          </p:val>
                                        </p:tav>
                                        <p:tav tm="100000">
                                          <p:val>
                                            <p:strVal val="#ppt_x"/>
                                          </p:val>
                                        </p:tav>
                                      </p:tavLst>
                                    </p:anim>
                                    <p:anim calcmode="lin" valueType="num">
                                      <p:cBhvr>
                                        <p:cTn id="190" dur="2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191"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4" grpId="0" animBg="1"/>
      <p:bldP spid="25" grpId="0"/>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avernes_Blanques_Ciudad_de_la_porcelana_de_Lladro.JPG"/>
          <p:cNvPicPr>
            <a:picLocks noGrp="1" noChangeAspect="1"/>
          </p:cNvPicPr>
          <p:nvPr>
            <p:ph idx="1"/>
          </p:nvPr>
        </p:nvPicPr>
        <p:blipFill>
          <a:blip r:embed="rId2"/>
          <a:stretch>
            <a:fillRect/>
          </a:stretch>
        </p:blipFill>
        <p:spPr>
          <a:xfrm>
            <a:off x="0" y="0"/>
            <a:ext cx="9144000" cy="6858000"/>
          </a:xfrm>
        </p:spPr>
      </p:pic>
      <p:pic>
        <p:nvPicPr>
          <p:cNvPr id="5" name="3 Marcador de contenido" descr="Tavernes_Blanques_Ciudad_de_la_porcelana_de_Lladro.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Tavernes_Blanques_Ciudad_de_la_porcelana_de_Lladro.JPG"/>
          <p:cNvPicPr>
            <a:picLocks noChangeAspect="1"/>
          </p:cNvPicPr>
          <p:nvPr/>
        </p:nvPicPr>
        <p:blipFill>
          <a:blip r:embed="rId2"/>
          <a:stretch>
            <a:fillRect/>
          </a:stretch>
        </p:blipFill>
        <p:spPr>
          <a:xfrm>
            <a:off x="0" y="0"/>
            <a:ext cx="9144000" cy="6858000"/>
          </a:xfrm>
          <a:prstGeom prst="rect">
            <a:avLst/>
          </a:prstGeom>
        </p:spPr>
      </p:pic>
      <p:sp>
        <p:nvSpPr>
          <p:cNvPr id="7" name="6 CuadroTexto"/>
          <p:cNvSpPr txBox="1"/>
          <p:nvPr/>
        </p:nvSpPr>
        <p:spPr>
          <a:xfrm>
            <a:off x="714348" y="714356"/>
            <a:ext cx="2727478" cy="369332"/>
          </a:xfrm>
          <a:prstGeom prst="rect">
            <a:avLst/>
          </a:prstGeom>
          <a:noFill/>
        </p:spPr>
        <p:txBody>
          <a:bodyPr wrap="none" rtlCol="0">
            <a:spAutoFit/>
          </a:bodyPr>
          <a:lstStyle/>
          <a:p>
            <a:r>
              <a:rPr lang="es-ES" dirty="0" smtClean="0">
                <a:effectLst>
                  <a:outerShdw blurRad="38100" dist="38100" dir="2700000" algn="tl">
                    <a:srgbClr val="000000">
                      <a:alpha val="43137"/>
                    </a:srgbClr>
                  </a:outerShdw>
                </a:effectLst>
                <a:latin typeface="Cooper Black" pitchFamily="18" charset="0"/>
              </a:rPr>
              <a:t>Fábrica  de  porcelana</a:t>
            </a:r>
            <a:endParaRPr lang="es-ES" dirty="0">
              <a:effectLst>
                <a:outerShdw blurRad="38100" dist="38100" dir="2700000" algn="tl">
                  <a:srgbClr val="000000">
                    <a:alpha val="43137"/>
                  </a:srgbClr>
                </a:outerShdw>
              </a:effectLst>
              <a:latin typeface="Cooper Black" pitchFamily="18" charset="0"/>
            </a:endParaRPr>
          </a:p>
        </p:txBody>
      </p:sp>
      <p:sp>
        <p:nvSpPr>
          <p:cNvPr id="8" name="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vertical)">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4"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in)">
                                      <p:cBhvr>
                                        <p:cTn id="24" dur="3000"/>
                                        <p:tgtEl>
                                          <p:spTgt spid="4"/>
                                        </p:tgtEl>
                                      </p:cBhvr>
                                    </p:animEffect>
                                  </p:childTnLst>
                                </p:cTn>
                              </p:par>
                            </p:childTnLst>
                          </p:cTn>
                        </p:par>
                        <p:par>
                          <p:cTn id="25" fill="hold">
                            <p:stCondLst>
                              <p:cond delay="3000"/>
                            </p:stCondLst>
                            <p:childTnLst>
                              <p:par>
                                <p:cTn id="26" presetID="29" presetClass="entr" presetSubtype="0" fill="hold" nodeType="afterEffect">
                                  <p:stCondLst>
                                    <p:cond delay="0"/>
                                  </p:stCondLst>
                                  <p:childTnLst>
                                    <p:set>
                                      <p:cBhvr>
                                        <p:cTn id="27" dur="1" fill="hold">
                                          <p:stCondLst>
                                            <p:cond delay="0"/>
                                          </p:stCondLst>
                                        </p:cTn>
                                        <p:tgtEl>
                                          <p:spTgt spid="7">
                                            <p:txEl>
                                              <p:pRg st="0" end="0"/>
                                            </p:txEl>
                                          </p:spTgt>
                                        </p:tgtEl>
                                        <p:attrNameLst>
                                          <p:attrName>style.visibility</p:attrName>
                                        </p:attrNameLst>
                                      </p:cBhvr>
                                      <p:to>
                                        <p:strVal val="visible"/>
                                      </p:to>
                                    </p:set>
                                    <p:anim calcmode="lin" valueType="num">
                                      <p:cBhvr>
                                        <p:cTn id="28" dur="2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29" dur="2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30" dur="2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48fe448a1290e3849b088d9b588a2f4.jpg"/>
          <p:cNvPicPr>
            <a:picLocks noChangeAspect="1"/>
          </p:cNvPicPr>
          <p:nvPr/>
        </p:nvPicPr>
        <p:blipFill>
          <a:blip r:embed="rId2"/>
          <a:stretch>
            <a:fillRect/>
          </a:stretch>
        </p:blipFill>
        <p:spPr>
          <a:xfrm>
            <a:off x="0" y="0"/>
            <a:ext cx="9144000" cy="6858000"/>
          </a:xfrm>
          <a:prstGeom prst="rect">
            <a:avLst/>
          </a:prstGeom>
        </p:spPr>
      </p:pic>
      <p:pic>
        <p:nvPicPr>
          <p:cNvPr id="5" name="4 Imagen" descr="d48fe448a1290e3849b088d9b588a2f4.jpg"/>
          <p:cNvPicPr>
            <a:picLocks noChangeAspect="1"/>
          </p:cNvPicPr>
          <p:nvPr/>
        </p:nvPicPr>
        <p:blipFill>
          <a:blip r:embed="rId2"/>
          <a:stretch>
            <a:fillRect/>
          </a:stretch>
        </p:blipFill>
        <p:spPr>
          <a:xfrm>
            <a:off x="0" y="0"/>
            <a:ext cx="9144000" cy="6858000"/>
          </a:xfrm>
          <a:prstGeom prst="rect">
            <a:avLst/>
          </a:prstGeom>
        </p:spPr>
      </p:pic>
      <p:pic>
        <p:nvPicPr>
          <p:cNvPr id="6" name="5 Imagen" descr="d48fe448a1290e3849b088d9b588a2f4.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strVal val="4/3*#ppt_w"/>
                                          </p:val>
                                        </p:tav>
                                        <p:tav tm="100000">
                                          <p:val>
                                            <p:strVal val="#ppt_w"/>
                                          </p:val>
                                        </p:tav>
                                      </p:tavLst>
                                    </p:anim>
                                    <p:anim calcmode="lin" valueType="num">
                                      <p:cBhvr>
                                        <p:cTn id="18" dur="500" fill="hold"/>
                                        <p:tgtEl>
                                          <p:spTgt spid="5"/>
                                        </p:tgtEl>
                                        <p:attrNameLst>
                                          <p:attrName>ppt_h</p:attrName>
                                        </p:attrNameLst>
                                      </p:cBhvr>
                                      <p:tavLst>
                                        <p:tav tm="0">
                                          <p:val>
                                            <p:strVal val="4/3*#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6" presetClass="entr" presetSubtype="37"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outVertical)">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_1.jpg"/>
          <p:cNvPicPr>
            <a:picLocks noChangeAspect="1"/>
          </p:cNvPicPr>
          <p:nvPr/>
        </p:nvPicPr>
        <p:blipFill>
          <a:blip r:embed="rId2"/>
          <a:stretch>
            <a:fillRect/>
          </a:stretch>
        </p:blipFill>
        <p:spPr>
          <a:xfrm>
            <a:off x="714348" y="0"/>
            <a:ext cx="7715271" cy="6858000"/>
          </a:xfrm>
          <a:prstGeom prst="rect">
            <a:avLst/>
          </a:prstGeom>
          <a:scene3d>
            <a:camera prst="orthographicFront"/>
            <a:lightRig rig="threePt" dir="t"/>
          </a:scene3d>
          <a:sp3d>
            <a:bevelT prst="angle"/>
          </a:sp3d>
        </p:spPr>
      </p:pic>
      <p:sp>
        <p:nvSpPr>
          <p:cNvPr id="5" name="4 Triángulo rectángulo"/>
          <p:cNvSpPr/>
          <p:nvPr/>
        </p:nvSpPr>
        <p:spPr>
          <a:xfrm>
            <a:off x="0" y="0"/>
            <a:ext cx="642910" cy="6858000"/>
          </a:xfrm>
          <a:prstGeom prst="rtTriangl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flipH="1">
            <a:off x="8486764" y="0"/>
            <a:ext cx="657236" cy="6858000"/>
          </a:xfrm>
          <a:prstGeom prst="rtTriangl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H="1" flipV="1">
            <a:off x="0" y="0"/>
            <a:ext cx="714348" cy="6858000"/>
          </a:xfrm>
          <a:prstGeom prst="rtTriangl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flipV="1">
            <a:off x="8429620" y="0"/>
            <a:ext cx="714380" cy="6858000"/>
          </a:xfrm>
          <a:prstGeom prst="rtTriangl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3000" fill="hold"/>
                                        <p:tgtEl>
                                          <p:spTgt spid="5"/>
                                        </p:tgtEl>
                                        <p:attrNameLst>
                                          <p:attrName>ppt_x</p:attrName>
                                        </p:attrNameLst>
                                      </p:cBhvr>
                                      <p:tavLst>
                                        <p:tav tm="0">
                                          <p:val>
                                            <p:strVal val="#ppt_x"/>
                                          </p:val>
                                        </p:tav>
                                        <p:tav tm="100000">
                                          <p:val>
                                            <p:strVal val="#ppt_x"/>
                                          </p:val>
                                        </p:tav>
                                      </p:tavLst>
                                    </p:anim>
                                    <p:anim calcmode="lin" valueType="num">
                                      <p:cBhvr additive="base">
                                        <p:cTn id="18" dur="3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3000" fill="hold"/>
                                        <p:tgtEl>
                                          <p:spTgt spid="6"/>
                                        </p:tgtEl>
                                        <p:attrNameLst>
                                          <p:attrName>ppt_x</p:attrName>
                                        </p:attrNameLst>
                                      </p:cBhvr>
                                      <p:tavLst>
                                        <p:tav tm="0">
                                          <p:val>
                                            <p:strVal val="#ppt_x"/>
                                          </p:val>
                                        </p:tav>
                                        <p:tav tm="100000">
                                          <p:val>
                                            <p:strVal val="#ppt_x"/>
                                          </p:val>
                                        </p:tav>
                                      </p:tavLst>
                                    </p:anim>
                                    <p:anim calcmode="lin" valueType="num">
                                      <p:cBhvr additive="base">
                                        <p:cTn id="22" dur="3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3000" fill="hold"/>
                                        <p:tgtEl>
                                          <p:spTgt spid="7"/>
                                        </p:tgtEl>
                                        <p:attrNameLst>
                                          <p:attrName>ppt_x</p:attrName>
                                        </p:attrNameLst>
                                      </p:cBhvr>
                                      <p:tavLst>
                                        <p:tav tm="0">
                                          <p:val>
                                            <p:strVal val="0-#ppt_w/2"/>
                                          </p:val>
                                        </p:tav>
                                        <p:tav tm="100000">
                                          <p:val>
                                            <p:strVal val="#ppt_x"/>
                                          </p:val>
                                        </p:tav>
                                      </p:tavLst>
                                    </p:anim>
                                    <p:anim calcmode="lin" valueType="num">
                                      <p:cBhvr additive="base">
                                        <p:cTn id="26" dur="3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500" fill="hold"/>
                                        <p:tgtEl>
                                          <p:spTgt spid="9"/>
                                        </p:tgtEl>
                                        <p:attrNameLst>
                                          <p:attrName>ppt_x</p:attrName>
                                        </p:attrNameLst>
                                      </p:cBhvr>
                                      <p:tavLst>
                                        <p:tav tm="0">
                                          <p:val>
                                            <p:strVal val="1+#ppt_w/2"/>
                                          </p:val>
                                        </p:tav>
                                        <p:tav tm="100000">
                                          <p:val>
                                            <p:strVal val="#ppt_x"/>
                                          </p:val>
                                        </p:tav>
                                      </p:tavLst>
                                    </p:anim>
                                    <p:anim calcmode="lin" valueType="num">
                                      <p:cBhvr additive="base">
                                        <p:cTn id="30" dur="500" fill="hold"/>
                                        <p:tgtEl>
                                          <p:spTgt spid="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jpg"/>
          <p:cNvPicPr>
            <a:picLocks noChangeAspect="1"/>
          </p:cNvPicPr>
          <p:nvPr/>
        </p:nvPicPr>
        <p:blipFill>
          <a:blip r:embed="rId2"/>
          <a:srcRect l="3673" r="24072"/>
          <a:stretch>
            <a:fillRect/>
          </a:stretch>
        </p:blipFill>
        <p:spPr>
          <a:xfrm>
            <a:off x="0" y="0"/>
            <a:ext cx="4500562" cy="6858000"/>
          </a:xfrm>
          <a:prstGeom prst="rect">
            <a:avLst/>
          </a:prstGeom>
          <a:scene3d>
            <a:camera prst="orthographicFront"/>
            <a:lightRig rig="threePt" dir="t"/>
          </a:scene3d>
          <a:sp3d>
            <a:bevelT prst="angle"/>
          </a:sp3d>
        </p:spPr>
      </p:pic>
      <p:pic>
        <p:nvPicPr>
          <p:cNvPr id="6" name="5 Imagen" descr="0 (1).jpg"/>
          <p:cNvPicPr>
            <a:picLocks noChangeAspect="1"/>
          </p:cNvPicPr>
          <p:nvPr/>
        </p:nvPicPr>
        <p:blipFill>
          <a:blip r:embed="rId3"/>
          <a:srcRect r="7819"/>
          <a:stretch>
            <a:fillRect/>
          </a:stretch>
        </p:blipFill>
        <p:spPr>
          <a:xfrm>
            <a:off x="4500562" y="0"/>
            <a:ext cx="4643438" cy="6858000"/>
          </a:xfrm>
          <a:prstGeom prst="rect">
            <a:avLst/>
          </a:prstGeom>
          <a:scene3d>
            <a:camera prst="orthographicFront"/>
            <a:lightRig rig="threePt" dir="t"/>
          </a:scene3d>
          <a:sp3d>
            <a:bevelT prst="angle"/>
          </a:sp3d>
        </p:spPr>
      </p:pic>
      <p:sp>
        <p:nvSpPr>
          <p:cNvPr id="7" name="6 Lágrima"/>
          <p:cNvSpPr/>
          <p:nvPr/>
        </p:nvSpPr>
        <p:spPr>
          <a:xfrm rot="8116258">
            <a:off x="249525" y="5387258"/>
            <a:ext cx="1228106" cy="1214422"/>
          </a:xfrm>
          <a:prstGeom prst="teardrop">
            <a:avLst/>
          </a:prstGeom>
          <a:gradFill flip="none" rotWithShape="1">
            <a:gsLst>
              <a:gs pos="52000">
                <a:srgbClr val="666699">
                  <a:shade val="30000"/>
                  <a:satMod val="115000"/>
                  <a:alpha val="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116258">
            <a:off x="1606814" y="5387258"/>
            <a:ext cx="1228106" cy="1214422"/>
          </a:xfrm>
          <a:prstGeom prst="teardrop">
            <a:avLst/>
          </a:prstGeom>
          <a:gradFill flip="none" rotWithShape="1">
            <a:gsLst>
              <a:gs pos="52000">
                <a:srgbClr val="666699">
                  <a:shade val="30000"/>
                  <a:satMod val="115000"/>
                  <a:alpha val="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8116258">
            <a:off x="3178450" y="5387256"/>
            <a:ext cx="1228106" cy="1214422"/>
          </a:xfrm>
          <a:prstGeom prst="teardrop">
            <a:avLst/>
          </a:prstGeom>
          <a:gradFill flip="none" rotWithShape="1">
            <a:gsLst>
              <a:gs pos="52000">
                <a:srgbClr val="666699">
                  <a:shade val="30000"/>
                  <a:satMod val="115000"/>
                  <a:alpha val="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8116258">
            <a:off x="4737444" y="5387258"/>
            <a:ext cx="1228106" cy="1214422"/>
          </a:xfrm>
          <a:prstGeom prst="teardrop">
            <a:avLst/>
          </a:prstGeom>
          <a:gradFill flip="none" rotWithShape="1">
            <a:gsLst>
              <a:gs pos="52000">
                <a:srgbClr val="666699">
                  <a:shade val="30000"/>
                  <a:satMod val="115000"/>
                  <a:alpha val="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8116258">
            <a:off x="6166171" y="5387257"/>
            <a:ext cx="1228106" cy="1214422"/>
          </a:xfrm>
          <a:prstGeom prst="teardrop">
            <a:avLst/>
          </a:prstGeom>
          <a:gradFill flip="none" rotWithShape="1">
            <a:gsLst>
              <a:gs pos="52000">
                <a:srgbClr val="666699">
                  <a:shade val="30000"/>
                  <a:satMod val="115000"/>
                  <a:alpha val="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8116258">
            <a:off x="7666369" y="5387256"/>
            <a:ext cx="1228106" cy="1214422"/>
          </a:xfrm>
          <a:prstGeom prst="teardrop">
            <a:avLst/>
          </a:prstGeom>
          <a:gradFill flip="none" rotWithShape="1">
            <a:gsLst>
              <a:gs pos="52000">
                <a:srgbClr val="666699">
                  <a:shade val="30000"/>
                  <a:satMod val="115000"/>
                  <a:alpha val="0"/>
                </a:srgbClr>
              </a:gs>
              <a:gs pos="50000">
                <a:srgbClr val="666699">
                  <a:shade val="67500"/>
                  <a:satMod val="115000"/>
                </a:srgbClr>
              </a:gs>
              <a:gs pos="100000">
                <a:srgbClr val="6666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3"/>
                                        </p:tgtEl>
                                        <p:attrNameLst>
                                          <p:attrName>style.opacity</p:attrName>
                                        </p:attrNameLst>
                                      </p:cBhvr>
                                      <p:to>
                                        <p:strVal val="0"/>
                                      </p:to>
                                    </p:set>
                                    <p:animEffect filter="image" prLst="opacity: 0">
                                      <p:cBhvr rctx="IE">
                                        <p:cTn id="7" dur="indefinite"/>
                                        <p:tgtEl>
                                          <p:spTgt spid="13"/>
                                        </p:tgtEl>
                                      </p:cBhvr>
                                    </p:animEffect>
                                  </p:childTnLst>
                                </p:cTn>
                              </p:par>
                              <p:par>
                                <p:cTn id="8" presetID="2" presetClass="exit" presetSubtype="9" fill="hold" grpId="1" nodeType="withEffect">
                                  <p:stCondLst>
                                    <p:cond delay="0"/>
                                  </p:stCondLst>
                                  <p:childTnLst>
                                    <p:anim calcmode="lin" valueType="num">
                                      <p:cBhvr additive="base">
                                        <p:cTn id="9" dur="3000"/>
                                        <p:tgtEl>
                                          <p:spTgt spid="7"/>
                                        </p:tgtEl>
                                        <p:attrNameLst>
                                          <p:attrName>ppt_x</p:attrName>
                                        </p:attrNameLst>
                                      </p:cBhvr>
                                      <p:tavLst>
                                        <p:tav tm="0">
                                          <p:val>
                                            <p:strVal val="ppt_x"/>
                                          </p:val>
                                        </p:tav>
                                        <p:tav tm="100000">
                                          <p:val>
                                            <p:strVal val="0-ppt_w/2"/>
                                          </p:val>
                                        </p:tav>
                                      </p:tavLst>
                                    </p:anim>
                                    <p:anim calcmode="lin" valueType="num">
                                      <p:cBhvr additive="base">
                                        <p:cTn id="10" dur="3000"/>
                                        <p:tgtEl>
                                          <p:spTgt spid="7"/>
                                        </p:tgtEl>
                                        <p:attrNameLst>
                                          <p:attrName>ppt_y</p:attrName>
                                        </p:attrNameLst>
                                      </p:cBhvr>
                                      <p:tavLst>
                                        <p:tav tm="0">
                                          <p:val>
                                            <p:strVal val="ppt_y"/>
                                          </p:val>
                                        </p:tav>
                                        <p:tav tm="100000">
                                          <p:val>
                                            <p:strVal val="0-ppt_h/2"/>
                                          </p:val>
                                        </p:tav>
                                      </p:tavLst>
                                    </p:anim>
                                    <p:set>
                                      <p:cBhvr>
                                        <p:cTn id="11" dur="1" fill="hold">
                                          <p:stCondLst>
                                            <p:cond delay="2999"/>
                                          </p:stCondLst>
                                        </p:cTn>
                                        <p:tgtEl>
                                          <p:spTgt spid="7"/>
                                        </p:tgtEl>
                                        <p:attrNameLst>
                                          <p:attrName>style.visibility</p:attrName>
                                        </p:attrNameLst>
                                      </p:cBhvr>
                                      <p:to>
                                        <p:strVal val="hidden"/>
                                      </p:to>
                                    </p:set>
                                  </p:childTnLst>
                                </p:cTn>
                              </p:par>
                              <p:par>
                                <p:cTn id="12" presetID="6" presetClass="exit" presetSubtype="16" fill="hold" grpId="2" nodeType="withEffect">
                                  <p:stCondLst>
                                    <p:cond delay="0"/>
                                  </p:stCondLst>
                                  <p:childTnLst>
                                    <p:animEffect transition="out" filter="circle(in)">
                                      <p:cBhvr>
                                        <p:cTn id="13" dur="3000"/>
                                        <p:tgtEl>
                                          <p:spTgt spid="7"/>
                                        </p:tgtEl>
                                      </p:cBhvr>
                                    </p:animEffect>
                                    <p:set>
                                      <p:cBhvr>
                                        <p:cTn id="14" dur="1" fill="hold">
                                          <p:stCondLst>
                                            <p:cond delay="2999"/>
                                          </p:stCondLst>
                                        </p:cTn>
                                        <p:tgtEl>
                                          <p:spTgt spid="7"/>
                                        </p:tgtEl>
                                        <p:attrNameLst>
                                          <p:attrName>style.visibility</p:attrName>
                                        </p:attrNameLst>
                                      </p:cBhvr>
                                      <p:to>
                                        <p:strVal val="hidden"/>
                                      </p:to>
                                    </p:set>
                                  </p:childTnLst>
                                </p:cTn>
                              </p:par>
                              <p:par>
                                <p:cTn id="15" presetID="2" presetClass="exit" presetSubtype="9" fill="hold" grpId="0" nodeType="withEffect">
                                  <p:stCondLst>
                                    <p:cond delay="0"/>
                                  </p:stCondLst>
                                  <p:childTnLst>
                                    <p:anim calcmode="lin" valueType="num">
                                      <p:cBhvr additive="base">
                                        <p:cTn id="16" dur="3000"/>
                                        <p:tgtEl>
                                          <p:spTgt spid="8"/>
                                        </p:tgtEl>
                                        <p:attrNameLst>
                                          <p:attrName>ppt_x</p:attrName>
                                        </p:attrNameLst>
                                      </p:cBhvr>
                                      <p:tavLst>
                                        <p:tav tm="0">
                                          <p:val>
                                            <p:strVal val="ppt_x"/>
                                          </p:val>
                                        </p:tav>
                                        <p:tav tm="100000">
                                          <p:val>
                                            <p:strVal val="0-ppt_w/2"/>
                                          </p:val>
                                        </p:tav>
                                      </p:tavLst>
                                    </p:anim>
                                    <p:anim calcmode="lin" valueType="num">
                                      <p:cBhvr additive="base">
                                        <p:cTn id="17" dur="3000"/>
                                        <p:tgtEl>
                                          <p:spTgt spid="8"/>
                                        </p:tgtEl>
                                        <p:attrNameLst>
                                          <p:attrName>ppt_y</p:attrName>
                                        </p:attrNameLst>
                                      </p:cBhvr>
                                      <p:tavLst>
                                        <p:tav tm="0">
                                          <p:val>
                                            <p:strVal val="ppt_y"/>
                                          </p:val>
                                        </p:tav>
                                        <p:tav tm="100000">
                                          <p:val>
                                            <p:strVal val="0-ppt_h/2"/>
                                          </p:val>
                                        </p:tav>
                                      </p:tavLst>
                                    </p:anim>
                                    <p:set>
                                      <p:cBhvr>
                                        <p:cTn id="18" dur="1" fill="hold">
                                          <p:stCondLst>
                                            <p:cond delay="2999"/>
                                          </p:stCondLst>
                                        </p:cTn>
                                        <p:tgtEl>
                                          <p:spTgt spid="8"/>
                                        </p:tgtEl>
                                        <p:attrNameLst>
                                          <p:attrName>style.visibility</p:attrName>
                                        </p:attrNameLst>
                                      </p:cBhvr>
                                      <p:to>
                                        <p:strVal val="hidden"/>
                                      </p:to>
                                    </p:set>
                                  </p:childTnLst>
                                </p:cTn>
                              </p:par>
                              <p:par>
                                <p:cTn id="19" presetID="6" presetClass="exit" presetSubtype="16" fill="hold" grpId="1" nodeType="withEffect">
                                  <p:stCondLst>
                                    <p:cond delay="0"/>
                                  </p:stCondLst>
                                  <p:childTnLst>
                                    <p:animEffect transition="out" filter="circle(in)">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2" presetClass="exit" presetSubtype="9" fill="hold" grpId="0" nodeType="withEffect">
                                  <p:stCondLst>
                                    <p:cond delay="0"/>
                                  </p:stCondLst>
                                  <p:childTnLst>
                                    <p:anim calcmode="lin" valueType="num">
                                      <p:cBhvr additive="base">
                                        <p:cTn id="23" dur="3000"/>
                                        <p:tgtEl>
                                          <p:spTgt spid="9"/>
                                        </p:tgtEl>
                                        <p:attrNameLst>
                                          <p:attrName>ppt_x</p:attrName>
                                        </p:attrNameLst>
                                      </p:cBhvr>
                                      <p:tavLst>
                                        <p:tav tm="0">
                                          <p:val>
                                            <p:strVal val="ppt_x"/>
                                          </p:val>
                                        </p:tav>
                                        <p:tav tm="100000">
                                          <p:val>
                                            <p:strVal val="0-ppt_w/2"/>
                                          </p:val>
                                        </p:tav>
                                      </p:tavLst>
                                    </p:anim>
                                    <p:anim calcmode="lin" valueType="num">
                                      <p:cBhvr additive="base">
                                        <p:cTn id="24" dur="3000"/>
                                        <p:tgtEl>
                                          <p:spTgt spid="9"/>
                                        </p:tgtEl>
                                        <p:attrNameLst>
                                          <p:attrName>ppt_y</p:attrName>
                                        </p:attrNameLst>
                                      </p:cBhvr>
                                      <p:tavLst>
                                        <p:tav tm="0">
                                          <p:val>
                                            <p:strVal val="ppt_y"/>
                                          </p:val>
                                        </p:tav>
                                        <p:tav tm="100000">
                                          <p:val>
                                            <p:strVal val="0-ppt_h/2"/>
                                          </p:val>
                                        </p:tav>
                                      </p:tavLst>
                                    </p:anim>
                                    <p:set>
                                      <p:cBhvr>
                                        <p:cTn id="25" dur="1" fill="hold">
                                          <p:stCondLst>
                                            <p:cond delay="2999"/>
                                          </p:stCondLst>
                                        </p:cTn>
                                        <p:tgtEl>
                                          <p:spTgt spid="9"/>
                                        </p:tgtEl>
                                        <p:attrNameLst>
                                          <p:attrName>style.visibility</p:attrName>
                                        </p:attrNameLst>
                                      </p:cBhvr>
                                      <p:to>
                                        <p:strVal val="hidden"/>
                                      </p:to>
                                    </p:set>
                                  </p:childTnLst>
                                </p:cTn>
                              </p:par>
                              <p:par>
                                <p:cTn id="26" presetID="6" presetClass="exit" presetSubtype="16" fill="hold" grpId="1" nodeType="withEffect">
                                  <p:stCondLst>
                                    <p:cond delay="0"/>
                                  </p:stCondLst>
                                  <p:childTnLst>
                                    <p:animEffect transition="out" filter="circle(in)">
                                      <p:cBhvr>
                                        <p:cTn id="27" dur="3000"/>
                                        <p:tgtEl>
                                          <p:spTgt spid="9"/>
                                        </p:tgtEl>
                                      </p:cBhvr>
                                    </p:animEffect>
                                    <p:set>
                                      <p:cBhvr>
                                        <p:cTn id="28" dur="1" fill="hold">
                                          <p:stCondLst>
                                            <p:cond delay="2999"/>
                                          </p:stCondLst>
                                        </p:cTn>
                                        <p:tgtEl>
                                          <p:spTgt spid="9"/>
                                        </p:tgtEl>
                                        <p:attrNameLst>
                                          <p:attrName>style.visibility</p:attrName>
                                        </p:attrNameLst>
                                      </p:cBhvr>
                                      <p:to>
                                        <p:strVal val="hidden"/>
                                      </p:to>
                                    </p:set>
                                  </p:childTnLst>
                                </p:cTn>
                              </p:par>
                              <p:par>
                                <p:cTn id="29" presetID="2" presetClass="exit" presetSubtype="3" fill="hold" grpId="0" nodeType="withEffect">
                                  <p:stCondLst>
                                    <p:cond delay="0"/>
                                  </p:stCondLst>
                                  <p:childTnLst>
                                    <p:anim calcmode="lin" valueType="num">
                                      <p:cBhvr additive="base">
                                        <p:cTn id="30" dur="3000"/>
                                        <p:tgtEl>
                                          <p:spTgt spid="10"/>
                                        </p:tgtEl>
                                        <p:attrNameLst>
                                          <p:attrName>ppt_x</p:attrName>
                                        </p:attrNameLst>
                                      </p:cBhvr>
                                      <p:tavLst>
                                        <p:tav tm="0">
                                          <p:val>
                                            <p:strVal val="ppt_x"/>
                                          </p:val>
                                        </p:tav>
                                        <p:tav tm="100000">
                                          <p:val>
                                            <p:strVal val="1+ppt_w/2"/>
                                          </p:val>
                                        </p:tav>
                                      </p:tavLst>
                                    </p:anim>
                                    <p:anim calcmode="lin" valueType="num">
                                      <p:cBhvr additive="base">
                                        <p:cTn id="31" dur="3000"/>
                                        <p:tgtEl>
                                          <p:spTgt spid="10"/>
                                        </p:tgtEl>
                                        <p:attrNameLst>
                                          <p:attrName>ppt_y</p:attrName>
                                        </p:attrNameLst>
                                      </p:cBhvr>
                                      <p:tavLst>
                                        <p:tav tm="0">
                                          <p:val>
                                            <p:strVal val="ppt_y"/>
                                          </p:val>
                                        </p:tav>
                                        <p:tav tm="100000">
                                          <p:val>
                                            <p:strVal val="0-ppt_h/2"/>
                                          </p:val>
                                        </p:tav>
                                      </p:tavLst>
                                    </p:anim>
                                    <p:set>
                                      <p:cBhvr>
                                        <p:cTn id="32" dur="1" fill="hold">
                                          <p:stCondLst>
                                            <p:cond delay="2999"/>
                                          </p:stCondLst>
                                        </p:cTn>
                                        <p:tgtEl>
                                          <p:spTgt spid="10"/>
                                        </p:tgtEl>
                                        <p:attrNameLst>
                                          <p:attrName>style.visibility</p:attrName>
                                        </p:attrNameLst>
                                      </p:cBhvr>
                                      <p:to>
                                        <p:strVal val="hidden"/>
                                      </p:to>
                                    </p:set>
                                  </p:childTnLst>
                                </p:cTn>
                              </p:par>
                              <p:par>
                                <p:cTn id="33" presetID="6" presetClass="exit" presetSubtype="16" fill="hold" grpId="1" nodeType="withEffect">
                                  <p:stCondLst>
                                    <p:cond delay="0"/>
                                  </p:stCondLst>
                                  <p:childTnLst>
                                    <p:animEffect transition="out" filter="circle(in)">
                                      <p:cBhvr>
                                        <p:cTn id="34" dur="3000"/>
                                        <p:tgtEl>
                                          <p:spTgt spid="10"/>
                                        </p:tgtEl>
                                      </p:cBhvr>
                                    </p:animEffect>
                                    <p:set>
                                      <p:cBhvr>
                                        <p:cTn id="35" dur="1" fill="hold">
                                          <p:stCondLst>
                                            <p:cond delay="2999"/>
                                          </p:stCondLst>
                                        </p:cTn>
                                        <p:tgtEl>
                                          <p:spTgt spid="10"/>
                                        </p:tgtEl>
                                        <p:attrNameLst>
                                          <p:attrName>style.visibility</p:attrName>
                                        </p:attrNameLst>
                                      </p:cBhvr>
                                      <p:to>
                                        <p:strVal val="hidden"/>
                                      </p:to>
                                    </p:set>
                                  </p:childTnLst>
                                </p:cTn>
                              </p:par>
                              <p:par>
                                <p:cTn id="36" presetID="2" presetClass="exit" presetSubtype="3" fill="hold" grpId="0" nodeType="withEffect">
                                  <p:stCondLst>
                                    <p:cond delay="0"/>
                                  </p:stCondLst>
                                  <p:childTnLst>
                                    <p:anim calcmode="lin" valueType="num">
                                      <p:cBhvr additive="base">
                                        <p:cTn id="37" dur="3000"/>
                                        <p:tgtEl>
                                          <p:spTgt spid="11"/>
                                        </p:tgtEl>
                                        <p:attrNameLst>
                                          <p:attrName>ppt_x</p:attrName>
                                        </p:attrNameLst>
                                      </p:cBhvr>
                                      <p:tavLst>
                                        <p:tav tm="0">
                                          <p:val>
                                            <p:strVal val="ppt_x"/>
                                          </p:val>
                                        </p:tav>
                                        <p:tav tm="100000">
                                          <p:val>
                                            <p:strVal val="1+ppt_w/2"/>
                                          </p:val>
                                        </p:tav>
                                      </p:tavLst>
                                    </p:anim>
                                    <p:anim calcmode="lin" valueType="num">
                                      <p:cBhvr additive="base">
                                        <p:cTn id="38" dur="3000"/>
                                        <p:tgtEl>
                                          <p:spTgt spid="11"/>
                                        </p:tgtEl>
                                        <p:attrNameLst>
                                          <p:attrName>ppt_y</p:attrName>
                                        </p:attrNameLst>
                                      </p:cBhvr>
                                      <p:tavLst>
                                        <p:tav tm="0">
                                          <p:val>
                                            <p:strVal val="ppt_y"/>
                                          </p:val>
                                        </p:tav>
                                        <p:tav tm="100000">
                                          <p:val>
                                            <p:strVal val="0-ppt_h/2"/>
                                          </p:val>
                                        </p:tav>
                                      </p:tavLst>
                                    </p:anim>
                                    <p:set>
                                      <p:cBhvr>
                                        <p:cTn id="39" dur="1" fill="hold">
                                          <p:stCondLst>
                                            <p:cond delay="2999"/>
                                          </p:stCondLst>
                                        </p:cTn>
                                        <p:tgtEl>
                                          <p:spTgt spid="11"/>
                                        </p:tgtEl>
                                        <p:attrNameLst>
                                          <p:attrName>style.visibility</p:attrName>
                                        </p:attrNameLst>
                                      </p:cBhvr>
                                      <p:to>
                                        <p:strVal val="hidden"/>
                                      </p:to>
                                    </p:set>
                                  </p:childTnLst>
                                </p:cTn>
                              </p:par>
                              <p:par>
                                <p:cTn id="40" presetID="6" presetClass="exit" presetSubtype="16" fill="hold" grpId="1" nodeType="withEffect">
                                  <p:stCondLst>
                                    <p:cond delay="0"/>
                                  </p:stCondLst>
                                  <p:childTnLst>
                                    <p:animEffect transition="out" filter="circle(in)">
                                      <p:cBhvr>
                                        <p:cTn id="41" dur="3000"/>
                                        <p:tgtEl>
                                          <p:spTgt spid="11"/>
                                        </p:tgtEl>
                                      </p:cBhvr>
                                    </p:animEffect>
                                    <p:set>
                                      <p:cBhvr>
                                        <p:cTn id="42" dur="1" fill="hold">
                                          <p:stCondLst>
                                            <p:cond delay="2999"/>
                                          </p:stCondLst>
                                        </p:cTn>
                                        <p:tgtEl>
                                          <p:spTgt spid="11"/>
                                        </p:tgtEl>
                                        <p:attrNameLst>
                                          <p:attrName>style.visibility</p:attrName>
                                        </p:attrNameLst>
                                      </p:cBhvr>
                                      <p:to>
                                        <p:strVal val="hidden"/>
                                      </p:to>
                                    </p:set>
                                  </p:childTnLst>
                                </p:cTn>
                              </p:par>
                              <p:par>
                                <p:cTn id="43" presetID="2" presetClass="exit" presetSubtype="3" fill="hold" grpId="0" nodeType="withEffect">
                                  <p:stCondLst>
                                    <p:cond delay="0"/>
                                  </p:stCondLst>
                                  <p:childTnLst>
                                    <p:anim calcmode="lin" valueType="num">
                                      <p:cBhvr additive="base">
                                        <p:cTn id="44" dur="3000"/>
                                        <p:tgtEl>
                                          <p:spTgt spid="12"/>
                                        </p:tgtEl>
                                        <p:attrNameLst>
                                          <p:attrName>ppt_x</p:attrName>
                                        </p:attrNameLst>
                                      </p:cBhvr>
                                      <p:tavLst>
                                        <p:tav tm="0">
                                          <p:val>
                                            <p:strVal val="ppt_x"/>
                                          </p:val>
                                        </p:tav>
                                        <p:tav tm="100000">
                                          <p:val>
                                            <p:strVal val="1+ppt_w/2"/>
                                          </p:val>
                                        </p:tav>
                                      </p:tavLst>
                                    </p:anim>
                                    <p:anim calcmode="lin" valueType="num">
                                      <p:cBhvr additive="base">
                                        <p:cTn id="45" dur="3000"/>
                                        <p:tgtEl>
                                          <p:spTgt spid="12"/>
                                        </p:tgtEl>
                                        <p:attrNameLst>
                                          <p:attrName>ppt_y</p:attrName>
                                        </p:attrNameLst>
                                      </p:cBhvr>
                                      <p:tavLst>
                                        <p:tav tm="0">
                                          <p:val>
                                            <p:strVal val="ppt_y"/>
                                          </p:val>
                                        </p:tav>
                                        <p:tav tm="100000">
                                          <p:val>
                                            <p:strVal val="0-ppt_h/2"/>
                                          </p:val>
                                        </p:tav>
                                      </p:tavLst>
                                    </p:anim>
                                    <p:set>
                                      <p:cBhvr>
                                        <p:cTn id="46" dur="1" fill="hold">
                                          <p:stCondLst>
                                            <p:cond delay="2999"/>
                                          </p:stCondLst>
                                        </p:cTn>
                                        <p:tgtEl>
                                          <p:spTgt spid="12"/>
                                        </p:tgtEl>
                                        <p:attrNameLst>
                                          <p:attrName>style.visibility</p:attrName>
                                        </p:attrNameLst>
                                      </p:cBhvr>
                                      <p:to>
                                        <p:strVal val="hidden"/>
                                      </p:to>
                                    </p:set>
                                  </p:childTnLst>
                                </p:cTn>
                              </p:par>
                              <p:par>
                                <p:cTn id="47" presetID="6" presetClass="exit" presetSubtype="16" fill="hold" grpId="1" nodeType="withEffect">
                                  <p:stCondLst>
                                    <p:cond delay="0"/>
                                  </p:stCondLst>
                                  <p:childTnLst>
                                    <p:animEffect transition="out" filter="circle(in)">
                                      <p:cBhvr>
                                        <p:cTn id="48" dur="3000"/>
                                        <p:tgtEl>
                                          <p:spTgt spid="12"/>
                                        </p:tgtEl>
                                      </p:cBhvr>
                                    </p:animEffect>
                                    <p:set>
                                      <p:cBhvr>
                                        <p:cTn id="49" dur="1" fill="hold">
                                          <p:stCondLst>
                                            <p:cond delay="2999"/>
                                          </p:stCondLst>
                                        </p:cTn>
                                        <p:tgtEl>
                                          <p:spTgt spid="12"/>
                                        </p:tgtEl>
                                        <p:attrNameLst>
                                          <p:attrName>style.visibility</p:attrName>
                                        </p:attrNameLst>
                                      </p:cBhvr>
                                      <p:to>
                                        <p:strVal val="hidden"/>
                                      </p:to>
                                    </p:set>
                                  </p:childTnLst>
                                </p:cTn>
                              </p:par>
                              <p:par>
                                <p:cTn id="50" presetID="2" presetClass="entr" presetSubtype="4"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3000" fill="hold"/>
                                        <p:tgtEl>
                                          <p:spTgt spid="5"/>
                                        </p:tgtEl>
                                        <p:attrNameLst>
                                          <p:attrName>ppt_x</p:attrName>
                                        </p:attrNameLst>
                                      </p:cBhvr>
                                      <p:tavLst>
                                        <p:tav tm="0">
                                          <p:val>
                                            <p:strVal val="#ppt_x"/>
                                          </p:val>
                                        </p:tav>
                                        <p:tav tm="100000">
                                          <p:val>
                                            <p:strVal val="#ppt_x"/>
                                          </p:val>
                                        </p:tav>
                                      </p:tavLst>
                                    </p:anim>
                                    <p:anim calcmode="lin" valueType="num">
                                      <p:cBhvr additive="base">
                                        <p:cTn id="53" dur="3000" fill="hold"/>
                                        <p:tgtEl>
                                          <p:spTgt spid="5"/>
                                        </p:tgtEl>
                                        <p:attrNameLst>
                                          <p:attrName>ppt_y</p:attrName>
                                        </p:attrNameLst>
                                      </p:cBhvr>
                                      <p:tavLst>
                                        <p:tav tm="0">
                                          <p:val>
                                            <p:strVal val="1+#ppt_h/2"/>
                                          </p:val>
                                        </p:tav>
                                        <p:tav tm="100000">
                                          <p:val>
                                            <p:strVal val="#ppt_y"/>
                                          </p:val>
                                        </p:tav>
                                      </p:tavLst>
                                    </p:anim>
                                  </p:childTnLst>
                                </p:cTn>
                              </p:par>
                              <p:par>
                                <p:cTn id="54" presetID="2" presetClass="entr" presetSubtype="4" fill="hold" nodeType="withEffect">
                                  <p:stCondLst>
                                    <p:cond delay="0"/>
                                  </p:stCondLst>
                                  <p:childTnLst>
                                    <p:set>
                                      <p:cBhvr>
                                        <p:cTn id="55" dur="1" fill="hold">
                                          <p:stCondLst>
                                            <p:cond delay="0"/>
                                          </p:stCondLst>
                                        </p:cTn>
                                        <p:tgtEl>
                                          <p:spTgt spid="6"/>
                                        </p:tgtEl>
                                        <p:attrNameLst>
                                          <p:attrName>style.visibility</p:attrName>
                                        </p:attrNameLst>
                                      </p:cBhvr>
                                      <p:to>
                                        <p:strVal val="visible"/>
                                      </p:to>
                                    </p:set>
                                    <p:anim calcmode="lin" valueType="num">
                                      <p:cBhvr additive="base">
                                        <p:cTn id="56" dur="3000" fill="hold"/>
                                        <p:tgtEl>
                                          <p:spTgt spid="6"/>
                                        </p:tgtEl>
                                        <p:attrNameLst>
                                          <p:attrName>ppt_x</p:attrName>
                                        </p:attrNameLst>
                                      </p:cBhvr>
                                      <p:tavLst>
                                        <p:tav tm="0">
                                          <p:val>
                                            <p:strVal val="#ppt_x"/>
                                          </p:val>
                                        </p:tav>
                                        <p:tav tm="100000">
                                          <p:val>
                                            <p:strVal val="#ppt_x"/>
                                          </p:val>
                                        </p:tav>
                                      </p:tavLst>
                                    </p:anim>
                                    <p:anim calcmode="lin" valueType="num">
                                      <p:cBhvr additive="base">
                                        <p:cTn id="57" dur="3000" fill="hold"/>
                                        <p:tgtEl>
                                          <p:spTgt spid="6"/>
                                        </p:tgtEl>
                                        <p:attrNameLst>
                                          <p:attrName>ppt_y</p:attrName>
                                        </p:attrNameLst>
                                      </p:cBhvr>
                                      <p:tavLst>
                                        <p:tav tm="0">
                                          <p:val>
                                            <p:strVal val="1+#ppt_h/2"/>
                                          </p:val>
                                        </p:tav>
                                        <p:tav tm="100000">
                                          <p:val>
                                            <p:strVal val="#ppt_y"/>
                                          </p:val>
                                        </p:tav>
                                      </p:tavLst>
                                    </p:anim>
                                  </p:childTnLst>
                                </p:cTn>
                              </p:par>
                              <p:par>
                                <p:cTn id="58" presetID="5" presetClass="entr" presetSubtype="10" fill="hold"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checkerboard(across)">
                                      <p:cBhvr>
                                        <p:cTn id="60" dur="3000"/>
                                        <p:tgtEl>
                                          <p:spTgt spid="5"/>
                                        </p:tgtEl>
                                      </p:cBhvr>
                                    </p:animEffect>
                                  </p:childTnLst>
                                </p:cTn>
                              </p:par>
                              <p:par>
                                <p:cTn id="61" presetID="5" presetClass="entr" presetSubtype="10"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Effect transition="in" filter="checkerboard(across)">
                                      <p:cBhvr>
                                        <p:cTn id="6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animBg="1"/>
      <p:bldP spid="7" grpId="2"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1fwMrX1GfL._SL1000_.jpg"/>
          <p:cNvPicPr>
            <a:picLocks noChangeAspect="1"/>
          </p:cNvPicPr>
          <p:nvPr/>
        </p:nvPicPr>
        <p:blipFill>
          <a:blip r:embed="rId2"/>
          <a:stretch>
            <a:fillRect/>
          </a:stretch>
        </p:blipFill>
        <p:spPr>
          <a:xfrm>
            <a:off x="1214414" y="0"/>
            <a:ext cx="6643734" cy="6858000"/>
          </a:xfrm>
          <a:prstGeom prst="rect">
            <a:avLst/>
          </a:prstGeom>
          <a:scene3d>
            <a:camera prst="orthographicFront"/>
            <a:lightRig rig="threePt" dir="t"/>
          </a:scene3d>
          <a:sp3d>
            <a:bevelT prst="angle"/>
          </a:sp3d>
        </p:spPr>
      </p:pic>
      <p:sp>
        <p:nvSpPr>
          <p:cNvPr id="24" name="23 Triángulo isósceles"/>
          <p:cNvSpPr/>
          <p:nvPr/>
        </p:nvSpPr>
        <p:spPr>
          <a:xfrm>
            <a:off x="0" y="0"/>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0" y="642918"/>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0" y="1285884"/>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0" y="1928802"/>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0" y="2571768"/>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0" y="3214686"/>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0" y="3857652"/>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0" y="4500570"/>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0" y="5143512"/>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0" y="5572140"/>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8001024" y="0"/>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8001024" y="642918"/>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Triángulo isósceles"/>
          <p:cNvSpPr/>
          <p:nvPr/>
        </p:nvSpPr>
        <p:spPr>
          <a:xfrm>
            <a:off x="8001024" y="1285884"/>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Triángulo isósceles"/>
          <p:cNvSpPr/>
          <p:nvPr/>
        </p:nvSpPr>
        <p:spPr>
          <a:xfrm>
            <a:off x="8001024" y="1928802"/>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Triángulo isósceles"/>
          <p:cNvSpPr/>
          <p:nvPr/>
        </p:nvSpPr>
        <p:spPr>
          <a:xfrm>
            <a:off x="8001024" y="2571768"/>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Triángulo isósceles"/>
          <p:cNvSpPr/>
          <p:nvPr/>
        </p:nvSpPr>
        <p:spPr>
          <a:xfrm>
            <a:off x="8001024" y="3214686"/>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Triángulo isósceles"/>
          <p:cNvSpPr/>
          <p:nvPr/>
        </p:nvSpPr>
        <p:spPr>
          <a:xfrm>
            <a:off x="8001024" y="3857652"/>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Triángulo isósceles"/>
          <p:cNvSpPr/>
          <p:nvPr/>
        </p:nvSpPr>
        <p:spPr>
          <a:xfrm>
            <a:off x="8001024" y="4500570"/>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Triángulo isósceles"/>
          <p:cNvSpPr/>
          <p:nvPr/>
        </p:nvSpPr>
        <p:spPr>
          <a:xfrm>
            <a:off x="8001024" y="5143512"/>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Triángulo isósceles"/>
          <p:cNvSpPr/>
          <p:nvPr/>
        </p:nvSpPr>
        <p:spPr>
          <a:xfrm>
            <a:off x="8001024" y="5572140"/>
            <a:ext cx="1142976" cy="1285860"/>
          </a:xfrm>
          <a:prstGeom prst="triangle">
            <a:avLst/>
          </a:prstGeom>
          <a:gradFill flip="none" rotWithShape="1">
            <a:gsLst>
              <a:gs pos="57000">
                <a:schemeClr val="accent1">
                  <a:lumMod val="40000"/>
                  <a:lumOff val="60000"/>
                  <a:shade val="30000"/>
                  <a:satMod val="115000"/>
                  <a:alpha val="0"/>
                </a:schemeClr>
              </a:gs>
              <a:gs pos="50000">
                <a:schemeClr val="accent1">
                  <a:lumMod val="40000"/>
                  <a:lumOff val="60000"/>
                  <a:shade val="67500"/>
                  <a:satMod val="115000"/>
                </a:schemeClr>
              </a:gs>
              <a:gs pos="100000">
                <a:schemeClr val="accent1">
                  <a:lumMod val="40000"/>
                  <a:lumOff val="60000"/>
                  <a:shade val="100000"/>
                  <a:satMod val="115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44"/>
                                        </p:tgtEl>
                                        <p:attrNameLst>
                                          <p:attrName>style.opacity</p:attrName>
                                        </p:attrNameLst>
                                      </p:cBhvr>
                                      <p:to>
                                        <p:strVal val="0"/>
                                      </p:to>
                                    </p:set>
                                    <p:animEffect filter="image" prLst="opacity: 0">
                                      <p:cBhvr rctx="IE">
                                        <p:cTn id="7" dur="indefinite"/>
                                        <p:tgtEl>
                                          <p:spTgt spid="4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arn(inVertical)">
                                      <p:cBhvr>
                                        <p:cTn id="10" dur="3000"/>
                                        <p:tgtEl>
                                          <p:spTgt spid="2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inVertical)">
                                      <p:cBhvr>
                                        <p:cTn id="13" dur="3000"/>
                                        <p:tgtEl>
                                          <p:spTgt spid="2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26"/>
                                        </p:tgtEl>
                                        <p:attrNameLst>
                                          <p:attrName>style.visibility</p:attrName>
                                        </p:attrNameLst>
                                      </p:cBhvr>
                                      <p:to>
                                        <p:strVal val="visible"/>
                                      </p:to>
                                    </p:set>
                                    <p:animEffect transition="in" filter="barn(inVertical)">
                                      <p:cBhvr>
                                        <p:cTn id="16" dur="3000"/>
                                        <p:tgtEl>
                                          <p:spTgt spid="26"/>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Effect transition="in" filter="barn(inVertical)">
                                      <p:cBhvr>
                                        <p:cTn id="19" dur="3000"/>
                                        <p:tgtEl>
                                          <p:spTgt spid="27"/>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barn(inVertical)">
                                      <p:cBhvr>
                                        <p:cTn id="22" dur="3000"/>
                                        <p:tgtEl>
                                          <p:spTgt spid="2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9"/>
                                        </p:tgtEl>
                                        <p:attrNameLst>
                                          <p:attrName>style.visibility</p:attrName>
                                        </p:attrNameLst>
                                      </p:cBhvr>
                                      <p:to>
                                        <p:strVal val="visible"/>
                                      </p:to>
                                    </p:set>
                                    <p:animEffect transition="in" filter="barn(inVertical)">
                                      <p:cBhvr>
                                        <p:cTn id="25" dur="3000"/>
                                        <p:tgtEl>
                                          <p:spTgt spid="29"/>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barn(inVertical)">
                                      <p:cBhvr>
                                        <p:cTn id="28" dur="3000"/>
                                        <p:tgtEl>
                                          <p:spTgt spid="30"/>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barn(inVertical)">
                                      <p:cBhvr>
                                        <p:cTn id="31" dur="3000"/>
                                        <p:tgtEl>
                                          <p:spTgt spid="31"/>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32"/>
                                        </p:tgtEl>
                                        <p:attrNameLst>
                                          <p:attrName>style.visibility</p:attrName>
                                        </p:attrNameLst>
                                      </p:cBhvr>
                                      <p:to>
                                        <p:strVal val="visible"/>
                                      </p:to>
                                    </p:set>
                                    <p:animEffect transition="in" filter="barn(inVertical)">
                                      <p:cBhvr>
                                        <p:cTn id="34" dur="3000"/>
                                        <p:tgtEl>
                                          <p:spTgt spid="32"/>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barn(inVertical)">
                                      <p:cBhvr>
                                        <p:cTn id="37" dur="3000"/>
                                        <p:tgtEl>
                                          <p:spTgt spid="33"/>
                                        </p:tgtEl>
                                      </p:cBhvr>
                                    </p:animEffect>
                                  </p:childTnLst>
                                </p:cTn>
                              </p:par>
                              <p:par>
                                <p:cTn id="38" presetID="2" presetClass="entr" presetSubtype="4" fill="hold" grpId="1" nodeType="withEffect">
                                  <p:stCondLst>
                                    <p:cond delay="0"/>
                                  </p:stCondLst>
                                  <p:childTnLst>
                                    <p:set>
                                      <p:cBhvr>
                                        <p:cTn id="39" dur="1" fill="hold">
                                          <p:stCondLst>
                                            <p:cond delay="0"/>
                                          </p:stCondLst>
                                        </p:cTn>
                                        <p:tgtEl>
                                          <p:spTgt spid="24"/>
                                        </p:tgtEl>
                                        <p:attrNameLst>
                                          <p:attrName>style.visibility</p:attrName>
                                        </p:attrNameLst>
                                      </p:cBhvr>
                                      <p:to>
                                        <p:strVal val="visible"/>
                                      </p:to>
                                    </p:set>
                                    <p:anim calcmode="lin" valueType="num">
                                      <p:cBhvr additive="base">
                                        <p:cTn id="40" dur="3000" fill="hold"/>
                                        <p:tgtEl>
                                          <p:spTgt spid="24"/>
                                        </p:tgtEl>
                                        <p:attrNameLst>
                                          <p:attrName>ppt_x</p:attrName>
                                        </p:attrNameLst>
                                      </p:cBhvr>
                                      <p:tavLst>
                                        <p:tav tm="0">
                                          <p:val>
                                            <p:strVal val="#ppt_x"/>
                                          </p:val>
                                        </p:tav>
                                        <p:tav tm="100000">
                                          <p:val>
                                            <p:strVal val="#ppt_x"/>
                                          </p:val>
                                        </p:tav>
                                      </p:tavLst>
                                    </p:anim>
                                    <p:anim calcmode="lin" valueType="num">
                                      <p:cBhvr additive="base">
                                        <p:cTn id="41" dur="3000" fill="hold"/>
                                        <p:tgtEl>
                                          <p:spTgt spid="24"/>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3000" fill="hold"/>
                                        <p:tgtEl>
                                          <p:spTgt spid="25"/>
                                        </p:tgtEl>
                                        <p:attrNameLst>
                                          <p:attrName>ppt_x</p:attrName>
                                        </p:attrNameLst>
                                      </p:cBhvr>
                                      <p:tavLst>
                                        <p:tav tm="0">
                                          <p:val>
                                            <p:strVal val="#ppt_x"/>
                                          </p:val>
                                        </p:tav>
                                        <p:tav tm="100000">
                                          <p:val>
                                            <p:strVal val="#ppt_x"/>
                                          </p:val>
                                        </p:tav>
                                      </p:tavLst>
                                    </p:anim>
                                    <p:anim calcmode="lin" valueType="num">
                                      <p:cBhvr additive="base">
                                        <p:cTn id="45" dur="3000" fill="hold"/>
                                        <p:tgtEl>
                                          <p:spTgt spid="25"/>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additive="base">
                                        <p:cTn id="48" dur="3000" fill="hold"/>
                                        <p:tgtEl>
                                          <p:spTgt spid="26"/>
                                        </p:tgtEl>
                                        <p:attrNameLst>
                                          <p:attrName>ppt_x</p:attrName>
                                        </p:attrNameLst>
                                      </p:cBhvr>
                                      <p:tavLst>
                                        <p:tav tm="0">
                                          <p:val>
                                            <p:strVal val="#ppt_x"/>
                                          </p:val>
                                        </p:tav>
                                        <p:tav tm="100000">
                                          <p:val>
                                            <p:strVal val="#ppt_x"/>
                                          </p:val>
                                        </p:tav>
                                      </p:tavLst>
                                    </p:anim>
                                    <p:anim calcmode="lin" valueType="num">
                                      <p:cBhvr additive="base">
                                        <p:cTn id="49" dur="3000" fill="hold"/>
                                        <p:tgtEl>
                                          <p:spTgt spid="26"/>
                                        </p:tgtEl>
                                        <p:attrNameLst>
                                          <p:attrName>ppt_y</p:attrName>
                                        </p:attrNameLst>
                                      </p:cBhvr>
                                      <p:tavLst>
                                        <p:tav tm="0">
                                          <p:val>
                                            <p:strVal val="1+#ppt_h/2"/>
                                          </p:val>
                                        </p:tav>
                                        <p:tav tm="100000">
                                          <p:val>
                                            <p:strVal val="#ppt_y"/>
                                          </p:val>
                                        </p:tav>
                                      </p:tavLst>
                                    </p:anim>
                                  </p:childTnLst>
                                </p:cTn>
                              </p:par>
                              <p:par>
                                <p:cTn id="50" presetID="2" presetClass="entr" presetSubtype="4" fill="hold" grpId="1"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additive="base">
                                        <p:cTn id="52" dur="3000" fill="hold"/>
                                        <p:tgtEl>
                                          <p:spTgt spid="27"/>
                                        </p:tgtEl>
                                        <p:attrNameLst>
                                          <p:attrName>ppt_x</p:attrName>
                                        </p:attrNameLst>
                                      </p:cBhvr>
                                      <p:tavLst>
                                        <p:tav tm="0">
                                          <p:val>
                                            <p:strVal val="#ppt_x"/>
                                          </p:val>
                                        </p:tav>
                                        <p:tav tm="100000">
                                          <p:val>
                                            <p:strVal val="#ppt_x"/>
                                          </p:val>
                                        </p:tav>
                                      </p:tavLst>
                                    </p:anim>
                                    <p:anim calcmode="lin" valueType="num">
                                      <p:cBhvr additive="base">
                                        <p:cTn id="53" dur="3000" fill="hold"/>
                                        <p:tgtEl>
                                          <p:spTgt spid="27"/>
                                        </p:tgtEl>
                                        <p:attrNameLst>
                                          <p:attrName>ppt_y</p:attrName>
                                        </p:attrNameLst>
                                      </p:cBhvr>
                                      <p:tavLst>
                                        <p:tav tm="0">
                                          <p:val>
                                            <p:strVal val="1+#ppt_h/2"/>
                                          </p:val>
                                        </p:tav>
                                        <p:tav tm="100000">
                                          <p:val>
                                            <p:strVal val="#ppt_y"/>
                                          </p:val>
                                        </p:tav>
                                      </p:tavLst>
                                    </p:anim>
                                  </p:childTnLst>
                                </p:cTn>
                              </p:par>
                              <p:par>
                                <p:cTn id="54" presetID="2" presetClass="entr" presetSubtype="4" fill="hold" grpId="1" nodeType="withEffect">
                                  <p:stCondLst>
                                    <p:cond delay="0"/>
                                  </p:stCondLst>
                                  <p:childTnLst>
                                    <p:set>
                                      <p:cBhvr>
                                        <p:cTn id="55" dur="1" fill="hold">
                                          <p:stCondLst>
                                            <p:cond delay="0"/>
                                          </p:stCondLst>
                                        </p:cTn>
                                        <p:tgtEl>
                                          <p:spTgt spid="28"/>
                                        </p:tgtEl>
                                        <p:attrNameLst>
                                          <p:attrName>style.visibility</p:attrName>
                                        </p:attrNameLst>
                                      </p:cBhvr>
                                      <p:to>
                                        <p:strVal val="visible"/>
                                      </p:to>
                                    </p:set>
                                    <p:anim calcmode="lin" valueType="num">
                                      <p:cBhvr additive="base">
                                        <p:cTn id="56" dur="3000" fill="hold"/>
                                        <p:tgtEl>
                                          <p:spTgt spid="28"/>
                                        </p:tgtEl>
                                        <p:attrNameLst>
                                          <p:attrName>ppt_x</p:attrName>
                                        </p:attrNameLst>
                                      </p:cBhvr>
                                      <p:tavLst>
                                        <p:tav tm="0">
                                          <p:val>
                                            <p:strVal val="#ppt_x"/>
                                          </p:val>
                                        </p:tav>
                                        <p:tav tm="100000">
                                          <p:val>
                                            <p:strVal val="#ppt_x"/>
                                          </p:val>
                                        </p:tav>
                                      </p:tavLst>
                                    </p:anim>
                                    <p:anim calcmode="lin" valueType="num">
                                      <p:cBhvr additive="base">
                                        <p:cTn id="57" dur="3000" fill="hold"/>
                                        <p:tgtEl>
                                          <p:spTgt spid="28"/>
                                        </p:tgtEl>
                                        <p:attrNameLst>
                                          <p:attrName>ppt_y</p:attrName>
                                        </p:attrNameLst>
                                      </p:cBhvr>
                                      <p:tavLst>
                                        <p:tav tm="0">
                                          <p:val>
                                            <p:strVal val="1+#ppt_h/2"/>
                                          </p:val>
                                        </p:tav>
                                        <p:tav tm="100000">
                                          <p:val>
                                            <p:strVal val="#ppt_y"/>
                                          </p:val>
                                        </p:tav>
                                      </p:tavLst>
                                    </p:anim>
                                  </p:childTnLst>
                                </p:cTn>
                              </p:par>
                              <p:par>
                                <p:cTn id="58" presetID="2" presetClass="entr" presetSubtype="4" fill="hold" grpId="1" nodeType="with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additive="base">
                                        <p:cTn id="60" dur="3000" fill="hold"/>
                                        <p:tgtEl>
                                          <p:spTgt spid="29"/>
                                        </p:tgtEl>
                                        <p:attrNameLst>
                                          <p:attrName>ppt_x</p:attrName>
                                        </p:attrNameLst>
                                      </p:cBhvr>
                                      <p:tavLst>
                                        <p:tav tm="0">
                                          <p:val>
                                            <p:strVal val="#ppt_x"/>
                                          </p:val>
                                        </p:tav>
                                        <p:tav tm="100000">
                                          <p:val>
                                            <p:strVal val="#ppt_x"/>
                                          </p:val>
                                        </p:tav>
                                      </p:tavLst>
                                    </p:anim>
                                    <p:anim calcmode="lin" valueType="num">
                                      <p:cBhvr additive="base">
                                        <p:cTn id="61" dur="3000" fill="hold"/>
                                        <p:tgtEl>
                                          <p:spTgt spid="29"/>
                                        </p:tgtEl>
                                        <p:attrNameLst>
                                          <p:attrName>ppt_y</p:attrName>
                                        </p:attrNameLst>
                                      </p:cBhvr>
                                      <p:tavLst>
                                        <p:tav tm="0">
                                          <p:val>
                                            <p:strVal val="1+#ppt_h/2"/>
                                          </p:val>
                                        </p:tav>
                                        <p:tav tm="100000">
                                          <p:val>
                                            <p:strVal val="#ppt_y"/>
                                          </p:val>
                                        </p:tav>
                                      </p:tavLst>
                                    </p:anim>
                                  </p:childTnLst>
                                </p:cTn>
                              </p:par>
                              <p:par>
                                <p:cTn id="62" presetID="2" presetClass="entr" presetSubtype="4" fill="hold" grpId="1" nodeType="withEffect">
                                  <p:stCondLst>
                                    <p:cond delay="0"/>
                                  </p:stCondLst>
                                  <p:childTnLst>
                                    <p:set>
                                      <p:cBhvr>
                                        <p:cTn id="63" dur="1" fill="hold">
                                          <p:stCondLst>
                                            <p:cond delay="0"/>
                                          </p:stCondLst>
                                        </p:cTn>
                                        <p:tgtEl>
                                          <p:spTgt spid="30"/>
                                        </p:tgtEl>
                                        <p:attrNameLst>
                                          <p:attrName>style.visibility</p:attrName>
                                        </p:attrNameLst>
                                      </p:cBhvr>
                                      <p:to>
                                        <p:strVal val="visible"/>
                                      </p:to>
                                    </p:set>
                                    <p:anim calcmode="lin" valueType="num">
                                      <p:cBhvr additive="base">
                                        <p:cTn id="64" dur="3000" fill="hold"/>
                                        <p:tgtEl>
                                          <p:spTgt spid="30"/>
                                        </p:tgtEl>
                                        <p:attrNameLst>
                                          <p:attrName>ppt_x</p:attrName>
                                        </p:attrNameLst>
                                      </p:cBhvr>
                                      <p:tavLst>
                                        <p:tav tm="0">
                                          <p:val>
                                            <p:strVal val="#ppt_x"/>
                                          </p:val>
                                        </p:tav>
                                        <p:tav tm="100000">
                                          <p:val>
                                            <p:strVal val="#ppt_x"/>
                                          </p:val>
                                        </p:tav>
                                      </p:tavLst>
                                    </p:anim>
                                    <p:anim calcmode="lin" valueType="num">
                                      <p:cBhvr additive="base">
                                        <p:cTn id="65" dur="3000" fill="hold"/>
                                        <p:tgtEl>
                                          <p:spTgt spid="30"/>
                                        </p:tgtEl>
                                        <p:attrNameLst>
                                          <p:attrName>ppt_y</p:attrName>
                                        </p:attrNameLst>
                                      </p:cBhvr>
                                      <p:tavLst>
                                        <p:tav tm="0">
                                          <p:val>
                                            <p:strVal val="1+#ppt_h/2"/>
                                          </p:val>
                                        </p:tav>
                                        <p:tav tm="100000">
                                          <p:val>
                                            <p:strVal val="#ppt_y"/>
                                          </p:val>
                                        </p:tav>
                                      </p:tavLst>
                                    </p:anim>
                                  </p:childTnLst>
                                </p:cTn>
                              </p:par>
                              <p:par>
                                <p:cTn id="66" presetID="2" presetClass="entr" presetSubtype="4" fill="hold" grpId="1" nodeType="withEffect">
                                  <p:stCondLst>
                                    <p:cond delay="0"/>
                                  </p:stCondLst>
                                  <p:childTnLst>
                                    <p:set>
                                      <p:cBhvr>
                                        <p:cTn id="67" dur="1" fill="hold">
                                          <p:stCondLst>
                                            <p:cond delay="0"/>
                                          </p:stCondLst>
                                        </p:cTn>
                                        <p:tgtEl>
                                          <p:spTgt spid="31"/>
                                        </p:tgtEl>
                                        <p:attrNameLst>
                                          <p:attrName>style.visibility</p:attrName>
                                        </p:attrNameLst>
                                      </p:cBhvr>
                                      <p:to>
                                        <p:strVal val="visible"/>
                                      </p:to>
                                    </p:set>
                                    <p:anim calcmode="lin" valueType="num">
                                      <p:cBhvr additive="base">
                                        <p:cTn id="68" dur="3000" fill="hold"/>
                                        <p:tgtEl>
                                          <p:spTgt spid="31"/>
                                        </p:tgtEl>
                                        <p:attrNameLst>
                                          <p:attrName>ppt_x</p:attrName>
                                        </p:attrNameLst>
                                      </p:cBhvr>
                                      <p:tavLst>
                                        <p:tav tm="0">
                                          <p:val>
                                            <p:strVal val="#ppt_x"/>
                                          </p:val>
                                        </p:tav>
                                        <p:tav tm="100000">
                                          <p:val>
                                            <p:strVal val="#ppt_x"/>
                                          </p:val>
                                        </p:tav>
                                      </p:tavLst>
                                    </p:anim>
                                    <p:anim calcmode="lin" valueType="num">
                                      <p:cBhvr additive="base">
                                        <p:cTn id="69" dur="3000" fill="hold"/>
                                        <p:tgtEl>
                                          <p:spTgt spid="31"/>
                                        </p:tgtEl>
                                        <p:attrNameLst>
                                          <p:attrName>ppt_y</p:attrName>
                                        </p:attrNameLst>
                                      </p:cBhvr>
                                      <p:tavLst>
                                        <p:tav tm="0">
                                          <p:val>
                                            <p:strVal val="1+#ppt_h/2"/>
                                          </p:val>
                                        </p:tav>
                                        <p:tav tm="100000">
                                          <p:val>
                                            <p:strVal val="#ppt_y"/>
                                          </p:val>
                                        </p:tav>
                                      </p:tavLst>
                                    </p:anim>
                                  </p:childTnLst>
                                </p:cTn>
                              </p:par>
                              <p:par>
                                <p:cTn id="70" presetID="2" presetClass="entr" presetSubtype="4" fill="hold" grpId="1" nodeType="withEffect">
                                  <p:stCondLst>
                                    <p:cond delay="0"/>
                                  </p:stCondLst>
                                  <p:childTnLst>
                                    <p:set>
                                      <p:cBhvr>
                                        <p:cTn id="71" dur="1" fill="hold">
                                          <p:stCondLst>
                                            <p:cond delay="0"/>
                                          </p:stCondLst>
                                        </p:cTn>
                                        <p:tgtEl>
                                          <p:spTgt spid="32"/>
                                        </p:tgtEl>
                                        <p:attrNameLst>
                                          <p:attrName>style.visibility</p:attrName>
                                        </p:attrNameLst>
                                      </p:cBhvr>
                                      <p:to>
                                        <p:strVal val="visible"/>
                                      </p:to>
                                    </p:set>
                                    <p:anim calcmode="lin" valueType="num">
                                      <p:cBhvr additive="base">
                                        <p:cTn id="72" dur="3000" fill="hold"/>
                                        <p:tgtEl>
                                          <p:spTgt spid="32"/>
                                        </p:tgtEl>
                                        <p:attrNameLst>
                                          <p:attrName>ppt_x</p:attrName>
                                        </p:attrNameLst>
                                      </p:cBhvr>
                                      <p:tavLst>
                                        <p:tav tm="0">
                                          <p:val>
                                            <p:strVal val="#ppt_x"/>
                                          </p:val>
                                        </p:tav>
                                        <p:tav tm="100000">
                                          <p:val>
                                            <p:strVal val="#ppt_x"/>
                                          </p:val>
                                        </p:tav>
                                      </p:tavLst>
                                    </p:anim>
                                    <p:anim calcmode="lin" valueType="num">
                                      <p:cBhvr additive="base">
                                        <p:cTn id="73" dur="3000" fill="hold"/>
                                        <p:tgtEl>
                                          <p:spTgt spid="32"/>
                                        </p:tgtEl>
                                        <p:attrNameLst>
                                          <p:attrName>ppt_y</p:attrName>
                                        </p:attrNameLst>
                                      </p:cBhvr>
                                      <p:tavLst>
                                        <p:tav tm="0">
                                          <p:val>
                                            <p:strVal val="1+#ppt_h/2"/>
                                          </p:val>
                                        </p:tav>
                                        <p:tav tm="100000">
                                          <p:val>
                                            <p:strVal val="#ppt_y"/>
                                          </p:val>
                                        </p:tav>
                                      </p:tavLst>
                                    </p:anim>
                                  </p:childTnLst>
                                </p:cTn>
                              </p:par>
                              <p:par>
                                <p:cTn id="74" presetID="2" presetClass="entr" presetSubtype="4" fill="hold" grpId="1" nodeType="withEffect">
                                  <p:stCondLst>
                                    <p:cond delay="0"/>
                                  </p:stCondLst>
                                  <p:childTnLst>
                                    <p:set>
                                      <p:cBhvr>
                                        <p:cTn id="75" dur="1" fill="hold">
                                          <p:stCondLst>
                                            <p:cond delay="0"/>
                                          </p:stCondLst>
                                        </p:cTn>
                                        <p:tgtEl>
                                          <p:spTgt spid="33"/>
                                        </p:tgtEl>
                                        <p:attrNameLst>
                                          <p:attrName>style.visibility</p:attrName>
                                        </p:attrNameLst>
                                      </p:cBhvr>
                                      <p:to>
                                        <p:strVal val="visible"/>
                                      </p:to>
                                    </p:set>
                                    <p:anim calcmode="lin" valueType="num">
                                      <p:cBhvr additive="base">
                                        <p:cTn id="76" dur="3000" fill="hold"/>
                                        <p:tgtEl>
                                          <p:spTgt spid="33"/>
                                        </p:tgtEl>
                                        <p:attrNameLst>
                                          <p:attrName>ppt_x</p:attrName>
                                        </p:attrNameLst>
                                      </p:cBhvr>
                                      <p:tavLst>
                                        <p:tav tm="0">
                                          <p:val>
                                            <p:strVal val="#ppt_x"/>
                                          </p:val>
                                        </p:tav>
                                        <p:tav tm="100000">
                                          <p:val>
                                            <p:strVal val="#ppt_x"/>
                                          </p:val>
                                        </p:tav>
                                      </p:tavLst>
                                    </p:anim>
                                    <p:anim calcmode="lin" valueType="num">
                                      <p:cBhvr additive="base">
                                        <p:cTn id="77" dur="3000" fill="hold"/>
                                        <p:tgtEl>
                                          <p:spTgt spid="33"/>
                                        </p:tgtEl>
                                        <p:attrNameLst>
                                          <p:attrName>ppt_y</p:attrName>
                                        </p:attrNameLst>
                                      </p:cBhvr>
                                      <p:tavLst>
                                        <p:tav tm="0">
                                          <p:val>
                                            <p:strVal val="1+#ppt_h/2"/>
                                          </p:val>
                                        </p:tav>
                                        <p:tav tm="100000">
                                          <p:val>
                                            <p:strVal val="#ppt_y"/>
                                          </p:val>
                                        </p:tav>
                                      </p:tavLst>
                                    </p:anim>
                                  </p:childTnLst>
                                </p:cTn>
                              </p:par>
                              <p:par>
                                <p:cTn id="78" presetID="16" presetClass="entr" presetSubtype="21" fill="hold" grpId="0" nodeType="withEffect">
                                  <p:stCondLst>
                                    <p:cond delay="0"/>
                                  </p:stCondLst>
                                  <p:childTnLst>
                                    <p:set>
                                      <p:cBhvr>
                                        <p:cTn id="79" dur="1" fill="hold">
                                          <p:stCondLst>
                                            <p:cond delay="0"/>
                                          </p:stCondLst>
                                        </p:cTn>
                                        <p:tgtEl>
                                          <p:spTgt spid="34"/>
                                        </p:tgtEl>
                                        <p:attrNameLst>
                                          <p:attrName>style.visibility</p:attrName>
                                        </p:attrNameLst>
                                      </p:cBhvr>
                                      <p:to>
                                        <p:strVal val="visible"/>
                                      </p:to>
                                    </p:set>
                                    <p:animEffect transition="in" filter="barn(inVertical)">
                                      <p:cBhvr>
                                        <p:cTn id="80" dur="3000"/>
                                        <p:tgtEl>
                                          <p:spTgt spid="34"/>
                                        </p:tgtEl>
                                      </p:cBhvr>
                                    </p:animEffect>
                                  </p:childTnLst>
                                </p:cTn>
                              </p:par>
                              <p:par>
                                <p:cTn id="81" presetID="16" presetClass="entr" presetSubtype="21" fill="hold" grpId="0" nodeType="with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barn(inVertical)">
                                      <p:cBhvr>
                                        <p:cTn id="83" dur="3000"/>
                                        <p:tgtEl>
                                          <p:spTgt spid="35"/>
                                        </p:tgtEl>
                                      </p:cBhvr>
                                    </p:animEffect>
                                  </p:childTnLst>
                                </p:cTn>
                              </p:par>
                              <p:par>
                                <p:cTn id="84" presetID="16" presetClass="entr" presetSubtype="21" fill="hold" grpId="0"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barn(inVertical)">
                                      <p:cBhvr>
                                        <p:cTn id="86" dur="3000"/>
                                        <p:tgtEl>
                                          <p:spTgt spid="36"/>
                                        </p:tgtEl>
                                      </p:cBhvr>
                                    </p:animEffect>
                                  </p:childTnLst>
                                </p:cTn>
                              </p:par>
                              <p:par>
                                <p:cTn id="87" presetID="16" presetClass="entr" presetSubtype="21" fill="hold" grpId="0" nodeType="withEffect">
                                  <p:stCondLst>
                                    <p:cond delay="0"/>
                                  </p:stCondLst>
                                  <p:childTnLst>
                                    <p:set>
                                      <p:cBhvr>
                                        <p:cTn id="88" dur="1" fill="hold">
                                          <p:stCondLst>
                                            <p:cond delay="0"/>
                                          </p:stCondLst>
                                        </p:cTn>
                                        <p:tgtEl>
                                          <p:spTgt spid="37"/>
                                        </p:tgtEl>
                                        <p:attrNameLst>
                                          <p:attrName>style.visibility</p:attrName>
                                        </p:attrNameLst>
                                      </p:cBhvr>
                                      <p:to>
                                        <p:strVal val="visible"/>
                                      </p:to>
                                    </p:set>
                                    <p:animEffect transition="in" filter="barn(inVertical)">
                                      <p:cBhvr>
                                        <p:cTn id="89" dur="3000"/>
                                        <p:tgtEl>
                                          <p:spTgt spid="37"/>
                                        </p:tgtEl>
                                      </p:cBhvr>
                                    </p:animEffect>
                                  </p:childTnLst>
                                </p:cTn>
                              </p:par>
                              <p:par>
                                <p:cTn id="90" presetID="16" presetClass="entr" presetSubtype="21" fill="hold" grpId="0" nodeType="withEffect">
                                  <p:stCondLst>
                                    <p:cond delay="0"/>
                                  </p:stCondLst>
                                  <p:childTnLst>
                                    <p:set>
                                      <p:cBhvr>
                                        <p:cTn id="91" dur="1" fill="hold">
                                          <p:stCondLst>
                                            <p:cond delay="0"/>
                                          </p:stCondLst>
                                        </p:cTn>
                                        <p:tgtEl>
                                          <p:spTgt spid="38"/>
                                        </p:tgtEl>
                                        <p:attrNameLst>
                                          <p:attrName>style.visibility</p:attrName>
                                        </p:attrNameLst>
                                      </p:cBhvr>
                                      <p:to>
                                        <p:strVal val="visible"/>
                                      </p:to>
                                    </p:set>
                                    <p:animEffect transition="in" filter="barn(inVertical)">
                                      <p:cBhvr>
                                        <p:cTn id="92" dur="3000"/>
                                        <p:tgtEl>
                                          <p:spTgt spid="38"/>
                                        </p:tgtEl>
                                      </p:cBhvr>
                                    </p:animEffect>
                                  </p:childTnLst>
                                </p:cTn>
                              </p:par>
                              <p:par>
                                <p:cTn id="93" presetID="16" presetClass="entr" presetSubtype="21" fill="hold" grpId="0" nodeType="with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barn(inVertical)">
                                      <p:cBhvr>
                                        <p:cTn id="95" dur="3000"/>
                                        <p:tgtEl>
                                          <p:spTgt spid="39"/>
                                        </p:tgtEl>
                                      </p:cBhvr>
                                    </p:animEffect>
                                  </p:childTnLst>
                                </p:cTn>
                              </p:par>
                              <p:par>
                                <p:cTn id="96" presetID="16" presetClass="entr" presetSubtype="21" fill="hold" grpId="0" nodeType="withEffect">
                                  <p:stCondLst>
                                    <p:cond delay="0"/>
                                  </p:stCondLst>
                                  <p:childTnLst>
                                    <p:set>
                                      <p:cBhvr>
                                        <p:cTn id="97" dur="1" fill="hold">
                                          <p:stCondLst>
                                            <p:cond delay="0"/>
                                          </p:stCondLst>
                                        </p:cTn>
                                        <p:tgtEl>
                                          <p:spTgt spid="40"/>
                                        </p:tgtEl>
                                        <p:attrNameLst>
                                          <p:attrName>style.visibility</p:attrName>
                                        </p:attrNameLst>
                                      </p:cBhvr>
                                      <p:to>
                                        <p:strVal val="visible"/>
                                      </p:to>
                                    </p:set>
                                    <p:animEffect transition="in" filter="barn(inVertical)">
                                      <p:cBhvr>
                                        <p:cTn id="98" dur="3000"/>
                                        <p:tgtEl>
                                          <p:spTgt spid="40"/>
                                        </p:tgtEl>
                                      </p:cBhvr>
                                    </p:animEffect>
                                  </p:childTnLst>
                                </p:cTn>
                              </p:par>
                              <p:par>
                                <p:cTn id="99" presetID="16" presetClass="entr" presetSubtype="21" fill="hold" grpId="0" nodeType="withEffect">
                                  <p:stCondLst>
                                    <p:cond delay="0"/>
                                  </p:stCondLst>
                                  <p:childTnLst>
                                    <p:set>
                                      <p:cBhvr>
                                        <p:cTn id="100" dur="1" fill="hold">
                                          <p:stCondLst>
                                            <p:cond delay="0"/>
                                          </p:stCondLst>
                                        </p:cTn>
                                        <p:tgtEl>
                                          <p:spTgt spid="41"/>
                                        </p:tgtEl>
                                        <p:attrNameLst>
                                          <p:attrName>style.visibility</p:attrName>
                                        </p:attrNameLst>
                                      </p:cBhvr>
                                      <p:to>
                                        <p:strVal val="visible"/>
                                      </p:to>
                                    </p:set>
                                    <p:animEffect transition="in" filter="barn(inVertical)">
                                      <p:cBhvr>
                                        <p:cTn id="101" dur="3000"/>
                                        <p:tgtEl>
                                          <p:spTgt spid="41"/>
                                        </p:tgtEl>
                                      </p:cBhvr>
                                    </p:animEffect>
                                  </p:childTnLst>
                                </p:cTn>
                              </p:par>
                              <p:par>
                                <p:cTn id="102" presetID="16" presetClass="entr" presetSubtype="21" fill="hold" grpId="0" nodeType="withEffect">
                                  <p:stCondLst>
                                    <p:cond delay="0"/>
                                  </p:stCondLst>
                                  <p:childTnLst>
                                    <p:set>
                                      <p:cBhvr>
                                        <p:cTn id="103" dur="1" fill="hold">
                                          <p:stCondLst>
                                            <p:cond delay="0"/>
                                          </p:stCondLst>
                                        </p:cTn>
                                        <p:tgtEl>
                                          <p:spTgt spid="42"/>
                                        </p:tgtEl>
                                        <p:attrNameLst>
                                          <p:attrName>style.visibility</p:attrName>
                                        </p:attrNameLst>
                                      </p:cBhvr>
                                      <p:to>
                                        <p:strVal val="visible"/>
                                      </p:to>
                                    </p:set>
                                    <p:animEffect transition="in" filter="barn(inVertical)">
                                      <p:cBhvr>
                                        <p:cTn id="104" dur="3000"/>
                                        <p:tgtEl>
                                          <p:spTgt spid="42"/>
                                        </p:tgtEl>
                                      </p:cBhvr>
                                    </p:animEffect>
                                  </p:childTnLst>
                                </p:cTn>
                              </p:par>
                              <p:par>
                                <p:cTn id="105" presetID="16" presetClass="entr" presetSubtype="21" fill="hold" grpId="0" nodeType="withEffect">
                                  <p:stCondLst>
                                    <p:cond delay="0"/>
                                  </p:stCondLst>
                                  <p:childTnLst>
                                    <p:set>
                                      <p:cBhvr>
                                        <p:cTn id="106" dur="1" fill="hold">
                                          <p:stCondLst>
                                            <p:cond delay="0"/>
                                          </p:stCondLst>
                                        </p:cTn>
                                        <p:tgtEl>
                                          <p:spTgt spid="43"/>
                                        </p:tgtEl>
                                        <p:attrNameLst>
                                          <p:attrName>style.visibility</p:attrName>
                                        </p:attrNameLst>
                                      </p:cBhvr>
                                      <p:to>
                                        <p:strVal val="visible"/>
                                      </p:to>
                                    </p:set>
                                    <p:animEffect transition="in" filter="barn(inVertical)">
                                      <p:cBhvr>
                                        <p:cTn id="107" dur="3000"/>
                                        <p:tgtEl>
                                          <p:spTgt spid="43"/>
                                        </p:tgtEl>
                                      </p:cBhvr>
                                    </p:animEffect>
                                  </p:childTnLst>
                                </p:cTn>
                              </p:par>
                              <p:par>
                                <p:cTn id="108" presetID="2" presetClass="entr" presetSubtype="4" fill="hold" grpId="1" nodeType="withEffect">
                                  <p:stCondLst>
                                    <p:cond delay="0"/>
                                  </p:stCondLst>
                                  <p:childTnLst>
                                    <p:set>
                                      <p:cBhvr>
                                        <p:cTn id="109" dur="1" fill="hold">
                                          <p:stCondLst>
                                            <p:cond delay="0"/>
                                          </p:stCondLst>
                                        </p:cTn>
                                        <p:tgtEl>
                                          <p:spTgt spid="34"/>
                                        </p:tgtEl>
                                        <p:attrNameLst>
                                          <p:attrName>style.visibility</p:attrName>
                                        </p:attrNameLst>
                                      </p:cBhvr>
                                      <p:to>
                                        <p:strVal val="visible"/>
                                      </p:to>
                                    </p:set>
                                    <p:anim calcmode="lin" valueType="num">
                                      <p:cBhvr additive="base">
                                        <p:cTn id="110" dur="3000" fill="hold"/>
                                        <p:tgtEl>
                                          <p:spTgt spid="34"/>
                                        </p:tgtEl>
                                        <p:attrNameLst>
                                          <p:attrName>ppt_x</p:attrName>
                                        </p:attrNameLst>
                                      </p:cBhvr>
                                      <p:tavLst>
                                        <p:tav tm="0">
                                          <p:val>
                                            <p:strVal val="#ppt_x"/>
                                          </p:val>
                                        </p:tav>
                                        <p:tav tm="100000">
                                          <p:val>
                                            <p:strVal val="#ppt_x"/>
                                          </p:val>
                                        </p:tav>
                                      </p:tavLst>
                                    </p:anim>
                                    <p:anim calcmode="lin" valueType="num">
                                      <p:cBhvr additive="base">
                                        <p:cTn id="111" dur="3000" fill="hold"/>
                                        <p:tgtEl>
                                          <p:spTgt spid="34"/>
                                        </p:tgtEl>
                                        <p:attrNameLst>
                                          <p:attrName>ppt_y</p:attrName>
                                        </p:attrNameLst>
                                      </p:cBhvr>
                                      <p:tavLst>
                                        <p:tav tm="0">
                                          <p:val>
                                            <p:strVal val="1+#ppt_h/2"/>
                                          </p:val>
                                        </p:tav>
                                        <p:tav tm="100000">
                                          <p:val>
                                            <p:strVal val="#ppt_y"/>
                                          </p:val>
                                        </p:tav>
                                      </p:tavLst>
                                    </p:anim>
                                  </p:childTnLst>
                                </p:cTn>
                              </p:par>
                              <p:par>
                                <p:cTn id="112" presetID="2" presetClass="entr" presetSubtype="4" fill="hold" grpId="1" nodeType="withEffect">
                                  <p:stCondLst>
                                    <p:cond delay="0"/>
                                  </p:stCondLst>
                                  <p:childTnLst>
                                    <p:set>
                                      <p:cBhvr>
                                        <p:cTn id="113" dur="1" fill="hold">
                                          <p:stCondLst>
                                            <p:cond delay="0"/>
                                          </p:stCondLst>
                                        </p:cTn>
                                        <p:tgtEl>
                                          <p:spTgt spid="35"/>
                                        </p:tgtEl>
                                        <p:attrNameLst>
                                          <p:attrName>style.visibility</p:attrName>
                                        </p:attrNameLst>
                                      </p:cBhvr>
                                      <p:to>
                                        <p:strVal val="visible"/>
                                      </p:to>
                                    </p:set>
                                    <p:anim calcmode="lin" valueType="num">
                                      <p:cBhvr additive="base">
                                        <p:cTn id="114" dur="3000" fill="hold"/>
                                        <p:tgtEl>
                                          <p:spTgt spid="35"/>
                                        </p:tgtEl>
                                        <p:attrNameLst>
                                          <p:attrName>ppt_x</p:attrName>
                                        </p:attrNameLst>
                                      </p:cBhvr>
                                      <p:tavLst>
                                        <p:tav tm="0">
                                          <p:val>
                                            <p:strVal val="#ppt_x"/>
                                          </p:val>
                                        </p:tav>
                                        <p:tav tm="100000">
                                          <p:val>
                                            <p:strVal val="#ppt_x"/>
                                          </p:val>
                                        </p:tav>
                                      </p:tavLst>
                                    </p:anim>
                                    <p:anim calcmode="lin" valueType="num">
                                      <p:cBhvr additive="base">
                                        <p:cTn id="115" dur="3000" fill="hold"/>
                                        <p:tgtEl>
                                          <p:spTgt spid="35"/>
                                        </p:tgtEl>
                                        <p:attrNameLst>
                                          <p:attrName>ppt_y</p:attrName>
                                        </p:attrNameLst>
                                      </p:cBhvr>
                                      <p:tavLst>
                                        <p:tav tm="0">
                                          <p:val>
                                            <p:strVal val="1+#ppt_h/2"/>
                                          </p:val>
                                        </p:tav>
                                        <p:tav tm="100000">
                                          <p:val>
                                            <p:strVal val="#ppt_y"/>
                                          </p:val>
                                        </p:tav>
                                      </p:tavLst>
                                    </p:anim>
                                  </p:childTnLst>
                                </p:cTn>
                              </p:par>
                              <p:par>
                                <p:cTn id="116" presetID="2" presetClass="entr" presetSubtype="4" fill="hold" grpId="1" nodeType="withEffect">
                                  <p:stCondLst>
                                    <p:cond delay="0"/>
                                  </p:stCondLst>
                                  <p:childTnLst>
                                    <p:set>
                                      <p:cBhvr>
                                        <p:cTn id="117" dur="1" fill="hold">
                                          <p:stCondLst>
                                            <p:cond delay="0"/>
                                          </p:stCondLst>
                                        </p:cTn>
                                        <p:tgtEl>
                                          <p:spTgt spid="36"/>
                                        </p:tgtEl>
                                        <p:attrNameLst>
                                          <p:attrName>style.visibility</p:attrName>
                                        </p:attrNameLst>
                                      </p:cBhvr>
                                      <p:to>
                                        <p:strVal val="visible"/>
                                      </p:to>
                                    </p:set>
                                    <p:anim calcmode="lin" valueType="num">
                                      <p:cBhvr additive="base">
                                        <p:cTn id="118" dur="3000" fill="hold"/>
                                        <p:tgtEl>
                                          <p:spTgt spid="36"/>
                                        </p:tgtEl>
                                        <p:attrNameLst>
                                          <p:attrName>ppt_x</p:attrName>
                                        </p:attrNameLst>
                                      </p:cBhvr>
                                      <p:tavLst>
                                        <p:tav tm="0">
                                          <p:val>
                                            <p:strVal val="#ppt_x"/>
                                          </p:val>
                                        </p:tav>
                                        <p:tav tm="100000">
                                          <p:val>
                                            <p:strVal val="#ppt_x"/>
                                          </p:val>
                                        </p:tav>
                                      </p:tavLst>
                                    </p:anim>
                                    <p:anim calcmode="lin" valueType="num">
                                      <p:cBhvr additive="base">
                                        <p:cTn id="119" dur="3000" fill="hold"/>
                                        <p:tgtEl>
                                          <p:spTgt spid="36"/>
                                        </p:tgtEl>
                                        <p:attrNameLst>
                                          <p:attrName>ppt_y</p:attrName>
                                        </p:attrNameLst>
                                      </p:cBhvr>
                                      <p:tavLst>
                                        <p:tav tm="0">
                                          <p:val>
                                            <p:strVal val="1+#ppt_h/2"/>
                                          </p:val>
                                        </p:tav>
                                        <p:tav tm="100000">
                                          <p:val>
                                            <p:strVal val="#ppt_y"/>
                                          </p:val>
                                        </p:tav>
                                      </p:tavLst>
                                    </p:anim>
                                  </p:childTnLst>
                                </p:cTn>
                              </p:par>
                              <p:par>
                                <p:cTn id="120" presetID="2" presetClass="entr" presetSubtype="4" fill="hold" grpId="1" nodeType="withEffect">
                                  <p:stCondLst>
                                    <p:cond delay="0"/>
                                  </p:stCondLst>
                                  <p:childTnLst>
                                    <p:set>
                                      <p:cBhvr>
                                        <p:cTn id="121" dur="1" fill="hold">
                                          <p:stCondLst>
                                            <p:cond delay="0"/>
                                          </p:stCondLst>
                                        </p:cTn>
                                        <p:tgtEl>
                                          <p:spTgt spid="37"/>
                                        </p:tgtEl>
                                        <p:attrNameLst>
                                          <p:attrName>style.visibility</p:attrName>
                                        </p:attrNameLst>
                                      </p:cBhvr>
                                      <p:to>
                                        <p:strVal val="visible"/>
                                      </p:to>
                                    </p:set>
                                    <p:anim calcmode="lin" valueType="num">
                                      <p:cBhvr additive="base">
                                        <p:cTn id="122" dur="3000" fill="hold"/>
                                        <p:tgtEl>
                                          <p:spTgt spid="37"/>
                                        </p:tgtEl>
                                        <p:attrNameLst>
                                          <p:attrName>ppt_x</p:attrName>
                                        </p:attrNameLst>
                                      </p:cBhvr>
                                      <p:tavLst>
                                        <p:tav tm="0">
                                          <p:val>
                                            <p:strVal val="#ppt_x"/>
                                          </p:val>
                                        </p:tav>
                                        <p:tav tm="100000">
                                          <p:val>
                                            <p:strVal val="#ppt_x"/>
                                          </p:val>
                                        </p:tav>
                                      </p:tavLst>
                                    </p:anim>
                                    <p:anim calcmode="lin" valueType="num">
                                      <p:cBhvr additive="base">
                                        <p:cTn id="123" dur="3000" fill="hold"/>
                                        <p:tgtEl>
                                          <p:spTgt spid="37"/>
                                        </p:tgtEl>
                                        <p:attrNameLst>
                                          <p:attrName>ppt_y</p:attrName>
                                        </p:attrNameLst>
                                      </p:cBhvr>
                                      <p:tavLst>
                                        <p:tav tm="0">
                                          <p:val>
                                            <p:strVal val="1+#ppt_h/2"/>
                                          </p:val>
                                        </p:tav>
                                        <p:tav tm="100000">
                                          <p:val>
                                            <p:strVal val="#ppt_y"/>
                                          </p:val>
                                        </p:tav>
                                      </p:tavLst>
                                    </p:anim>
                                  </p:childTnLst>
                                </p:cTn>
                              </p:par>
                              <p:par>
                                <p:cTn id="124" presetID="2" presetClass="entr" presetSubtype="4" fill="hold" grpId="1" nodeType="withEffect">
                                  <p:stCondLst>
                                    <p:cond delay="0"/>
                                  </p:stCondLst>
                                  <p:childTnLst>
                                    <p:set>
                                      <p:cBhvr>
                                        <p:cTn id="125" dur="1" fill="hold">
                                          <p:stCondLst>
                                            <p:cond delay="0"/>
                                          </p:stCondLst>
                                        </p:cTn>
                                        <p:tgtEl>
                                          <p:spTgt spid="38"/>
                                        </p:tgtEl>
                                        <p:attrNameLst>
                                          <p:attrName>style.visibility</p:attrName>
                                        </p:attrNameLst>
                                      </p:cBhvr>
                                      <p:to>
                                        <p:strVal val="visible"/>
                                      </p:to>
                                    </p:set>
                                    <p:anim calcmode="lin" valueType="num">
                                      <p:cBhvr additive="base">
                                        <p:cTn id="126" dur="3000" fill="hold"/>
                                        <p:tgtEl>
                                          <p:spTgt spid="38"/>
                                        </p:tgtEl>
                                        <p:attrNameLst>
                                          <p:attrName>ppt_x</p:attrName>
                                        </p:attrNameLst>
                                      </p:cBhvr>
                                      <p:tavLst>
                                        <p:tav tm="0">
                                          <p:val>
                                            <p:strVal val="#ppt_x"/>
                                          </p:val>
                                        </p:tav>
                                        <p:tav tm="100000">
                                          <p:val>
                                            <p:strVal val="#ppt_x"/>
                                          </p:val>
                                        </p:tav>
                                      </p:tavLst>
                                    </p:anim>
                                    <p:anim calcmode="lin" valueType="num">
                                      <p:cBhvr additive="base">
                                        <p:cTn id="127" dur="3000" fill="hold"/>
                                        <p:tgtEl>
                                          <p:spTgt spid="38"/>
                                        </p:tgtEl>
                                        <p:attrNameLst>
                                          <p:attrName>ppt_y</p:attrName>
                                        </p:attrNameLst>
                                      </p:cBhvr>
                                      <p:tavLst>
                                        <p:tav tm="0">
                                          <p:val>
                                            <p:strVal val="1+#ppt_h/2"/>
                                          </p:val>
                                        </p:tav>
                                        <p:tav tm="100000">
                                          <p:val>
                                            <p:strVal val="#ppt_y"/>
                                          </p:val>
                                        </p:tav>
                                      </p:tavLst>
                                    </p:anim>
                                  </p:childTnLst>
                                </p:cTn>
                              </p:par>
                              <p:par>
                                <p:cTn id="128" presetID="2" presetClass="entr" presetSubtype="4" fill="hold" grpId="1" nodeType="withEffect">
                                  <p:stCondLst>
                                    <p:cond delay="0"/>
                                  </p:stCondLst>
                                  <p:childTnLst>
                                    <p:set>
                                      <p:cBhvr>
                                        <p:cTn id="129" dur="1" fill="hold">
                                          <p:stCondLst>
                                            <p:cond delay="0"/>
                                          </p:stCondLst>
                                        </p:cTn>
                                        <p:tgtEl>
                                          <p:spTgt spid="39"/>
                                        </p:tgtEl>
                                        <p:attrNameLst>
                                          <p:attrName>style.visibility</p:attrName>
                                        </p:attrNameLst>
                                      </p:cBhvr>
                                      <p:to>
                                        <p:strVal val="visible"/>
                                      </p:to>
                                    </p:set>
                                    <p:anim calcmode="lin" valueType="num">
                                      <p:cBhvr additive="base">
                                        <p:cTn id="130" dur="3000" fill="hold"/>
                                        <p:tgtEl>
                                          <p:spTgt spid="39"/>
                                        </p:tgtEl>
                                        <p:attrNameLst>
                                          <p:attrName>ppt_x</p:attrName>
                                        </p:attrNameLst>
                                      </p:cBhvr>
                                      <p:tavLst>
                                        <p:tav tm="0">
                                          <p:val>
                                            <p:strVal val="#ppt_x"/>
                                          </p:val>
                                        </p:tav>
                                        <p:tav tm="100000">
                                          <p:val>
                                            <p:strVal val="#ppt_x"/>
                                          </p:val>
                                        </p:tav>
                                      </p:tavLst>
                                    </p:anim>
                                    <p:anim calcmode="lin" valueType="num">
                                      <p:cBhvr additive="base">
                                        <p:cTn id="131" dur="3000" fill="hold"/>
                                        <p:tgtEl>
                                          <p:spTgt spid="39"/>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40"/>
                                        </p:tgtEl>
                                        <p:attrNameLst>
                                          <p:attrName>style.visibility</p:attrName>
                                        </p:attrNameLst>
                                      </p:cBhvr>
                                      <p:to>
                                        <p:strVal val="visible"/>
                                      </p:to>
                                    </p:set>
                                    <p:anim calcmode="lin" valueType="num">
                                      <p:cBhvr additive="base">
                                        <p:cTn id="134" dur="3000" fill="hold"/>
                                        <p:tgtEl>
                                          <p:spTgt spid="40"/>
                                        </p:tgtEl>
                                        <p:attrNameLst>
                                          <p:attrName>ppt_x</p:attrName>
                                        </p:attrNameLst>
                                      </p:cBhvr>
                                      <p:tavLst>
                                        <p:tav tm="0">
                                          <p:val>
                                            <p:strVal val="#ppt_x"/>
                                          </p:val>
                                        </p:tav>
                                        <p:tav tm="100000">
                                          <p:val>
                                            <p:strVal val="#ppt_x"/>
                                          </p:val>
                                        </p:tav>
                                      </p:tavLst>
                                    </p:anim>
                                    <p:anim calcmode="lin" valueType="num">
                                      <p:cBhvr additive="base">
                                        <p:cTn id="135" dur="3000" fill="hold"/>
                                        <p:tgtEl>
                                          <p:spTgt spid="40"/>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41"/>
                                        </p:tgtEl>
                                        <p:attrNameLst>
                                          <p:attrName>style.visibility</p:attrName>
                                        </p:attrNameLst>
                                      </p:cBhvr>
                                      <p:to>
                                        <p:strVal val="visible"/>
                                      </p:to>
                                    </p:set>
                                    <p:anim calcmode="lin" valueType="num">
                                      <p:cBhvr additive="base">
                                        <p:cTn id="138" dur="3000" fill="hold"/>
                                        <p:tgtEl>
                                          <p:spTgt spid="41"/>
                                        </p:tgtEl>
                                        <p:attrNameLst>
                                          <p:attrName>ppt_x</p:attrName>
                                        </p:attrNameLst>
                                      </p:cBhvr>
                                      <p:tavLst>
                                        <p:tav tm="0">
                                          <p:val>
                                            <p:strVal val="#ppt_x"/>
                                          </p:val>
                                        </p:tav>
                                        <p:tav tm="100000">
                                          <p:val>
                                            <p:strVal val="#ppt_x"/>
                                          </p:val>
                                        </p:tav>
                                      </p:tavLst>
                                    </p:anim>
                                    <p:anim calcmode="lin" valueType="num">
                                      <p:cBhvr additive="base">
                                        <p:cTn id="139" dur="3000" fill="hold"/>
                                        <p:tgtEl>
                                          <p:spTgt spid="41"/>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42"/>
                                        </p:tgtEl>
                                        <p:attrNameLst>
                                          <p:attrName>style.visibility</p:attrName>
                                        </p:attrNameLst>
                                      </p:cBhvr>
                                      <p:to>
                                        <p:strVal val="visible"/>
                                      </p:to>
                                    </p:set>
                                    <p:anim calcmode="lin" valueType="num">
                                      <p:cBhvr additive="base">
                                        <p:cTn id="142" dur="3000" fill="hold"/>
                                        <p:tgtEl>
                                          <p:spTgt spid="42"/>
                                        </p:tgtEl>
                                        <p:attrNameLst>
                                          <p:attrName>ppt_x</p:attrName>
                                        </p:attrNameLst>
                                      </p:cBhvr>
                                      <p:tavLst>
                                        <p:tav tm="0">
                                          <p:val>
                                            <p:strVal val="#ppt_x"/>
                                          </p:val>
                                        </p:tav>
                                        <p:tav tm="100000">
                                          <p:val>
                                            <p:strVal val="#ppt_x"/>
                                          </p:val>
                                        </p:tav>
                                      </p:tavLst>
                                    </p:anim>
                                    <p:anim calcmode="lin" valueType="num">
                                      <p:cBhvr additive="base">
                                        <p:cTn id="143" dur="3000" fill="hold"/>
                                        <p:tgtEl>
                                          <p:spTgt spid="42"/>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additive="base">
                                        <p:cTn id="146" dur="3000" fill="hold"/>
                                        <p:tgtEl>
                                          <p:spTgt spid="43"/>
                                        </p:tgtEl>
                                        <p:attrNameLst>
                                          <p:attrName>ppt_x</p:attrName>
                                        </p:attrNameLst>
                                      </p:cBhvr>
                                      <p:tavLst>
                                        <p:tav tm="0">
                                          <p:val>
                                            <p:strVal val="#ppt_x"/>
                                          </p:val>
                                        </p:tav>
                                        <p:tav tm="100000">
                                          <p:val>
                                            <p:strVal val="#ppt_x"/>
                                          </p:val>
                                        </p:tav>
                                      </p:tavLst>
                                    </p:anim>
                                    <p:anim calcmode="lin" valueType="num">
                                      <p:cBhvr additive="base">
                                        <p:cTn id="147" dur="3000" fill="hold"/>
                                        <p:tgtEl>
                                          <p:spTgt spid="43"/>
                                        </p:tgtEl>
                                        <p:attrNameLst>
                                          <p:attrName>ppt_y</p:attrName>
                                        </p:attrNameLst>
                                      </p:cBhvr>
                                      <p:tavLst>
                                        <p:tav tm="0">
                                          <p:val>
                                            <p:strVal val="1+#ppt_h/2"/>
                                          </p:val>
                                        </p:tav>
                                        <p:tav tm="100000">
                                          <p:val>
                                            <p:strVal val="#ppt_y"/>
                                          </p:val>
                                        </p:tav>
                                      </p:tavLst>
                                    </p:anim>
                                  </p:childTnLst>
                                </p:cTn>
                              </p:par>
                              <p:par>
                                <p:cTn id="148" presetID="4" presetClass="entr" presetSubtype="16"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Effect transition="in" filter="box(in)">
                                      <p:cBhvr>
                                        <p:cTn id="150" dur="3000"/>
                                        <p:tgtEl>
                                          <p:spTgt spid="4"/>
                                        </p:tgtEl>
                                      </p:cBhvr>
                                    </p:animEffect>
                                  </p:childTnLst>
                                </p:cTn>
                              </p:par>
                              <p:par>
                                <p:cTn id="151" presetID="23" presetClass="entr" presetSubtype="272" fill="hold" nodeType="withEffect">
                                  <p:stCondLst>
                                    <p:cond delay="0"/>
                                  </p:stCondLst>
                                  <p:childTnLst>
                                    <p:set>
                                      <p:cBhvr>
                                        <p:cTn id="152" dur="1" fill="hold">
                                          <p:stCondLst>
                                            <p:cond delay="0"/>
                                          </p:stCondLst>
                                        </p:cTn>
                                        <p:tgtEl>
                                          <p:spTgt spid="4"/>
                                        </p:tgtEl>
                                        <p:attrNameLst>
                                          <p:attrName>style.visibility</p:attrName>
                                        </p:attrNameLst>
                                      </p:cBhvr>
                                      <p:to>
                                        <p:strVal val="visible"/>
                                      </p:to>
                                    </p:set>
                                    <p:anim calcmode="lin" valueType="num">
                                      <p:cBhvr>
                                        <p:cTn id="153" dur="3000" fill="hold"/>
                                        <p:tgtEl>
                                          <p:spTgt spid="4"/>
                                        </p:tgtEl>
                                        <p:attrNameLst>
                                          <p:attrName>ppt_w</p:attrName>
                                        </p:attrNameLst>
                                      </p:cBhvr>
                                      <p:tavLst>
                                        <p:tav tm="0">
                                          <p:val>
                                            <p:strVal val="2/3*#ppt_w"/>
                                          </p:val>
                                        </p:tav>
                                        <p:tav tm="100000">
                                          <p:val>
                                            <p:strVal val="#ppt_w"/>
                                          </p:val>
                                        </p:tav>
                                      </p:tavLst>
                                    </p:anim>
                                    <p:anim calcmode="lin" valueType="num">
                                      <p:cBhvr>
                                        <p:cTn id="154"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_6f9bc_9a19dd96_XXL.jpg"/>
          <p:cNvPicPr>
            <a:picLocks noChangeAspect="1"/>
          </p:cNvPicPr>
          <p:nvPr/>
        </p:nvPicPr>
        <p:blipFill>
          <a:blip r:embed="rId2"/>
          <a:srcRect l="10057"/>
          <a:stretch>
            <a:fillRect/>
          </a:stretch>
        </p:blipFill>
        <p:spPr>
          <a:xfrm>
            <a:off x="0" y="0"/>
            <a:ext cx="4500562" cy="6858000"/>
          </a:xfrm>
          <a:prstGeom prst="rect">
            <a:avLst/>
          </a:prstGeom>
          <a:scene3d>
            <a:camera prst="orthographicFront"/>
            <a:lightRig rig="threePt" dir="t"/>
          </a:scene3d>
          <a:sp3d>
            <a:bevelT prst="angle"/>
          </a:sp3d>
        </p:spPr>
      </p:pic>
      <p:pic>
        <p:nvPicPr>
          <p:cNvPr id="5" name="4 Imagen" descr="9cca5c072b8e.jpg"/>
          <p:cNvPicPr>
            <a:picLocks noChangeAspect="1"/>
          </p:cNvPicPr>
          <p:nvPr/>
        </p:nvPicPr>
        <p:blipFill>
          <a:blip r:embed="rId3"/>
          <a:stretch>
            <a:fillRect/>
          </a:stretch>
        </p:blipFill>
        <p:spPr>
          <a:xfrm>
            <a:off x="4500562" y="0"/>
            <a:ext cx="4708174" cy="6858000"/>
          </a:xfrm>
          <a:prstGeom prst="rect">
            <a:avLst/>
          </a:prstGeom>
          <a:scene3d>
            <a:camera prst="orthographicFront"/>
            <a:lightRig rig="threePt" dir="t"/>
          </a:scene3d>
          <a:sp3d>
            <a:bevelT prst="angle"/>
          </a:sp3d>
        </p:spPr>
      </p:pic>
      <p:sp>
        <p:nvSpPr>
          <p:cNvPr id="6" name="5 Lágrima"/>
          <p:cNvSpPr/>
          <p:nvPr/>
        </p:nvSpPr>
        <p:spPr>
          <a:xfrm rot="7969070">
            <a:off x="8124876" y="5472835"/>
            <a:ext cx="1195434" cy="1127279"/>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934947" flipH="1" flipV="1">
            <a:off x="-134811" y="151441"/>
            <a:ext cx="1079709" cy="1078833"/>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7969070">
            <a:off x="7383323" y="5506631"/>
            <a:ext cx="1094478" cy="1131126"/>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934947" flipH="1" flipV="1">
            <a:off x="508133" y="151441"/>
            <a:ext cx="1079709" cy="1078833"/>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7969070">
            <a:off x="6726878" y="5543273"/>
            <a:ext cx="1086672" cy="1090904"/>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7969070">
            <a:off x="6083936" y="5543274"/>
            <a:ext cx="1086672" cy="1090904"/>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7934947" flipH="1" flipV="1">
            <a:off x="1436827" y="151442"/>
            <a:ext cx="1079709" cy="1078833"/>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7934947" flipH="1" flipV="1">
            <a:off x="2079771" y="151442"/>
            <a:ext cx="1079709" cy="1078833"/>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7969070">
            <a:off x="5294493" y="5360344"/>
            <a:ext cx="1159580" cy="1223206"/>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7969070">
            <a:off x="4609889" y="5416056"/>
            <a:ext cx="1172589" cy="1204864"/>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7934947" flipH="1" flipV="1">
            <a:off x="2651271" y="222879"/>
            <a:ext cx="1079709" cy="1078833"/>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7934947" flipH="1" flipV="1">
            <a:off x="3294215" y="222879"/>
            <a:ext cx="1079709" cy="1078833"/>
          </a:xfrm>
          <a:prstGeom prst="teardrop">
            <a:avLst/>
          </a:prstGeom>
          <a:gradFill flip="none" rotWithShape="1">
            <a:gsLst>
              <a:gs pos="33000">
                <a:schemeClr val="accent2">
                  <a:lumMod val="40000"/>
                  <a:lumOff val="60000"/>
                  <a:shade val="30000"/>
                  <a:satMod val="115000"/>
                  <a:alpha val="30000"/>
                </a:schemeClr>
              </a:gs>
              <a:gs pos="50000">
                <a:schemeClr val="accent2">
                  <a:lumMod val="40000"/>
                  <a:lumOff val="60000"/>
                  <a:shade val="67500"/>
                  <a:satMod val="115000"/>
                </a:schemeClr>
              </a:gs>
              <a:gs pos="100000">
                <a:schemeClr val="accent2">
                  <a:lumMod val="40000"/>
                  <a:lumOff val="6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14346" y="-214338"/>
            <a:ext cx="9644130" cy="70723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8" presetClass="emph" presetSubtype="0" fill="hold" grpId="0" nodeType="withEffect">
                                  <p:stCondLst>
                                    <p:cond delay="0"/>
                                  </p:stCondLst>
                                  <p:childTnLst>
                                    <p:animRot by="21600000">
                                      <p:cBhvr>
                                        <p:cTn id="9" dur="3000" fill="hold"/>
                                        <p:tgtEl>
                                          <p:spTgt spid="7"/>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9"/>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12"/>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3"/>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6"/>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7"/>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6"/>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8"/>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0"/>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1"/>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4"/>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5"/>
                                        </p:tgtEl>
                                        <p:attrNameLst>
                                          <p:attrName>r</p:attrName>
                                        </p:attrNameLst>
                                      </p:cBhvr>
                                    </p:animRot>
                                  </p:childTnLst>
                                </p:cTn>
                              </p:par>
                              <p:par>
                                <p:cTn id="32" presetID="2" presetClass="exit" presetSubtype="4" fill="hold" grpId="1" nodeType="withEffect">
                                  <p:stCondLst>
                                    <p:cond delay="0"/>
                                  </p:stCondLst>
                                  <p:childTnLst>
                                    <p:anim calcmode="lin" valueType="num">
                                      <p:cBhvr additive="base">
                                        <p:cTn id="33" dur="3000"/>
                                        <p:tgtEl>
                                          <p:spTgt spid="7"/>
                                        </p:tgtEl>
                                        <p:attrNameLst>
                                          <p:attrName>ppt_x</p:attrName>
                                        </p:attrNameLst>
                                      </p:cBhvr>
                                      <p:tavLst>
                                        <p:tav tm="0">
                                          <p:val>
                                            <p:strVal val="ppt_x"/>
                                          </p:val>
                                        </p:tav>
                                        <p:tav tm="100000">
                                          <p:val>
                                            <p:strVal val="ppt_x"/>
                                          </p:val>
                                        </p:tav>
                                      </p:tavLst>
                                    </p:anim>
                                    <p:anim calcmode="lin" valueType="num">
                                      <p:cBhvr additive="base">
                                        <p:cTn id="34" dur="3000"/>
                                        <p:tgtEl>
                                          <p:spTgt spid="7"/>
                                        </p:tgtEl>
                                        <p:attrNameLst>
                                          <p:attrName>ppt_y</p:attrName>
                                        </p:attrNameLst>
                                      </p:cBhvr>
                                      <p:tavLst>
                                        <p:tav tm="0">
                                          <p:val>
                                            <p:strVal val="ppt_y"/>
                                          </p:val>
                                        </p:tav>
                                        <p:tav tm="100000">
                                          <p:val>
                                            <p:strVal val="1+ppt_h/2"/>
                                          </p:val>
                                        </p:tav>
                                      </p:tavLst>
                                    </p:anim>
                                    <p:set>
                                      <p:cBhvr>
                                        <p:cTn id="35" dur="1" fill="hold">
                                          <p:stCondLst>
                                            <p:cond delay="2999"/>
                                          </p:stCondLst>
                                        </p:cTn>
                                        <p:tgtEl>
                                          <p:spTgt spid="7"/>
                                        </p:tgtEl>
                                        <p:attrNameLst>
                                          <p:attrName>style.visibility</p:attrName>
                                        </p:attrNameLst>
                                      </p:cBhvr>
                                      <p:to>
                                        <p:strVal val="hidden"/>
                                      </p:to>
                                    </p:set>
                                  </p:childTnLst>
                                </p:cTn>
                              </p:par>
                              <p:par>
                                <p:cTn id="36" presetID="2" presetClass="exit" presetSubtype="4" fill="hold" grpId="1" nodeType="withEffect">
                                  <p:stCondLst>
                                    <p:cond delay="0"/>
                                  </p:stCondLst>
                                  <p:childTnLst>
                                    <p:anim calcmode="lin" valueType="num">
                                      <p:cBhvr additive="base">
                                        <p:cTn id="37" dur="3000"/>
                                        <p:tgtEl>
                                          <p:spTgt spid="9"/>
                                        </p:tgtEl>
                                        <p:attrNameLst>
                                          <p:attrName>ppt_x</p:attrName>
                                        </p:attrNameLst>
                                      </p:cBhvr>
                                      <p:tavLst>
                                        <p:tav tm="0">
                                          <p:val>
                                            <p:strVal val="ppt_x"/>
                                          </p:val>
                                        </p:tav>
                                        <p:tav tm="100000">
                                          <p:val>
                                            <p:strVal val="ppt_x"/>
                                          </p:val>
                                        </p:tav>
                                      </p:tavLst>
                                    </p:anim>
                                    <p:anim calcmode="lin" valueType="num">
                                      <p:cBhvr additive="base">
                                        <p:cTn id="38" dur="3000"/>
                                        <p:tgtEl>
                                          <p:spTgt spid="9"/>
                                        </p:tgtEl>
                                        <p:attrNameLst>
                                          <p:attrName>ppt_y</p:attrName>
                                        </p:attrNameLst>
                                      </p:cBhvr>
                                      <p:tavLst>
                                        <p:tav tm="0">
                                          <p:val>
                                            <p:strVal val="ppt_y"/>
                                          </p:val>
                                        </p:tav>
                                        <p:tav tm="100000">
                                          <p:val>
                                            <p:strVal val="1+ppt_h/2"/>
                                          </p:val>
                                        </p:tav>
                                      </p:tavLst>
                                    </p:anim>
                                    <p:set>
                                      <p:cBhvr>
                                        <p:cTn id="39" dur="1" fill="hold">
                                          <p:stCondLst>
                                            <p:cond delay="2999"/>
                                          </p:stCondLst>
                                        </p:cTn>
                                        <p:tgtEl>
                                          <p:spTgt spid="9"/>
                                        </p:tgtEl>
                                        <p:attrNameLst>
                                          <p:attrName>style.visibility</p:attrName>
                                        </p:attrNameLst>
                                      </p:cBhvr>
                                      <p:to>
                                        <p:strVal val="hidden"/>
                                      </p:to>
                                    </p:set>
                                  </p:childTnLst>
                                </p:cTn>
                              </p:par>
                              <p:par>
                                <p:cTn id="40" presetID="2" presetClass="exit" presetSubtype="4" fill="hold" grpId="1" nodeType="withEffect">
                                  <p:stCondLst>
                                    <p:cond delay="0"/>
                                  </p:stCondLst>
                                  <p:childTnLst>
                                    <p:anim calcmode="lin" valueType="num">
                                      <p:cBhvr additive="base">
                                        <p:cTn id="41" dur="3000"/>
                                        <p:tgtEl>
                                          <p:spTgt spid="12"/>
                                        </p:tgtEl>
                                        <p:attrNameLst>
                                          <p:attrName>ppt_x</p:attrName>
                                        </p:attrNameLst>
                                      </p:cBhvr>
                                      <p:tavLst>
                                        <p:tav tm="0">
                                          <p:val>
                                            <p:strVal val="ppt_x"/>
                                          </p:val>
                                        </p:tav>
                                        <p:tav tm="100000">
                                          <p:val>
                                            <p:strVal val="ppt_x"/>
                                          </p:val>
                                        </p:tav>
                                      </p:tavLst>
                                    </p:anim>
                                    <p:anim calcmode="lin" valueType="num">
                                      <p:cBhvr additive="base">
                                        <p:cTn id="42" dur="3000"/>
                                        <p:tgtEl>
                                          <p:spTgt spid="12"/>
                                        </p:tgtEl>
                                        <p:attrNameLst>
                                          <p:attrName>ppt_y</p:attrName>
                                        </p:attrNameLst>
                                      </p:cBhvr>
                                      <p:tavLst>
                                        <p:tav tm="0">
                                          <p:val>
                                            <p:strVal val="ppt_y"/>
                                          </p:val>
                                        </p:tav>
                                        <p:tav tm="100000">
                                          <p:val>
                                            <p:strVal val="1+ppt_h/2"/>
                                          </p:val>
                                        </p:tav>
                                      </p:tavLst>
                                    </p:anim>
                                    <p:set>
                                      <p:cBhvr>
                                        <p:cTn id="43" dur="1" fill="hold">
                                          <p:stCondLst>
                                            <p:cond delay="2999"/>
                                          </p:stCondLst>
                                        </p:cTn>
                                        <p:tgtEl>
                                          <p:spTgt spid="12"/>
                                        </p:tgtEl>
                                        <p:attrNameLst>
                                          <p:attrName>style.visibility</p:attrName>
                                        </p:attrNameLst>
                                      </p:cBhvr>
                                      <p:to>
                                        <p:strVal val="hidden"/>
                                      </p:to>
                                    </p:set>
                                  </p:childTnLst>
                                </p:cTn>
                              </p:par>
                              <p:par>
                                <p:cTn id="44" presetID="2" presetClass="exit" presetSubtype="4" fill="hold" grpId="1" nodeType="withEffect">
                                  <p:stCondLst>
                                    <p:cond delay="0"/>
                                  </p:stCondLst>
                                  <p:childTnLst>
                                    <p:anim calcmode="lin" valueType="num">
                                      <p:cBhvr additive="base">
                                        <p:cTn id="45" dur="3000"/>
                                        <p:tgtEl>
                                          <p:spTgt spid="13"/>
                                        </p:tgtEl>
                                        <p:attrNameLst>
                                          <p:attrName>ppt_x</p:attrName>
                                        </p:attrNameLst>
                                      </p:cBhvr>
                                      <p:tavLst>
                                        <p:tav tm="0">
                                          <p:val>
                                            <p:strVal val="ppt_x"/>
                                          </p:val>
                                        </p:tav>
                                        <p:tav tm="100000">
                                          <p:val>
                                            <p:strVal val="ppt_x"/>
                                          </p:val>
                                        </p:tav>
                                      </p:tavLst>
                                    </p:anim>
                                    <p:anim calcmode="lin" valueType="num">
                                      <p:cBhvr additive="base">
                                        <p:cTn id="46" dur="3000"/>
                                        <p:tgtEl>
                                          <p:spTgt spid="13"/>
                                        </p:tgtEl>
                                        <p:attrNameLst>
                                          <p:attrName>ppt_y</p:attrName>
                                        </p:attrNameLst>
                                      </p:cBhvr>
                                      <p:tavLst>
                                        <p:tav tm="0">
                                          <p:val>
                                            <p:strVal val="ppt_y"/>
                                          </p:val>
                                        </p:tav>
                                        <p:tav tm="100000">
                                          <p:val>
                                            <p:strVal val="1+ppt_h/2"/>
                                          </p:val>
                                        </p:tav>
                                      </p:tavLst>
                                    </p:anim>
                                    <p:set>
                                      <p:cBhvr>
                                        <p:cTn id="47" dur="1" fill="hold">
                                          <p:stCondLst>
                                            <p:cond delay="2999"/>
                                          </p:stCondLst>
                                        </p:cTn>
                                        <p:tgtEl>
                                          <p:spTgt spid="13"/>
                                        </p:tgtEl>
                                        <p:attrNameLst>
                                          <p:attrName>style.visibility</p:attrName>
                                        </p:attrNameLst>
                                      </p:cBhvr>
                                      <p:to>
                                        <p:strVal val="hidden"/>
                                      </p:to>
                                    </p:set>
                                  </p:childTnLst>
                                </p:cTn>
                              </p:par>
                              <p:par>
                                <p:cTn id="48" presetID="2" presetClass="exit" presetSubtype="4" fill="hold" grpId="1" nodeType="withEffect">
                                  <p:stCondLst>
                                    <p:cond delay="0"/>
                                  </p:stCondLst>
                                  <p:childTnLst>
                                    <p:anim calcmode="lin" valueType="num">
                                      <p:cBhvr additive="base">
                                        <p:cTn id="49" dur="3000"/>
                                        <p:tgtEl>
                                          <p:spTgt spid="16"/>
                                        </p:tgtEl>
                                        <p:attrNameLst>
                                          <p:attrName>ppt_x</p:attrName>
                                        </p:attrNameLst>
                                      </p:cBhvr>
                                      <p:tavLst>
                                        <p:tav tm="0">
                                          <p:val>
                                            <p:strVal val="ppt_x"/>
                                          </p:val>
                                        </p:tav>
                                        <p:tav tm="100000">
                                          <p:val>
                                            <p:strVal val="ppt_x"/>
                                          </p:val>
                                        </p:tav>
                                      </p:tavLst>
                                    </p:anim>
                                    <p:anim calcmode="lin" valueType="num">
                                      <p:cBhvr additive="base">
                                        <p:cTn id="50" dur="3000"/>
                                        <p:tgtEl>
                                          <p:spTgt spid="16"/>
                                        </p:tgtEl>
                                        <p:attrNameLst>
                                          <p:attrName>ppt_y</p:attrName>
                                        </p:attrNameLst>
                                      </p:cBhvr>
                                      <p:tavLst>
                                        <p:tav tm="0">
                                          <p:val>
                                            <p:strVal val="ppt_y"/>
                                          </p:val>
                                        </p:tav>
                                        <p:tav tm="100000">
                                          <p:val>
                                            <p:strVal val="1+ppt_h/2"/>
                                          </p:val>
                                        </p:tav>
                                      </p:tavLst>
                                    </p:anim>
                                    <p:set>
                                      <p:cBhvr>
                                        <p:cTn id="51" dur="1" fill="hold">
                                          <p:stCondLst>
                                            <p:cond delay="2999"/>
                                          </p:stCondLst>
                                        </p:cTn>
                                        <p:tgtEl>
                                          <p:spTgt spid="16"/>
                                        </p:tgtEl>
                                        <p:attrNameLst>
                                          <p:attrName>style.visibility</p:attrName>
                                        </p:attrNameLst>
                                      </p:cBhvr>
                                      <p:to>
                                        <p:strVal val="hidden"/>
                                      </p:to>
                                    </p:set>
                                  </p:childTnLst>
                                </p:cTn>
                              </p:par>
                              <p:par>
                                <p:cTn id="52" presetID="2" presetClass="exit" presetSubtype="4" fill="hold" grpId="1" nodeType="withEffect">
                                  <p:stCondLst>
                                    <p:cond delay="0"/>
                                  </p:stCondLst>
                                  <p:childTnLst>
                                    <p:anim calcmode="lin" valueType="num">
                                      <p:cBhvr additive="base">
                                        <p:cTn id="53" dur="3000"/>
                                        <p:tgtEl>
                                          <p:spTgt spid="17"/>
                                        </p:tgtEl>
                                        <p:attrNameLst>
                                          <p:attrName>ppt_x</p:attrName>
                                        </p:attrNameLst>
                                      </p:cBhvr>
                                      <p:tavLst>
                                        <p:tav tm="0">
                                          <p:val>
                                            <p:strVal val="ppt_x"/>
                                          </p:val>
                                        </p:tav>
                                        <p:tav tm="100000">
                                          <p:val>
                                            <p:strVal val="ppt_x"/>
                                          </p:val>
                                        </p:tav>
                                      </p:tavLst>
                                    </p:anim>
                                    <p:anim calcmode="lin" valueType="num">
                                      <p:cBhvr additive="base">
                                        <p:cTn id="54" dur="3000"/>
                                        <p:tgtEl>
                                          <p:spTgt spid="17"/>
                                        </p:tgtEl>
                                        <p:attrNameLst>
                                          <p:attrName>ppt_y</p:attrName>
                                        </p:attrNameLst>
                                      </p:cBhvr>
                                      <p:tavLst>
                                        <p:tav tm="0">
                                          <p:val>
                                            <p:strVal val="ppt_y"/>
                                          </p:val>
                                        </p:tav>
                                        <p:tav tm="100000">
                                          <p:val>
                                            <p:strVal val="1+ppt_h/2"/>
                                          </p:val>
                                        </p:tav>
                                      </p:tavLst>
                                    </p:anim>
                                    <p:set>
                                      <p:cBhvr>
                                        <p:cTn id="55" dur="1" fill="hold">
                                          <p:stCondLst>
                                            <p:cond delay="2999"/>
                                          </p:stCondLst>
                                        </p:cTn>
                                        <p:tgtEl>
                                          <p:spTgt spid="17"/>
                                        </p:tgtEl>
                                        <p:attrNameLst>
                                          <p:attrName>style.visibility</p:attrName>
                                        </p:attrNameLst>
                                      </p:cBhvr>
                                      <p:to>
                                        <p:strVal val="hidden"/>
                                      </p:to>
                                    </p:set>
                                  </p:childTnLst>
                                </p:cTn>
                              </p:par>
                              <p:par>
                                <p:cTn id="56" presetID="2" presetClass="exit" presetSubtype="1" fill="hold" grpId="1" nodeType="withEffect">
                                  <p:stCondLst>
                                    <p:cond delay="0"/>
                                  </p:stCondLst>
                                  <p:childTnLst>
                                    <p:anim calcmode="lin" valueType="num">
                                      <p:cBhvr additive="base">
                                        <p:cTn id="57" dur="3000"/>
                                        <p:tgtEl>
                                          <p:spTgt spid="6"/>
                                        </p:tgtEl>
                                        <p:attrNameLst>
                                          <p:attrName>ppt_x</p:attrName>
                                        </p:attrNameLst>
                                      </p:cBhvr>
                                      <p:tavLst>
                                        <p:tav tm="0">
                                          <p:val>
                                            <p:strVal val="ppt_x"/>
                                          </p:val>
                                        </p:tav>
                                        <p:tav tm="100000">
                                          <p:val>
                                            <p:strVal val="ppt_x"/>
                                          </p:val>
                                        </p:tav>
                                      </p:tavLst>
                                    </p:anim>
                                    <p:anim calcmode="lin" valueType="num">
                                      <p:cBhvr additive="base">
                                        <p:cTn id="58" dur="3000"/>
                                        <p:tgtEl>
                                          <p:spTgt spid="6"/>
                                        </p:tgtEl>
                                        <p:attrNameLst>
                                          <p:attrName>ppt_y</p:attrName>
                                        </p:attrNameLst>
                                      </p:cBhvr>
                                      <p:tavLst>
                                        <p:tav tm="0">
                                          <p:val>
                                            <p:strVal val="ppt_y"/>
                                          </p:val>
                                        </p:tav>
                                        <p:tav tm="100000">
                                          <p:val>
                                            <p:strVal val="0-ppt_h/2"/>
                                          </p:val>
                                        </p:tav>
                                      </p:tavLst>
                                    </p:anim>
                                    <p:set>
                                      <p:cBhvr>
                                        <p:cTn id="59" dur="1" fill="hold">
                                          <p:stCondLst>
                                            <p:cond delay="2999"/>
                                          </p:stCondLst>
                                        </p:cTn>
                                        <p:tgtEl>
                                          <p:spTgt spid="6"/>
                                        </p:tgtEl>
                                        <p:attrNameLst>
                                          <p:attrName>style.visibility</p:attrName>
                                        </p:attrNameLst>
                                      </p:cBhvr>
                                      <p:to>
                                        <p:strVal val="hidden"/>
                                      </p:to>
                                    </p:set>
                                  </p:childTnLst>
                                </p:cTn>
                              </p:par>
                              <p:par>
                                <p:cTn id="60" presetID="2" presetClass="exit" presetSubtype="1" fill="hold" grpId="1" nodeType="withEffect">
                                  <p:stCondLst>
                                    <p:cond delay="0"/>
                                  </p:stCondLst>
                                  <p:childTnLst>
                                    <p:anim calcmode="lin" valueType="num">
                                      <p:cBhvr additive="base">
                                        <p:cTn id="61" dur="3000"/>
                                        <p:tgtEl>
                                          <p:spTgt spid="8"/>
                                        </p:tgtEl>
                                        <p:attrNameLst>
                                          <p:attrName>ppt_x</p:attrName>
                                        </p:attrNameLst>
                                      </p:cBhvr>
                                      <p:tavLst>
                                        <p:tav tm="0">
                                          <p:val>
                                            <p:strVal val="ppt_x"/>
                                          </p:val>
                                        </p:tav>
                                        <p:tav tm="100000">
                                          <p:val>
                                            <p:strVal val="ppt_x"/>
                                          </p:val>
                                        </p:tav>
                                      </p:tavLst>
                                    </p:anim>
                                    <p:anim calcmode="lin" valueType="num">
                                      <p:cBhvr additive="base">
                                        <p:cTn id="62" dur="3000"/>
                                        <p:tgtEl>
                                          <p:spTgt spid="8"/>
                                        </p:tgtEl>
                                        <p:attrNameLst>
                                          <p:attrName>ppt_y</p:attrName>
                                        </p:attrNameLst>
                                      </p:cBhvr>
                                      <p:tavLst>
                                        <p:tav tm="0">
                                          <p:val>
                                            <p:strVal val="ppt_y"/>
                                          </p:val>
                                        </p:tav>
                                        <p:tav tm="100000">
                                          <p:val>
                                            <p:strVal val="0-ppt_h/2"/>
                                          </p:val>
                                        </p:tav>
                                      </p:tavLst>
                                    </p:anim>
                                    <p:set>
                                      <p:cBhvr>
                                        <p:cTn id="63" dur="1" fill="hold">
                                          <p:stCondLst>
                                            <p:cond delay="2999"/>
                                          </p:stCondLst>
                                        </p:cTn>
                                        <p:tgtEl>
                                          <p:spTgt spid="8"/>
                                        </p:tgtEl>
                                        <p:attrNameLst>
                                          <p:attrName>style.visibility</p:attrName>
                                        </p:attrNameLst>
                                      </p:cBhvr>
                                      <p:to>
                                        <p:strVal val="hidden"/>
                                      </p:to>
                                    </p:set>
                                  </p:childTnLst>
                                </p:cTn>
                              </p:par>
                              <p:par>
                                <p:cTn id="64" presetID="2" presetClass="exit" presetSubtype="1" fill="hold" grpId="1" nodeType="withEffect">
                                  <p:stCondLst>
                                    <p:cond delay="0"/>
                                  </p:stCondLst>
                                  <p:childTnLst>
                                    <p:anim calcmode="lin" valueType="num">
                                      <p:cBhvr additive="base">
                                        <p:cTn id="65" dur="3000"/>
                                        <p:tgtEl>
                                          <p:spTgt spid="10"/>
                                        </p:tgtEl>
                                        <p:attrNameLst>
                                          <p:attrName>ppt_x</p:attrName>
                                        </p:attrNameLst>
                                      </p:cBhvr>
                                      <p:tavLst>
                                        <p:tav tm="0">
                                          <p:val>
                                            <p:strVal val="ppt_x"/>
                                          </p:val>
                                        </p:tav>
                                        <p:tav tm="100000">
                                          <p:val>
                                            <p:strVal val="ppt_x"/>
                                          </p:val>
                                        </p:tav>
                                      </p:tavLst>
                                    </p:anim>
                                    <p:anim calcmode="lin" valueType="num">
                                      <p:cBhvr additive="base">
                                        <p:cTn id="66" dur="3000"/>
                                        <p:tgtEl>
                                          <p:spTgt spid="10"/>
                                        </p:tgtEl>
                                        <p:attrNameLst>
                                          <p:attrName>ppt_y</p:attrName>
                                        </p:attrNameLst>
                                      </p:cBhvr>
                                      <p:tavLst>
                                        <p:tav tm="0">
                                          <p:val>
                                            <p:strVal val="ppt_y"/>
                                          </p:val>
                                        </p:tav>
                                        <p:tav tm="100000">
                                          <p:val>
                                            <p:strVal val="0-ppt_h/2"/>
                                          </p:val>
                                        </p:tav>
                                      </p:tavLst>
                                    </p:anim>
                                    <p:set>
                                      <p:cBhvr>
                                        <p:cTn id="67" dur="1" fill="hold">
                                          <p:stCondLst>
                                            <p:cond delay="2999"/>
                                          </p:stCondLst>
                                        </p:cTn>
                                        <p:tgtEl>
                                          <p:spTgt spid="10"/>
                                        </p:tgtEl>
                                        <p:attrNameLst>
                                          <p:attrName>style.visibility</p:attrName>
                                        </p:attrNameLst>
                                      </p:cBhvr>
                                      <p:to>
                                        <p:strVal val="hidden"/>
                                      </p:to>
                                    </p:set>
                                  </p:childTnLst>
                                </p:cTn>
                              </p:par>
                              <p:par>
                                <p:cTn id="68" presetID="2" presetClass="exit" presetSubtype="1" fill="hold" grpId="1"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ppt_x"/>
                                          </p:val>
                                        </p:tav>
                                      </p:tavLst>
                                    </p:anim>
                                    <p:anim calcmode="lin" valueType="num">
                                      <p:cBhvr additive="base">
                                        <p:cTn id="70" dur="3000"/>
                                        <p:tgtEl>
                                          <p:spTgt spid="11"/>
                                        </p:tgtEl>
                                        <p:attrNameLst>
                                          <p:attrName>ppt_y</p:attrName>
                                        </p:attrNameLst>
                                      </p:cBhvr>
                                      <p:tavLst>
                                        <p:tav tm="0">
                                          <p:val>
                                            <p:strVal val="ppt_y"/>
                                          </p:val>
                                        </p:tav>
                                        <p:tav tm="100000">
                                          <p:val>
                                            <p:strVal val="0-ppt_h/2"/>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1" fill="hold" grpId="1" nodeType="withEffect">
                                  <p:stCondLst>
                                    <p:cond delay="0"/>
                                  </p:stCondLst>
                                  <p:childTnLst>
                                    <p:anim calcmode="lin" valueType="num">
                                      <p:cBhvr additive="base">
                                        <p:cTn id="73" dur="3000"/>
                                        <p:tgtEl>
                                          <p:spTgt spid="14"/>
                                        </p:tgtEl>
                                        <p:attrNameLst>
                                          <p:attrName>ppt_x</p:attrName>
                                        </p:attrNameLst>
                                      </p:cBhvr>
                                      <p:tavLst>
                                        <p:tav tm="0">
                                          <p:val>
                                            <p:strVal val="ppt_x"/>
                                          </p:val>
                                        </p:tav>
                                        <p:tav tm="100000">
                                          <p:val>
                                            <p:strVal val="ppt_x"/>
                                          </p:val>
                                        </p:tav>
                                      </p:tavLst>
                                    </p:anim>
                                    <p:anim calcmode="lin" valueType="num">
                                      <p:cBhvr additive="base">
                                        <p:cTn id="74" dur="3000"/>
                                        <p:tgtEl>
                                          <p:spTgt spid="14"/>
                                        </p:tgtEl>
                                        <p:attrNameLst>
                                          <p:attrName>ppt_y</p:attrName>
                                        </p:attrNameLst>
                                      </p:cBhvr>
                                      <p:tavLst>
                                        <p:tav tm="0">
                                          <p:val>
                                            <p:strVal val="ppt_y"/>
                                          </p:val>
                                        </p:tav>
                                        <p:tav tm="100000">
                                          <p:val>
                                            <p:strVal val="0-ppt_h/2"/>
                                          </p:val>
                                        </p:tav>
                                      </p:tavLst>
                                    </p:anim>
                                    <p:set>
                                      <p:cBhvr>
                                        <p:cTn id="75" dur="1" fill="hold">
                                          <p:stCondLst>
                                            <p:cond delay="2999"/>
                                          </p:stCondLst>
                                        </p:cTn>
                                        <p:tgtEl>
                                          <p:spTgt spid="14"/>
                                        </p:tgtEl>
                                        <p:attrNameLst>
                                          <p:attrName>style.visibility</p:attrName>
                                        </p:attrNameLst>
                                      </p:cBhvr>
                                      <p:to>
                                        <p:strVal val="hidden"/>
                                      </p:to>
                                    </p:set>
                                  </p:childTnLst>
                                </p:cTn>
                              </p:par>
                              <p:par>
                                <p:cTn id="76" presetID="2" presetClass="exit" presetSubtype="1" fill="hold" grpId="1" nodeType="withEffect">
                                  <p:stCondLst>
                                    <p:cond delay="0"/>
                                  </p:stCondLst>
                                  <p:childTnLst>
                                    <p:anim calcmode="lin" valueType="num">
                                      <p:cBhvr additive="base">
                                        <p:cTn id="77" dur="3000"/>
                                        <p:tgtEl>
                                          <p:spTgt spid="15"/>
                                        </p:tgtEl>
                                        <p:attrNameLst>
                                          <p:attrName>ppt_x</p:attrName>
                                        </p:attrNameLst>
                                      </p:cBhvr>
                                      <p:tavLst>
                                        <p:tav tm="0">
                                          <p:val>
                                            <p:strVal val="ppt_x"/>
                                          </p:val>
                                        </p:tav>
                                        <p:tav tm="100000">
                                          <p:val>
                                            <p:strVal val="ppt_x"/>
                                          </p:val>
                                        </p:tav>
                                      </p:tavLst>
                                    </p:anim>
                                    <p:anim calcmode="lin" valueType="num">
                                      <p:cBhvr additive="base">
                                        <p:cTn id="78" dur="3000"/>
                                        <p:tgtEl>
                                          <p:spTgt spid="15"/>
                                        </p:tgtEl>
                                        <p:attrNameLst>
                                          <p:attrName>ppt_y</p:attrName>
                                        </p:attrNameLst>
                                      </p:cBhvr>
                                      <p:tavLst>
                                        <p:tav tm="0">
                                          <p:val>
                                            <p:strVal val="ppt_y"/>
                                          </p:val>
                                        </p:tav>
                                        <p:tav tm="100000">
                                          <p:val>
                                            <p:strVal val="0-ppt_h/2"/>
                                          </p:val>
                                        </p:tav>
                                      </p:tavLst>
                                    </p:anim>
                                    <p:set>
                                      <p:cBhvr>
                                        <p:cTn id="79" dur="1" fill="hold">
                                          <p:stCondLst>
                                            <p:cond delay="2999"/>
                                          </p:stCondLst>
                                        </p:cTn>
                                        <p:tgtEl>
                                          <p:spTgt spid="15"/>
                                        </p:tgtEl>
                                        <p:attrNameLst>
                                          <p:attrName>style.visibility</p:attrName>
                                        </p:attrNameLst>
                                      </p:cBhvr>
                                      <p:to>
                                        <p:strVal val="hidden"/>
                                      </p:to>
                                    </p:set>
                                  </p:childTnLst>
                                </p:cTn>
                              </p:par>
                              <p:par>
                                <p:cTn id="80" presetID="12" presetClass="entr" presetSubtype="1"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Effect transition="in" filter="slide(fromTop)">
                                      <p:cBhvr>
                                        <p:cTn id="82" dur="3000"/>
                                        <p:tgtEl>
                                          <p:spTgt spid="4"/>
                                        </p:tgtEl>
                                      </p:cBhvr>
                                    </p:animEffect>
                                  </p:childTnLst>
                                </p:cTn>
                              </p:par>
                              <p:par>
                                <p:cTn id="83" presetID="12" presetClass="entr" presetSubtype="4" fill="hold" nodeType="withEffect">
                                  <p:stCondLst>
                                    <p:cond delay="0"/>
                                  </p:stCondLst>
                                  <p:childTnLst>
                                    <p:set>
                                      <p:cBhvr>
                                        <p:cTn id="84" dur="1" fill="hold">
                                          <p:stCondLst>
                                            <p:cond delay="0"/>
                                          </p:stCondLst>
                                        </p:cTn>
                                        <p:tgtEl>
                                          <p:spTgt spid="5"/>
                                        </p:tgtEl>
                                        <p:attrNameLst>
                                          <p:attrName>style.visibility</p:attrName>
                                        </p:attrNameLst>
                                      </p:cBhvr>
                                      <p:to>
                                        <p:strVal val="visible"/>
                                      </p:to>
                                    </p:set>
                                    <p:animEffect transition="in" filter="slide(fromBottom)">
                                      <p:cBhvr>
                                        <p:cTn id="8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1s.jpg"/>
          <p:cNvPicPr>
            <a:picLocks noChangeAspect="1"/>
          </p:cNvPicPr>
          <p:nvPr/>
        </p:nvPicPr>
        <p:blipFill>
          <a:blip r:embed="rId2"/>
          <a:srcRect l="1205" r="2410"/>
          <a:stretch>
            <a:fillRect/>
          </a:stretch>
        </p:blipFill>
        <p:spPr>
          <a:xfrm>
            <a:off x="1785918" y="0"/>
            <a:ext cx="5429288" cy="6858000"/>
          </a:xfrm>
          <a:prstGeom prst="rect">
            <a:avLst/>
          </a:prstGeom>
          <a:scene3d>
            <a:camera prst="orthographicFront"/>
            <a:lightRig rig="threePt" dir="t"/>
          </a:scene3d>
          <a:sp3d>
            <a:bevelT prst="angle"/>
          </a:sp3d>
        </p:spPr>
      </p:pic>
      <p:sp>
        <p:nvSpPr>
          <p:cNvPr id="8" name="7 Decisión"/>
          <p:cNvSpPr/>
          <p:nvPr/>
        </p:nvSpPr>
        <p:spPr>
          <a:xfrm>
            <a:off x="0" y="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57148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0" y="107157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0" y="164305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0" y="214314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0" y="271462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321471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378619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4357718"/>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4929198"/>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0" y="5429288"/>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0" y="6000768"/>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7643834" y="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7643834" y="57148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7643834" y="107157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7643834" y="164305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7643834" y="214314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7643834" y="271462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7643834" y="321471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7643834" y="3786190"/>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7643834" y="4357718"/>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ecisión"/>
          <p:cNvSpPr/>
          <p:nvPr/>
        </p:nvSpPr>
        <p:spPr>
          <a:xfrm>
            <a:off x="7643834" y="4929198"/>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Decisión"/>
          <p:cNvSpPr/>
          <p:nvPr/>
        </p:nvSpPr>
        <p:spPr>
          <a:xfrm>
            <a:off x="7643834" y="5429288"/>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Decisión"/>
          <p:cNvSpPr/>
          <p:nvPr/>
        </p:nvSpPr>
        <p:spPr>
          <a:xfrm>
            <a:off x="7643834" y="6000768"/>
            <a:ext cx="1500166" cy="857232"/>
          </a:xfrm>
          <a:prstGeom prst="flowChartDecision">
            <a:avLst/>
          </a:prstGeom>
          <a:gradFill flip="none" rotWithShape="1">
            <a:gsLst>
              <a:gs pos="52000">
                <a:srgbClr val="FFC000">
                  <a:shade val="30000"/>
                  <a:satMod val="115000"/>
                  <a:alpha val="31000"/>
                </a:srgbClr>
              </a:gs>
              <a:gs pos="50000">
                <a:srgbClr val="FFC000">
                  <a:shade val="67500"/>
                  <a:satMod val="115000"/>
                </a:srgbClr>
              </a:gs>
              <a:gs pos="100000">
                <a:srgbClr val="FFC000">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3000"/>
                                        <p:tgtEl>
                                          <p:spTgt spid="8"/>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3000" fill="hold"/>
                                        <p:tgtEl>
                                          <p:spTgt spid="8"/>
                                        </p:tgtEl>
                                        <p:attrNameLst>
                                          <p:attrName>ppt_x</p:attrName>
                                        </p:attrNameLst>
                                      </p:cBhvr>
                                      <p:tavLst>
                                        <p:tav tm="0">
                                          <p:val>
                                            <p:strVal val="#ppt_x"/>
                                          </p:val>
                                        </p:tav>
                                        <p:tav tm="100000">
                                          <p:val>
                                            <p:strVal val="#ppt_x"/>
                                          </p:val>
                                        </p:tav>
                                      </p:tavLst>
                                    </p:anim>
                                    <p:anim calcmode="lin" valueType="num">
                                      <p:cBhvr additive="base">
                                        <p:cTn id="14" dur="3000" fill="hold"/>
                                        <p:tgtEl>
                                          <p:spTgt spid="8"/>
                                        </p:tgtEl>
                                        <p:attrNameLst>
                                          <p:attrName>ppt_y</p:attrName>
                                        </p:attrNameLst>
                                      </p:cBhvr>
                                      <p:tavLst>
                                        <p:tav tm="0">
                                          <p:val>
                                            <p:strVal val="1+#ppt_h/2"/>
                                          </p:val>
                                        </p:tav>
                                        <p:tav tm="100000">
                                          <p:val>
                                            <p:strVal val="#ppt_y"/>
                                          </p:val>
                                        </p:tav>
                                      </p:tavLst>
                                    </p:anim>
                                  </p:childTnLst>
                                </p:cTn>
                              </p:par>
                              <p:par>
                                <p:cTn id="15" presetID="8"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amond(in)">
                                      <p:cBhvr>
                                        <p:cTn id="17" dur="3000"/>
                                        <p:tgtEl>
                                          <p:spTgt spid="9"/>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3000" fill="hold"/>
                                        <p:tgtEl>
                                          <p:spTgt spid="9"/>
                                        </p:tgtEl>
                                        <p:attrNameLst>
                                          <p:attrName>ppt_x</p:attrName>
                                        </p:attrNameLst>
                                      </p:cBhvr>
                                      <p:tavLst>
                                        <p:tav tm="0">
                                          <p:val>
                                            <p:strVal val="#ppt_x"/>
                                          </p:val>
                                        </p:tav>
                                        <p:tav tm="100000">
                                          <p:val>
                                            <p:strVal val="#ppt_x"/>
                                          </p:val>
                                        </p:tav>
                                      </p:tavLst>
                                    </p:anim>
                                    <p:anim calcmode="lin" valueType="num">
                                      <p:cBhvr additive="base">
                                        <p:cTn id="21" dur="3000" fill="hold"/>
                                        <p:tgtEl>
                                          <p:spTgt spid="9"/>
                                        </p:tgtEl>
                                        <p:attrNameLst>
                                          <p:attrName>ppt_y</p:attrName>
                                        </p:attrNameLst>
                                      </p:cBhvr>
                                      <p:tavLst>
                                        <p:tav tm="0">
                                          <p:val>
                                            <p:strVal val="1+#ppt_h/2"/>
                                          </p:val>
                                        </p:tav>
                                        <p:tav tm="100000">
                                          <p:val>
                                            <p:strVal val="#ppt_y"/>
                                          </p:val>
                                        </p:tav>
                                      </p:tavLst>
                                    </p:anim>
                                  </p:childTnLst>
                                </p:cTn>
                              </p:par>
                              <p:par>
                                <p:cTn id="22" presetID="8" presetClass="entr" presetSubtype="16"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diamond(in)">
                                      <p:cBhvr>
                                        <p:cTn id="24" dur="3000"/>
                                        <p:tgtEl>
                                          <p:spTgt spid="10"/>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8" presetClass="entr" presetSubtype="16"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diamond(in)">
                                      <p:cBhvr>
                                        <p:cTn id="31" dur="3000"/>
                                        <p:tgtEl>
                                          <p:spTgt spid="11"/>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8" presetClass="entr" presetSubtype="16"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diamond(in)">
                                      <p:cBhvr>
                                        <p:cTn id="38" dur="3000"/>
                                        <p:tgtEl>
                                          <p:spTgt spid="12"/>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3000" fill="hold"/>
                                        <p:tgtEl>
                                          <p:spTgt spid="12"/>
                                        </p:tgtEl>
                                        <p:attrNameLst>
                                          <p:attrName>ppt_x</p:attrName>
                                        </p:attrNameLst>
                                      </p:cBhvr>
                                      <p:tavLst>
                                        <p:tav tm="0">
                                          <p:val>
                                            <p:strVal val="#ppt_x"/>
                                          </p:val>
                                        </p:tav>
                                        <p:tav tm="100000">
                                          <p:val>
                                            <p:strVal val="#ppt_x"/>
                                          </p:val>
                                        </p:tav>
                                      </p:tavLst>
                                    </p:anim>
                                    <p:anim calcmode="lin" valueType="num">
                                      <p:cBhvr additive="base">
                                        <p:cTn id="42" dur="3000" fill="hold"/>
                                        <p:tgtEl>
                                          <p:spTgt spid="12"/>
                                        </p:tgtEl>
                                        <p:attrNameLst>
                                          <p:attrName>ppt_y</p:attrName>
                                        </p:attrNameLst>
                                      </p:cBhvr>
                                      <p:tavLst>
                                        <p:tav tm="0">
                                          <p:val>
                                            <p:strVal val="1+#ppt_h/2"/>
                                          </p:val>
                                        </p:tav>
                                        <p:tav tm="100000">
                                          <p:val>
                                            <p:strVal val="#ppt_y"/>
                                          </p:val>
                                        </p:tav>
                                      </p:tavLst>
                                    </p:anim>
                                  </p:childTnLst>
                                </p:cTn>
                              </p:par>
                              <p:par>
                                <p:cTn id="43" presetID="8" presetClass="entr" presetSubtype="1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diamond(in)">
                                      <p:cBhvr>
                                        <p:cTn id="45" dur="3000"/>
                                        <p:tgtEl>
                                          <p:spTgt spid="13"/>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3000" fill="hold"/>
                                        <p:tgtEl>
                                          <p:spTgt spid="13"/>
                                        </p:tgtEl>
                                        <p:attrNameLst>
                                          <p:attrName>ppt_x</p:attrName>
                                        </p:attrNameLst>
                                      </p:cBhvr>
                                      <p:tavLst>
                                        <p:tav tm="0">
                                          <p:val>
                                            <p:strVal val="#ppt_x"/>
                                          </p:val>
                                        </p:tav>
                                        <p:tav tm="100000">
                                          <p:val>
                                            <p:strVal val="#ppt_x"/>
                                          </p:val>
                                        </p:tav>
                                      </p:tavLst>
                                    </p:anim>
                                    <p:anim calcmode="lin" valueType="num">
                                      <p:cBhvr additive="base">
                                        <p:cTn id="49" dur="3000" fill="hold"/>
                                        <p:tgtEl>
                                          <p:spTgt spid="13"/>
                                        </p:tgtEl>
                                        <p:attrNameLst>
                                          <p:attrName>ppt_y</p:attrName>
                                        </p:attrNameLst>
                                      </p:cBhvr>
                                      <p:tavLst>
                                        <p:tav tm="0">
                                          <p:val>
                                            <p:strVal val="1+#ppt_h/2"/>
                                          </p:val>
                                        </p:tav>
                                        <p:tav tm="100000">
                                          <p:val>
                                            <p:strVal val="#ppt_y"/>
                                          </p:val>
                                        </p:tav>
                                      </p:tavLst>
                                    </p:anim>
                                  </p:childTnLst>
                                </p:cTn>
                              </p:par>
                              <p:par>
                                <p:cTn id="50" presetID="8" presetClass="entr" presetSubtype="16"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diamond(in)">
                                      <p:cBhvr>
                                        <p:cTn id="52" dur="3000"/>
                                        <p:tgtEl>
                                          <p:spTgt spid="14"/>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ppt_x"/>
                                          </p:val>
                                        </p:tav>
                                        <p:tav tm="100000">
                                          <p:val>
                                            <p:strVal val="#ppt_x"/>
                                          </p:val>
                                        </p:tav>
                                      </p:tavLst>
                                    </p:anim>
                                    <p:anim calcmode="lin" valueType="num">
                                      <p:cBhvr additive="base">
                                        <p:cTn id="56" dur="3000" fill="hold"/>
                                        <p:tgtEl>
                                          <p:spTgt spid="14"/>
                                        </p:tgtEl>
                                        <p:attrNameLst>
                                          <p:attrName>ppt_y</p:attrName>
                                        </p:attrNameLst>
                                      </p:cBhvr>
                                      <p:tavLst>
                                        <p:tav tm="0">
                                          <p:val>
                                            <p:strVal val="1+#ppt_h/2"/>
                                          </p:val>
                                        </p:tav>
                                        <p:tav tm="100000">
                                          <p:val>
                                            <p:strVal val="#ppt_y"/>
                                          </p:val>
                                        </p:tav>
                                      </p:tavLst>
                                    </p:anim>
                                  </p:childTnLst>
                                </p:cTn>
                              </p:par>
                              <p:par>
                                <p:cTn id="57" presetID="8" presetClass="entr" presetSubtype="16"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diamond(in)">
                                      <p:cBhvr>
                                        <p:cTn id="59" dur="3000"/>
                                        <p:tgtEl>
                                          <p:spTgt spid="15"/>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ppt_x"/>
                                          </p:val>
                                        </p:tav>
                                        <p:tav tm="100000">
                                          <p:val>
                                            <p:strVal val="#ppt_x"/>
                                          </p:val>
                                        </p:tav>
                                      </p:tavLst>
                                    </p:anim>
                                    <p:anim calcmode="lin" valueType="num">
                                      <p:cBhvr additive="base">
                                        <p:cTn id="63" dur="3000" fill="hold"/>
                                        <p:tgtEl>
                                          <p:spTgt spid="15"/>
                                        </p:tgtEl>
                                        <p:attrNameLst>
                                          <p:attrName>ppt_y</p:attrName>
                                        </p:attrNameLst>
                                      </p:cBhvr>
                                      <p:tavLst>
                                        <p:tav tm="0">
                                          <p:val>
                                            <p:strVal val="1+#ppt_h/2"/>
                                          </p:val>
                                        </p:tav>
                                        <p:tav tm="100000">
                                          <p:val>
                                            <p:strVal val="#ppt_y"/>
                                          </p:val>
                                        </p:tav>
                                      </p:tavLst>
                                    </p:anim>
                                  </p:childTnLst>
                                </p:cTn>
                              </p:par>
                              <p:par>
                                <p:cTn id="64" presetID="8"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Effect transition="in" filter="diamond(in)">
                                      <p:cBhvr>
                                        <p:cTn id="66" dur="3000"/>
                                        <p:tgtEl>
                                          <p:spTgt spid="16"/>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3000" fill="hold"/>
                                        <p:tgtEl>
                                          <p:spTgt spid="16"/>
                                        </p:tgtEl>
                                        <p:attrNameLst>
                                          <p:attrName>ppt_x</p:attrName>
                                        </p:attrNameLst>
                                      </p:cBhvr>
                                      <p:tavLst>
                                        <p:tav tm="0">
                                          <p:val>
                                            <p:strVal val="#ppt_x"/>
                                          </p:val>
                                        </p:tav>
                                        <p:tav tm="100000">
                                          <p:val>
                                            <p:strVal val="#ppt_x"/>
                                          </p:val>
                                        </p:tav>
                                      </p:tavLst>
                                    </p:anim>
                                    <p:anim calcmode="lin" valueType="num">
                                      <p:cBhvr additive="base">
                                        <p:cTn id="70" dur="3000" fill="hold"/>
                                        <p:tgtEl>
                                          <p:spTgt spid="16"/>
                                        </p:tgtEl>
                                        <p:attrNameLst>
                                          <p:attrName>ppt_y</p:attrName>
                                        </p:attrNameLst>
                                      </p:cBhvr>
                                      <p:tavLst>
                                        <p:tav tm="0">
                                          <p:val>
                                            <p:strVal val="1+#ppt_h/2"/>
                                          </p:val>
                                        </p:tav>
                                        <p:tav tm="100000">
                                          <p:val>
                                            <p:strVal val="#ppt_y"/>
                                          </p:val>
                                        </p:tav>
                                      </p:tavLst>
                                    </p:anim>
                                  </p:childTnLst>
                                </p:cTn>
                              </p:par>
                              <p:par>
                                <p:cTn id="71" presetID="8" presetClass="entr" presetSubtype="16" fill="hold" grpId="0" nodeType="with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diamond(in)">
                                      <p:cBhvr>
                                        <p:cTn id="73" dur="3000"/>
                                        <p:tgtEl>
                                          <p:spTgt spid="17"/>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additive="base">
                                        <p:cTn id="76" dur="3000" fill="hold"/>
                                        <p:tgtEl>
                                          <p:spTgt spid="17"/>
                                        </p:tgtEl>
                                        <p:attrNameLst>
                                          <p:attrName>ppt_x</p:attrName>
                                        </p:attrNameLst>
                                      </p:cBhvr>
                                      <p:tavLst>
                                        <p:tav tm="0">
                                          <p:val>
                                            <p:strVal val="#ppt_x"/>
                                          </p:val>
                                        </p:tav>
                                        <p:tav tm="100000">
                                          <p:val>
                                            <p:strVal val="#ppt_x"/>
                                          </p:val>
                                        </p:tav>
                                      </p:tavLst>
                                    </p:anim>
                                    <p:anim calcmode="lin" valueType="num">
                                      <p:cBhvr additive="base">
                                        <p:cTn id="77" dur="3000" fill="hold"/>
                                        <p:tgtEl>
                                          <p:spTgt spid="17"/>
                                        </p:tgtEl>
                                        <p:attrNameLst>
                                          <p:attrName>ppt_y</p:attrName>
                                        </p:attrNameLst>
                                      </p:cBhvr>
                                      <p:tavLst>
                                        <p:tav tm="0">
                                          <p:val>
                                            <p:strVal val="1+#ppt_h/2"/>
                                          </p:val>
                                        </p:tav>
                                        <p:tav tm="100000">
                                          <p:val>
                                            <p:strVal val="#ppt_y"/>
                                          </p:val>
                                        </p:tav>
                                      </p:tavLst>
                                    </p:anim>
                                  </p:childTnLst>
                                </p:cTn>
                              </p:par>
                              <p:par>
                                <p:cTn id="78" presetID="8" presetClass="entr" presetSubtype="16" fill="hold" grpId="0" nodeType="withEffect">
                                  <p:stCondLst>
                                    <p:cond delay="0"/>
                                  </p:stCondLst>
                                  <p:childTnLst>
                                    <p:set>
                                      <p:cBhvr>
                                        <p:cTn id="79" dur="1" fill="hold">
                                          <p:stCondLst>
                                            <p:cond delay="0"/>
                                          </p:stCondLst>
                                        </p:cTn>
                                        <p:tgtEl>
                                          <p:spTgt spid="18"/>
                                        </p:tgtEl>
                                        <p:attrNameLst>
                                          <p:attrName>style.visibility</p:attrName>
                                        </p:attrNameLst>
                                      </p:cBhvr>
                                      <p:to>
                                        <p:strVal val="visible"/>
                                      </p:to>
                                    </p:set>
                                    <p:animEffect transition="in" filter="diamond(in)">
                                      <p:cBhvr>
                                        <p:cTn id="80" dur="3000"/>
                                        <p:tgtEl>
                                          <p:spTgt spid="18"/>
                                        </p:tgtEl>
                                      </p:cBhvr>
                                    </p:animEffect>
                                  </p:childTnLst>
                                </p:cTn>
                              </p:par>
                              <p:par>
                                <p:cTn id="81" presetID="2" presetClass="entr" presetSubtype="4" fill="hold" grpId="1" nodeType="withEffect">
                                  <p:stCondLst>
                                    <p:cond delay="0"/>
                                  </p:stCondLst>
                                  <p:childTnLst>
                                    <p:set>
                                      <p:cBhvr>
                                        <p:cTn id="82" dur="1" fill="hold">
                                          <p:stCondLst>
                                            <p:cond delay="0"/>
                                          </p:stCondLst>
                                        </p:cTn>
                                        <p:tgtEl>
                                          <p:spTgt spid="18"/>
                                        </p:tgtEl>
                                        <p:attrNameLst>
                                          <p:attrName>style.visibility</p:attrName>
                                        </p:attrNameLst>
                                      </p:cBhvr>
                                      <p:to>
                                        <p:strVal val="visible"/>
                                      </p:to>
                                    </p:set>
                                    <p:anim calcmode="lin" valueType="num">
                                      <p:cBhvr additive="base">
                                        <p:cTn id="83" dur="3000" fill="hold"/>
                                        <p:tgtEl>
                                          <p:spTgt spid="18"/>
                                        </p:tgtEl>
                                        <p:attrNameLst>
                                          <p:attrName>ppt_x</p:attrName>
                                        </p:attrNameLst>
                                      </p:cBhvr>
                                      <p:tavLst>
                                        <p:tav tm="0">
                                          <p:val>
                                            <p:strVal val="#ppt_x"/>
                                          </p:val>
                                        </p:tav>
                                        <p:tav tm="100000">
                                          <p:val>
                                            <p:strVal val="#ppt_x"/>
                                          </p:val>
                                        </p:tav>
                                      </p:tavLst>
                                    </p:anim>
                                    <p:anim calcmode="lin" valueType="num">
                                      <p:cBhvr additive="base">
                                        <p:cTn id="84" dur="3000" fill="hold"/>
                                        <p:tgtEl>
                                          <p:spTgt spid="18"/>
                                        </p:tgtEl>
                                        <p:attrNameLst>
                                          <p:attrName>ppt_y</p:attrName>
                                        </p:attrNameLst>
                                      </p:cBhvr>
                                      <p:tavLst>
                                        <p:tav tm="0">
                                          <p:val>
                                            <p:strVal val="1+#ppt_h/2"/>
                                          </p:val>
                                        </p:tav>
                                        <p:tav tm="100000">
                                          <p:val>
                                            <p:strVal val="#ppt_y"/>
                                          </p:val>
                                        </p:tav>
                                      </p:tavLst>
                                    </p:anim>
                                  </p:childTnLst>
                                </p:cTn>
                              </p:par>
                              <p:par>
                                <p:cTn id="85" presetID="8" presetClass="entr" presetSubtype="16" fill="hold" grpId="0" nodeType="with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diamond(in)">
                                      <p:cBhvr>
                                        <p:cTn id="87" dur="3000"/>
                                        <p:tgtEl>
                                          <p:spTgt spid="19"/>
                                        </p:tgtEl>
                                      </p:cBhvr>
                                    </p:animEffect>
                                  </p:childTnLst>
                                </p:cTn>
                              </p:par>
                              <p:par>
                                <p:cTn id="88" presetID="2" presetClass="entr" presetSubtype="4" fill="hold" grpId="1"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additive="base">
                                        <p:cTn id="90" dur="3000" fill="hold"/>
                                        <p:tgtEl>
                                          <p:spTgt spid="19"/>
                                        </p:tgtEl>
                                        <p:attrNameLst>
                                          <p:attrName>ppt_x</p:attrName>
                                        </p:attrNameLst>
                                      </p:cBhvr>
                                      <p:tavLst>
                                        <p:tav tm="0">
                                          <p:val>
                                            <p:strVal val="#ppt_x"/>
                                          </p:val>
                                        </p:tav>
                                        <p:tav tm="100000">
                                          <p:val>
                                            <p:strVal val="#ppt_x"/>
                                          </p:val>
                                        </p:tav>
                                      </p:tavLst>
                                    </p:anim>
                                    <p:anim calcmode="lin" valueType="num">
                                      <p:cBhvr additive="base">
                                        <p:cTn id="91" dur="3000" fill="hold"/>
                                        <p:tgtEl>
                                          <p:spTgt spid="19"/>
                                        </p:tgtEl>
                                        <p:attrNameLst>
                                          <p:attrName>ppt_y</p:attrName>
                                        </p:attrNameLst>
                                      </p:cBhvr>
                                      <p:tavLst>
                                        <p:tav tm="0">
                                          <p:val>
                                            <p:strVal val="1+#ppt_h/2"/>
                                          </p:val>
                                        </p:tav>
                                        <p:tav tm="100000">
                                          <p:val>
                                            <p:strVal val="#ppt_y"/>
                                          </p:val>
                                        </p:tav>
                                      </p:tavLst>
                                    </p:anim>
                                  </p:childTnLst>
                                </p:cTn>
                              </p:par>
                              <p:par>
                                <p:cTn id="92" presetID="8" presetClass="entr" presetSubtype="16"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Effect transition="in" filter="diamond(in)">
                                      <p:cBhvr>
                                        <p:cTn id="94" dur="3000"/>
                                        <p:tgtEl>
                                          <p:spTgt spid="20"/>
                                        </p:tgtEl>
                                      </p:cBhvr>
                                    </p:animEffect>
                                  </p:childTnLst>
                                </p:cTn>
                              </p:par>
                              <p:par>
                                <p:cTn id="95" presetID="2" presetClass="entr" presetSubtype="4" fill="hold" grpId="1"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additive="base">
                                        <p:cTn id="97" dur="3000" fill="hold"/>
                                        <p:tgtEl>
                                          <p:spTgt spid="20"/>
                                        </p:tgtEl>
                                        <p:attrNameLst>
                                          <p:attrName>ppt_x</p:attrName>
                                        </p:attrNameLst>
                                      </p:cBhvr>
                                      <p:tavLst>
                                        <p:tav tm="0">
                                          <p:val>
                                            <p:strVal val="#ppt_x"/>
                                          </p:val>
                                        </p:tav>
                                        <p:tav tm="100000">
                                          <p:val>
                                            <p:strVal val="#ppt_x"/>
                                          </p:val>
                                        </p:tav>
                                      </p:tavLst>
                                    </p:anim>
                                    <p:anim calcmode="lin" valueType="num">
                                      <p:cBhvr additive="base">
                                        <p:cTn id="98" dur="3000" fill="hold"/>
                                        <p:tgtEl>
                                          <p:spTgt spid="20"/>
                                        </p:tgtEl>
                                        <p:attrNameLst>
                                          <p:attrName>ppt_y</p:attrName>
                                        </p:attrNameLst>
                                      </p:cBhvr>
                                      <p:tavLst>
                                        <p:tav tm="0">
                                          <p:val>
                                            <p:strVal val="1+#ppt_h/2"/>
                                          </p:val>
                                        </p:tav>
                                        <p:tav tm="100000">
                                          <p:val>
                                            <p:strVal val="#ppt_y"/>
                                          </p:val>
                                        </p:tav>
                                      </p:tavLst>
                                    </p:anim>
                                  </p:childTnLst>
                                </p:cTn>
                              </p:par>
                              <p:par>
                                <p:cTn id="99" presetID="8" presetClass="entr" presetSubtype="16" fill="hold" grpId="0"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diamond(in)">
                                      <p:cBhvr>
                                        <p:cTn id="101" dur="3000"/>
                                        <p:tgtEl>
                                          <p:spTgt spid="21"/>
                                        </p:tgtEl>
                                      </p:cBhvr>
                                    </p:animEffect>
                                  </p:childTnLst>
                                </p:cTn>
                              </p:par>
                              <p:par>
                                <p:cTn id="102" presetID="2" presetClass="entr" presetSubtype="4" fill="hold" grpId="1" nodeType="withEffect">
                                  <p:stCondLst>
                                    <p:cond delay="0"/>
                                  </p:stCondLst>
                                  <p:childTnLst>
                                    <p:set>
                                      <p:cBhvr>
                                        <p:cTn id="103" dur="1" fill="hold">
                                          <p:stCondLst>
                                            <p:cond delay="0"/>
                                          </p:stCondLst>
                                        </p:cTn>
                                        <p:tgtEl>
                                          <p:spTgt spid="21"/>
                                        </p:tgtEl>
                                        <p:attrNameLst>
                                          <p:attrName>style.visibility</p:attrName>
                                        </p:attrNameLst>
                                      </p:cBhvr>
                                      <p:to>
                                        <p:strVal val="visible"/>
                                      </p:to>
                                    </p:set>
                                    <p:anim calcmode="lin" valueType="num">
                                      <p:cBhvr additive="base">
                                        <p:cTn id="104" dur="3000" fill="hold"/>
                                        <p:tgtEl>
                                          <p:spTgt spid="21"/>
                                        </p:tgtEl>
                                        <p:attrNameLst>
                                          <p:attrName>ppt_x</p:attrName>
                                        </p:attrNameLst>
                                      </p:cBhvr>
                                      <p:tavLst>
                                        <p:tav tm="0">
                                          <p:val>
                                            <p:strVal val="#ppt_x"/>
                                          </p:val>
                                        </p:tav>
                                        <p:tav tm="100000">
                                          <p:val>
                                            <p:strVal val="#ppt_x"/>
                                          </p:val>
                                        </p:tav>
                                      </p:tavLst>
                                    </p:anim>
                                    <p:anim calcmode="lin" valueType="num">
                                      <p:cBhvr additive="base">
                                        <p:cTn id="105" dur="3000" fill="hold"/>
                                        <p:tgtEl>
                                          <p:spTgt spid="21"/>
                                        </p:tgtEl>
                                        <p:attrNameLst>
                                          <p:attrName>ppt_y</p:attrName>
                                        </p:attrNameLst>
                                      </p:cBhvr>
                                      <p:tavLst>
                                        <p:tav tm="0">
                                          <p:val>
                                            <p:strVal val="1+#ppt_h/2"/>
                                          </p:val>
                                        </p:tav>
                                        <p:tav tm="100000">
                                          <p:val>
                                            <p:strVal val="#ppt_y"/>
                                          </p:val>
                                        </p:tav>
                                      </p:tavLst>
                                    </p:anim>
                                  </p:childTnLst>
                                </p:cTn>
                              </p:par>
                              <p:par>
                                <p:cTn id="106" presetID="8" presetClass="entr" presetSubtype="16" fill="hold" grpId="0" nodeType="with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diamond(in)">
                                      <p:cBhvr>
                                        <p:cTn id="108" dur="3000"/>
                                        <p:tgtEl>
                                          <p:spTgt spid="22"/>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additive="base">
                                        <p:cTn id="111" dur="3000" fill="hold"/>
                                        <p:tgtEl>
                                          <p:spTgt spid="22"/>
                                        </p:tgtEl>
                                        <p:attrNameLst>
                                          <p:attrName>ppt_x</p:attrName>
                                        </p:attrNameLst>
                                      </p:cBhvr>
                                      <p:tavLst>
                                        <p:tav tm="0">
                                          <p:val>
                                            <p:strVal val="#ppt_x"/>
                                          </p:val>
                                        </p:tav>
                                        <p:tav tm="100000">
                                          <p:val>
                                            <p:strVal val="#ppt_x"/>
                                          </p:val>
                                        </p:tav>
                                      </p:tavLst>
                                    </p:anim>
                                    <p:anim calcmode="lin" valueType="num">
                                      <p:cBhvr additive="base">
                                        <p:cTn id="112" dur="3000" fill="hold"/>
                                        <p:tgtEl>
                                          <p:spTgt spid="22"/>
                                        </p:tgtEl>
                                        <p:attrNameLst>
                                          <p:attrName>ppt_y</p:attrName>
                                        </p:attrNameLst>
                                      </p:cBhvr>
                                      <p:tavLst>
                                        <p:tav tm="0">
                                          <p:val>
                                            <p:strVal val="1+#ppt_h/2"/>
                                          </p:val>
                                        </p:tav>
                                        <p:tav tm="100000">
                                          <p:val>
                                            <p:strVal val="#ppt_y"/>
                                          </p:val>
                                        </p:tav>
                                      </p:tavLst>
                                    </p:anim>
                                  </p:childTnLst>
                                </p:cTn>
                              </p:par>
                              <p:par>
                                <p:cTn id="113" presetID="8" presetClass="entr" presetSubtype="16"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diamond(in)">
                                      <p:cBhvr>
                                        <p:cTn id="115" dur="3000"/>
                                        <p:tgtEl>
                                          <p:spTgt spid="23"/>
                                        </p:tgtEl>
                                      </p:cBhvr>
                                    </p:animEffect>
                                  </p:childTnLst>
                                </p:cTn>
                              </p:par>
                              <p:par>
                                <p:cTn id="116" presetID="2" presetClass="entr" presetSubtype="4" fill="hold" grpId="1"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additive="base">
                                        <p:cTn id="118" dur="3000" fill="hold"/>
                                        <p:tgtEl>
                                          <p:spTgt spid="23"/>
                                        </p:tgtEl>
                                        <p:attrNameLst>
                                          <p:attrName>ppt_x</p:attrName>
                                        </p:attrNameLst>
                                      </p:cBhvr>
                                      <p:tavLst>
                                        <p:tav tm="0">
                                          <p:val>
                                            <p:strVal val="#ppt_x"/>
                                          </p:val>
                                        </p:tav>
                                        <p:tav tm="100000">
                                          <p:val>
                                            <p:strVal val="#ppt_x"/>
                                          </p:val>
                                        </p:tav>
                                      </p:tavLst>
                                    </p:anim>
                                    <p:anim calcmode="lin" valueType="num">
                                      <p:cBhvr additive="base">
                                        <p:cTn id="119" dur="3000" fill="hold"/>
                                        <p:tgtEl>
                                          <p:spTgt spid="23"/>
                                        </p:tgtEl>
                                        <p:attrNameLst>
                                          <p:attrName>ppt_y</p:attrName>
                                        </p:attrNameLst>
                                      </p:cBhvr>
                                      <p:tavLst>
                                        <p:tav tm="0">
                                          <p:val>
                                            <p:strVal val="1+#ppt_h/2"/>
                                          </p:val>
                                        </p:tav>
                                        <p:tav tm="100000">
                                          <p:val>
                                            <p:strVal val="#ppt_y"/>
                                          </p:val>
                                        </p:tav>
                                      </p:tavLst>
                                    </p:anim>
                                  </p:childTnLst>
                                </p:cTn>
                              </p:par>
                              <p:par>
                                <p:cTn id="120" presetID="8" presetClass="entr" presetSubtype="16" fill="hold" grpId="0" nodeType="withEffect">
                                  <p:stCondLst>
                                    <p:cond delay="0"/>
                                  </p:stCondLst>
                                  <p:childTnLst>
                                    <p:set>
                                      <p:cBhvr>
                                        <p:cTn id="121" dur="1" fill="hold">
                                          <p:stCondLst>
                                            <p:cond delay="0"/>
                                          </p:stCondLst>
                                        </p:cTn>
                                        <p:tgtEl>
                                          <p:spTgt spid="24"/>
                                        </p:tgtEl>
                                        <p:attrNameLst>
                                          <p:attrName>style.visibility</p:attrName>
                                        </p:attrNameLst>
                                      </p:cBhvr>
                                      <p:to>
                                        <p:strVal val="visible"/>
                                      </p:to>
                                    </p:set>
                                    <p:animEffect transition="in" filter="diamond(in)">
                                      <p:cBhvr>
                                        <p:cTn id="122" dur="3000"/>
                                        <p:tgtEl>
                                          <p:spTgt spid="24"/>
                                        </p:tgtEl>
                                      </p:cBhvr>
                                    </p:animEffect>
                                  </p:childTnLst>
                                </p:cTn>
                              </p:par>
                              <p:par>
                                <p:cTn id="123" presetID="2" presetClass="entr" presetSubtype="4" fill="hold" grpId="1" nodeType="withEffect">
                                  <p:stCondLst>
                                    <p:cond delay="0"/>
                                  </p:stCondLst>
                                  <p:childTnLst>
                                    <p:set>
                                      <p:cBhvr>
                                        <p:cTn id="124" dur="1" fill="hold">
                                          <p:stCondLst>
                                            <p:cond delay="0"/>
                                          </p:stCondLst>
                                        </p:cTn>
                                        <p:tgtEl>
                                          <p:spTgt spid="24"/>
                                        </p:tgtEl>
                                        <p:attrNameLst>
                                          <p:attrName>style.visibility</p:attrName>
                                        </p:attrNameLst>
                                      </p:cBhvr>
                                      <p:to>
                                        <p:strVal val="visible"/>
                                      </p:to>
                                    </p:set>
                                    <p:anim calcmode="lin" valueType="num">
                                      <p:cBhvr additive="base">
                                        <p:cTn id="125" dur="3000" fill="hold"/>
                                        <p:tgtEl>
                                          <p:spTgt spid="24"/>
                                        </p:tgtEl>
                                        <p:attrNameLst>
                                          <p:attrName>ppt_x</p:attrName>
                                        </p:attrNameLst>
                                      </p:cBhvr>
                                      <p:tavLst>
                                        <p:tav tm="0">
                                          <p:val>
                                            <p:strVal val="#ppt_x"/>
                                          </p:val>
                                        </p:tav>
                                        <p:tav tm="100000">
                                          <p:val>
                                            <p:strVal val="#ppt_x"/>
                                          </p:val>
                                        </p:tav>
                                      </p:tavLst>
                                    </p:anim>
                                    <p:anim calcmode="lin" valueType="num">
                                      <p:cBhvr additive="base">
                                        <p:cTn id="126" dur="3000" fill="hold"/>
                                        <p:tgtEl>
                                          <p:spTgt spid="24"/>
                                        </p:tgtEl>
                                        <p:attrNameLst>
                                          <p:attrName>ppt_y</p:attrName>
                                        </p:attrNameLst>
                                      </p:cBhvr>
                                      <p:tavLst>
                                        <p:tav tm="0">
                                          <p:val>
                                            <p:strVal val="1+#ppt_h/2"/>
                                          </p:val>
                                        </p:tav>
                                        <p:tav tm="100000">
                                          <p:val>
                                            <p:strVal val="#ppt_y"/>
                                          </p:val>
                                        </p:tav>
                                      </p:tavLst>
                                    </p:anim>
                                  </p:childTnLst>
                                </p:cTn>
                              </p:par>
                              <p:par>
                                <p:cTn id="127" presetID="8" presetClass="entr" presetSubtype="16" fill="hold" grpId="0" nodeType="withEffect">
                                  <p:stCondLst>
                                    <p:cond delay="0"/>
                                  </p:stCondLst>
                                  <p:childTnLst>
                                    <p:set>
                                      <p:cBhvr>
                                        <p:cTn id="128" dur="1" fill="hold">
                                          <p:stCondLst>
                                            <p:cond delay="0"/>
                                          </p:stCondLst>
                                        </p:cTn>
                                        <p:tgtEl>
                                          <p:spTgt spid="25"/>
                                        </p:tgtEl>
                                        <p:attrNameLst>
                                          <p:attrName>style.visibility</p:attrName>
                                        </p:attrNameLst>
                                      </p:cBhvr>
                                      <p:to>
                                        <p:strVal val="visible"/>
                                      </p:to>
                                    </p:set>
                                    <p:animEffect transition="in" filter="diamond(in)">
                                      <p:cBhvr>
                                        <p:cTn id="129" dur="3000"/>
                                        <p:tgtEl>
                                          <p:spTgt spid="25"/>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additive="base">
                                        <p:cTn id="132" dur="3000" fill="hold"/>
                                        <p:tgtEl>
                                          <p:spTgt spid="25"/>
                                        </p:tgtEl>
                                        <p:attrNameLst>
                                          <p:attrName>ppt_x</p:attrName>
                                        </p:attrNameLst>
                                      </p:cBhvr>
                                      <p:tavLst>
                                        <p:tav tm="0">
                                          <p:val>
                                            <p:strVal val="#ppt_x"/>
                                          </p:val>
                                        </p:tav>
                                        <p:tav tm="100000">
                                          <p:val>
                                            <p:strVal val="#ppt_x"/>
                                          </p:val>
                                        </p:tav>
                                      </p:tavLst>
                                    </p:anim>
                                    <p:anim calcmode="lin" valueType="num">
                                      <p:cBhvr additive="base">
                                        <p:cTn id="133" dur="3000" fill="hold"/>
                                        <p:tgtEl>
                                          <p:spTgt spid="25"/>
                                        </p:tgtEl>
                                        <p:attrNameLst>
                                          <p:attrName>ppt_y</p:attrName>
                                        </p:attrNameLst>
                                      </p:cBhvr>
                                      <p:tavLst>
                                        <p:tav tm="0">
                                          <p:val>
                                            <p:strVal val="1+#ppt_h/2"/>
                                          </p:val>
                                        </p:tav>
                                        <p:tav tm="100000">
                                          <p:val>
                                            <p:strVal val="#ppt_y"/>
                                          </p:val>
                                        </p:tav>
                                      </p:tavLst>
                                    </p:anim>
                                  </p:childTnLst>
                                </p:cTn>
                              </p:par>
                              <p:par>
                                <p:cTn id="134" presetID="8" presetClass="entr" presetSubtype="16"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Effect transition="in" filter="diamond(in)">
                                      <p:cBhvr>
                                        <p:cTn id="136" dur="3000"/>
                                        <p:tgtEl>
                                          <p:spTgt spid="26"/>
                                        </p:tgtEl>
                                      </p:cBhvr>
                                    </p:animEffect>
                                  </p:childTnLst>
                                </p:cTn>
                              </p:par>
                              <p:par>
                                <p:cTn id="137" presetID="2" presetClass="entr" presetSubtype="4" fill="hold" grpId="1" nodeType="withEffect">
                                  <p:stCondLst>
                                    <p:cond delay="0"/>
                                  </p:stCondLst>
                                  <p:childTnLst>
                                    <p:set>
                                      <p:cBhvr>
                                        <p:cTn id="138" dur="1" fill="hold">
                                          <p:stCondLst>
                                            <p:cond delay="0"/>
                                          </p:stCondLst>
                                        </p:cTn>
                                        <p:tgtEl>
                                          <p:spTgt spid="26"/>
                                        </p:tgtEl>
                                        <p:attrNameLst>
                                          <p:attrName>style.visibility</p:attrName>
                                        </p:attrNameLst>
                                      </p:cBhvr>
                                      <p:to>
                                        <p:strVal val="visible"/>
                                      </p:to>
                                    </p:set>
                                    <p:anim calcmode="lin" valueType="num">
                                      <p:cBhvr additive="base">
                                        <p:cTn id="139" dur="3000" fill="hold"/>
                                        <p:tgtEl>
                                          <p:spTgt spid="26"/>
                                        </p:tgtEl>
                                        <p:attrNameLst>
                                          <p:attrName>ppt_x</p:attrName>
                                        </p:attrNameLst>
                                      </p:cBhvr>
                                      <p:tavLst>
                                        <p:tav tm="0">
                                          <p:val>
                                            <p:strVal val="#ppt_x"/>
                                          </p:val>
                                        </p:tav>
                                        <p:tav tm="100000">
                                          <p:val>
                                            <p:strVal val="#ppt_x"/>
                                          </p:val>
                                        </p:tav>
                                      </p:tavLst>
                                    </p:anim>
                                    <p:anim calcmode="lin" valueType="num">
                                      <p:cBhvr additive="base">
                                        <p:cTn id="140" dur="3000" fill="hold"/>
                                        <p:tgtEl>
                                          <p:spTgt spid="26"/>
                                        </p:tgtEl>
                                        <p:attrNameLst>
                                          <p:attrName>ppt_y</p:attrName>
                                        </p:attrNameLst>
                                      </p:cBhvr>
                                      <p:tavLst>
                                        <p:tav tm="0">
                                          <p:val>
                                            <p:strVal val="1+#ppt_h/2"/>
                                          </p:val>
                                        </p:tav>
                                        <p:tav tm="100000">
                                          <p:val>
                                            <p:strVal val="#ppt_y"/>
                                          </p:val>
                                        </p:tav>
                                      </p:tavLst>
                                    </p:anim>
                                  </p:childTnLst>
                                </p:cTn>
                              </p:par>
                              <p:par>
                                <p:cTn id="141" presetID="8" presetClass="entr" presetSubtype="16" fill="hold" grpId="0" nodeType="with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diamond(in)">
                                      <p:cBhvr>
                                        <p:cTn id="143" dur="3000"/>
                                        <p:tgtEl>
                                          <p:spTgt spid="27"/>
                                        </p:tgtEl>
                                      </p:cBhvr>
                                    </p:animEffect>
                                  </p:childTnLst>
                                </p:cTn>
                              </p:par>
                              <p:par>
                                <p:cTn id="144" presetID="2" presetClass="entr" presetSubtype="4" fill="hold" grpId="1" nodeType="withEffect">
                                  <p:stCondLst>
                                    <p:cond delay="0"/>
                                  </p:stCondLst>
                                  <p:childTnLst>
                                    <p:set>
                                      <p:cBhvr>
                                        <p:cTn id="145" dur="1" fill="hold">
                                          <p:stCondLst>
                                            <p:cond delay="0"/>
                                          </p:stCondLst>
                                        </p:cTn>
                                        <p:tgtEl>
                                          <p:spTgt spid="27"/>
                                        </p:tgtEl>
                                        <p:attrNameLst>
                                          <p:attrName>style.visibility</p:attrName>
                                        </p:attrNameLst>
                                      </p:cBhvr>
                                      <p:to>
                                        <p:strVal val="visible"/>
                                      </p:to>
                                    </p:set>
                                    <p:anim calcmode="lin" valueType="num">
                                      <p:cBhvr additive="base">
                                        <p:cTn id="146" dur="3000" fill="hold"/>
                                        <p:tgtEl>
                                          <p:spTgt spid="27"/>
                                        </p:tgtEl>
                                        <p:attrNameLst>
                                          <p:attrName>ppt_x</p:attrName>
                                        </p:attrNameLst>
                                      </p:cBhvr>
                                      <p:tavLst>
                                        <p:tav tm="0">
                                          <p:val>
                                            <p:strVal val="#ppt_x"/>
                                          </p:val>
                                        </p:tav>
                                        <p:tav tm="100000">
                                          <p:val>
                                            <p:strVal val="#ppt_x"/>
                                          </p:val>
                                        </p:tav>
                                      </p:tavLst>
                                    </p:anim>
                                    <p:anim calcmode="lin" valueType="num">
                                      <p:cBhvr additive="base">
                                        <p:cTn id="147" dur="3000" fill="hold"/>
                                        <p:tgtEl>
                                          <p:spTgt spid="27"/>
                                        </p:tgtEl>
                                        <p:attrNameLst>
                                          <p:attrName>ppt_y</p:attrName>
                                        </p:attrNameLst>
                                      </p:cBhvr>
                                      <p:tavLst>
                                        <p:tav tm="0">
                                          <p:val>
                                            <p:strVal val="1+#ppt_h/2"/>
                                          </p:val>
                                        </p:tav>
                                        <p:tav tm="100000">
                                          <p:val>
                                            <p:strVal val="#ppt_y"/>
                                          </p:val>
                                        </p:tav>
                                      </p:tavLst>
                                    </p:anim>
                                  </p:childTnLst>
                                </p:cTn>
                              </p:par>
                              <p:par>
                                <p:cTn id="148" presetID="8" presetClass="entr" presetSubtype="16" fill="hold" grpId="0" nodeType="withEffect">
                                  <p:stCondLst>
                                    <p:cond delay="0"/>
                                  </p:stCondLst>
                                  <p:childTnLst>
                                    <p:set>
                                      <p:cBhvr>
                                        <p:cTn id="149" dur="1" fill="hold">
                                          <p:stCondLst>
                                            <p:cond delay="0"/>
                                          </p:stCondLst>
                                        </p:cTn>
                                        <p:tgtEl>
                                          <p:spTgt spid="28"/>
                                        </p:tgtEl>
                                        <p:attrNameLst>
                                          <p:attrName>style.visibility</p:attrName>
                                        </p:attrNameLst>
                                      </p:cBhvr>
                                      <p:to>
                                        <p:strVal val="visible"/>
                                      </p:to>
                                    </p:set>
                                    <p:animEffect transition="in" filter="diamond(in)">
                                      <p:cBhvr>
                                        <p:cTn id="150" dur="3000"/>
                                        <p:tgtEl>
                                          <p:spTgt spid="28"/>
                                        </p:tgtEl>
                                      </p:cBhvr>
                                    </p:animEffect>
                                  </p:childTnLst>
                                </p:cTn>
                              </p:par>
                              <p:par>
                                <p:cTn id="151" presetID="2" presetClass="entr" presetSubtype="4" fill="hold" grpId="1" nodeType="withEffect">
                                  <p:stCondLst>
                                    <p:cond delay="0"/>
                                  </p:stCondLst>
                                  <p:childTnLst>
                                    <p:set>
                                      <p:cBhvr>
                                        <p:cTn id="152" dur="1" fill="hold">
                                          <p:stCondLst>
                                            <p:cond delay="0"/>
                                          </p:stCondLst>
                                        </p:cTn>
                                        <p:tgtEl>
                                          <p:spTgt spid="28"/>
                                        </p:tgtEl>
                                        <p:attrNameLst>
                                          <p:attrName>style.visibility</p:attrName>
                                        </p:attrNameLst>
                                      </p:cBhvr>
                                      <p:to>
                                        <p:strVal val="visible"/>
                                      </p:to>
                                    </p:set>
                                    <p:anim calcmode="lin" valueType="num">
                                      <p:cBhvr additive="base">
                                        <p:cTn id="153" dur="3000" fill="hold"/>
                                        <p:tgtEl>
                                          <p:spTgt spid="28"/>
                                        </p:tgtEl>
                                        <p:attrNameLst>
                                          <p:attrName>ppt_x</p:attrName>
                                        </p:attrNameLst>
                                      </p:cBhvr>
                                      <p:tavLst>
                                        <p:tav tm="0">
                                          <p:val>
                                            <p:strVal val="#ppt_x"/>
                                          </p:val>
                                        </p:tav>
                                        <p:tav tm="100000">
                                          <p:val>
                                            <p:strVal val="#ppt_x"/>
                                          </p:val>
                                        </p:tav>
                                      </p:tavLst>
                                    </p:anim>
                                    <p:anim calcmode="lin" valueType="num">
                                      <p:cBhvr additive="base">
                                        <p:cTn id="154" dur="3000" fill="hold"/>
                                        <p:tgtEl>
                                          <p:spTgt spid="28"/>
                                        </p:tgtEl>
                                        <p:attrNameLst>
                                          <p:attrName>ppt_y</p:attrName>
                                        </p:attrNameLst>
                                      </p:cBhvr>
                                      <p:tavLst>
                                        <p:tav tm="0">
                                          <p:val>
                                            <p:strVal val="1+#ppt_h/2"/>
                                          </p:val>
                                        </p:tav>
                                        <p:tav tm="100000">
                                          <p:val>
                                            <p:strVal val="#ppt_y"/>
                                          </p:val>
                                        </p:tav>
                                      </p:tavLst>
                                    </p:anim>
                                  </p:childTnLst>
                                </p:cTn>
                              </p:par>
                              <p:par>
                                <p:cTn id="155" presetID="8" presetClass="entr" presetSubtype="16" fill="hold" grpId="0" nodeType="withEffect">
                                  <p:stCondLst>
                                    <p:cond delay="0"/>
                                  </p:stCondLst>
                                  <p:childTnLst>
                                    <p:set>
                                      <p:cBhvr>
                                        <p:cTn id="156" dur="1" fill="hold">
                                          <p:stCondLst>
                                            <p:cond delay="0"/>
                                          </p:stCondLst>
                                        </p:cTn>
                                        <p:tgtEl>
                                          <p:spTgt spid="29"/>
                                        </p:tgtEl>
                                        <p:attrNameLst>
                                          <p:attrName>style.visibility</p:attrName>
                                        </p:attrNameLst>
                                      </p:cBhvr>
                                      <p:to>
                                        <p:strVal val="visible"/>
                                      </p:to>
                                    </p:set>
                                    <p:animEffect transition="in" filter="diamond(in)">
                                      <p:cBhvr>
                                        <p:cTn id="157" dur="3000"/>
                                        <p:tgtEl>
                                          <p:spTgt spid="29"/>
                                        </p:tgtEl>
                                      </p:cBhvr>
                                    </p:animEffect>
                                  </p:childTnLst>
                                </p:cTn>
                              </p:par>
                              <p:par>
                                <p:cTn id="158" presetID="2" presetClass="entr" presetSubtype="4" fill="hold" grpId="1" nodeType="withEffect">
                                  <p:stCondLst>
                                    <p:cond delay="0"/>
                                  </p:stCondLst>
                                  <p:childTnLst>
                                    <p:set>
                                      <p:cBhvr>
                                        <p:cTn id="159" dur="1" fill="hold">
                                          <p:stCondLst>
                                            <p:cond delay="0"/>
                                          </p:stCondLst>
                                        </p:cTn>
                                        <p:tgtEl>
                                          <p:spTgt spid="29"/>
                                        </p:tgtEl>
                                        <p:attrNameLst>
                                          <p:attrName>style.visibility</p:attrName>
                                        </p:attrNameLst>
                                      </p:cBhvr>
                                      <p:to>
                                        <p:strVal val="visible"/>
                                      </p:to>
                                    </p:set>
                                    <p:anim calcmode="lin" valueType="num">
                                      <p:cBhvr additive="base">
                                        <p:cTn id="160" dur="3000" fill="hold"/>
                                        <p:tgtEl>
                                          <p:spTgt spid="29"/>
                                        </p:tgtEl>
                                        <p:attrNameLst>
                                          <p:attrName>ppt_x</p:attrName>
                                        </p:attrNameLst>
                                      </p:cBhvr>
                                      <p:tavLst>
                                        <p:tav tm="0">
                                          <p:val>
                                            <p:strVal val="#ppt_x"/>
                                          </p:val>
                                        </p:tav>
                                        <p:tav tm="100000">
                                          <p:val>
                                            <p:strVal val="#ppt_x"/>
                                          </p:val>
                                        </p:tav>
                                      </p:tavLst>
                                    </p:anim>
                                    <p:anim calcmode="lin" valueType="num">
                                      <p:cBhvr additive="base">
                                        <p:cTn id="161" dur="3000" fill="hold"/>
                                        <p:tgtEl>
                                          <p:spTgt spid="29"/>
                                        </p:tgtEl>
                                        <p:attrNameLst>
                                          <p:attrName>ppt_y</p:attrName>
                                        </p:attrNameLst>
                                      </p:cBhvr>
                                      <p:tavLst>
                                        <p:tav tm="0">
                                          <p:val>
                                            <p:strVal val="1+#ppt_h/2"/>
                                          </p:val>
                                        </p:tav>
                                        <p:tav tm="100000">
                                          <p:val>
                                            <p:strVal val="#ppt_y"/>
                                          </p:val>
                                        </p:tav>
                                      </p:tavLst>
                                    </p:anim>
                                  </p:childTnLst>
                                </p:cTn>
                              </p:par>
                              <p:par>
                                <p:cTn id="162" presetID="8" presetClass="entr" presetSubtype="16" fill="hold" grpId="0" nodeType="withEffect">
                                  <p:stCondLst>
                                    <p:cond delay="0"/>
                                  </p:stCondLst>
                                  <p:childTnLst>
                                    <p:set>
                                      <p:cBhvr>
                                        <p:cTn id="163" dur="1" fill="hold">
                                          <p:stCondLst>
                                            <p:cond delay="0"/>
                                          </p:stCondLst>
                                        </p:cTn>
                                        <p:tgtEl>
                                          <p:spTgt spid="30"/>
                                        </p:tgtEl>
                                        <p:attrNameLst>
                                          <p:attrName>style.visibility</p:attrName>
                                        </p:attrNameLst>
                                      </p:cBhvr>
                                      <p:to>
                                        <p:strVal val="visible"/>
                                      </p:to>
                                    </p:set>
                                    <p:animEffect transition="in" filter="diamond(in)">
                                      <p:cBhvr>
                                        <p:cTn id="164" dur="3000"/>
                                        <p:tgtEl>
                                          <p:spTgt spid="30"/>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30"/>
                                        </p:tgtEl>
                                        <p:attrNameLst>
                                          <p:attrName>style.visibility</p:attrName>
                                        </p:attrNameLst>
                                      </p:cBhvr>
                                      <p:to>
                                        <p:strVal val="visible"/>
                                      </p:to>
                                    </p:set>
                                    <p:anim calcmode="lin" valueType="num">
                                      <p:cBhvr additive="base">
                                        <p:cTn id="167" dur="3000" fill="hold"/>
                                        <p:tgtEl>
                                          <p:spTgt spid="30"/>
                                        </p:tgtEl>
                                        <p:attrNameLst>
                                          <p:attrName>ppt_x</p:attrName>
                                        </p:attrNameLst>
                                      </p:cBhvr>
                                      <p:tavLst>
                                        <p:tav tm="0">
                                          <p:val>
                                            <p:strVal val="#ppt_x"/>
                                          </p:val>
                                        </p:tav>
                                        <p:tav tm="100000">
                                          <p:val>
                                            <p:strVal val="#ppt_x"/>
                                          </p:val>
                                        </p:tav>
                                      </p:tavLst>
                                    </p:anim>
                                    <p:anim calcmode="lin" valueType="num">
                                      <p:cBhvr additive="base">
                                        <p:cTn id="168" dur="3000" fill="hold"/>
                                        <p:tgtEl>
                                          <p:spTgt spid="30"/>
                                        </p:tgtEl>
                                        <p:attrNameLst>
                                          <p:attrName>ppt_y</p:attrName>
                                        </p:attrNameLst>
                                      </p:cBhvr>
                                      <p:tavLst>
                                        <p:tav tm="0">
                                          <p:val>
                                            <p:strVal val="1+#ppt_h/2"/>
                                          </p:val>
                                        </p:tav>
                                        <p:tav tm="100000">
                                          <p:val>
                                            <p:strVal val="#ppt_y"/>
                                          </p:val>
                                        </p:tav>
                                      </p:tavLst>
                                    </p:anim>
                                  </p:childTnLst>
                                </p:cTn>
                              </p:par>
                              <p:par>
                                <p:cTn id="169" presetID="8" presetClass="entr" presetSubtype="16" fill="hold" grpId="0" nodeType="withEffect">
                                  <p:stCondLst>
                                    <p:cond delay="0"/>
                                  </p:stCondLst>
                                  <p:childTnLst>
                                    <p:set>
                                      <p:cBhvr>
                                        <p:cTn id="170" dur="1" fill="hold">
                                          <p:stCondLst>
                                            <p:cond delay="0"/>
                                          </p:stCondLst>
                                        </p:cTn>
                                        <p:tgtEl>
                                          <p:spTgt spid="31"/>
                                        </p:tgtEl>
                                        <p:attrNameLst>
                                          <p:attrName>style.visibility</p:attrName>
                                        </p:attrNameLst>
                                      </p:cBhvr>
                                      <p:to>
                                        <p:strVal val="visible"/>
                                      </p:to>
                                    </p:set>
                                    <p:animEffect transition="in" filter="diamond(in)">
                                      <p:cBhvr>
                                        <p:cTn id="171" dur="3000"/>
                                        <p:tgtEl>
                                          <p:spTgt spid="31"/>
                                        </p:tgtEl>
                                      </p:cBhvr>
                                    </p:animEffect>
                                  </p:childTnLst>
                                </p:cTn>
                              </p:par>
                              <p:par>
                                <p:cTn id="172" presetID="2" presetClass="entr" presetSubtype="4" fill="hold" grpId="1" nodeType="withEffect">
                                  <p:stCondLst>
                                    <p:cond delay="0"/>
                                  </p:stCondLst>
                                  <p:childTnLst>
                                    <p:set>
                                      <p:cBhvr>
                                        <p:cTn id="173" dur="1" fill="hold">
                                          <p:stCondLst>
                                            <p:cond delay="0"/>
                                          </p:stCondLst>
                                        </p:cTn>
                                        <p:tgtEl>
                                          <p:spTgt spid="31"/>
                                        </p:tgtEl>
                                        <p:attrNameLst>
                                          <p:attrName>style.visibility</p:attrName>
                                        </p:attrNameLst>
                                      </p:cBhvr>
                                      <p:to>
                                        <p:strVal val="visible"/>
                                      </p:to>
                                    </p:set>
                                    <p:anim calcmode="lin" valueType="num">
                                      <p:cBhvr additive="base">
                                        <p:cTn id="174" dur="3000" fill="hold"/>
                                        <p:tgtEl>
                                          <p:spTgt spid="31"/>
                                        </p:tgtEl>
                                        <p:attrNameLst>
                                          <p:attrName>ppt_x</p:attrName>
                                        </p:attrNameLst>
                                      </p:cBhvr>
                                      <p:tavLst>
                                        <p:tav tm="0">
                                          <p:val>
                                            <p:strVal val="#ppt_x"/>
                                          </p:val>
                                        </p:tav>
                                        <p:tav tm="100000">
                                          <p:val>
                                            <p:strVal val="#ppt_x"/>
                                          </p:val>
                                        </p:tav>
                                      </p:tavLst>
                                    </p:anim>
                                    <p:anim calcmode="lin" valueType="num">
                                      <p:cBhvr additive="base">
                                        <p:cTn id="175" dur="3000" fill="hold"/>
                                        <p:tgtEl>
                                          <p:spTgt spid="31"/>
                                        </p:tgtEl>
                                        <p:attrNameLst>
                                          <p:attrName>ppt_y</p:attrName>
                                        </p:attrNameLst>
                                      </p:cBhvr>
                                      <p:tavLst>
                                        <p:tav tm="0">
                                          <p:val>
                                            <p:strVal val="1+#ppt_h/2"/>
                                          </p:val>
                                        </p:tav>
                                        <p:tav tm="100000">
                                          <p:val>
                                            <p:strVal val="#ppt_y"/>
                                          </p:val>
                                        </p:tav>
                                      </p:tavLst>
                                    </p:anim>
                                  </p:childTnLst>
                                </p:cTn>
                              </p:par>
                              <p:par>
                                <p:cTn id="176" presetID="23" presetClass="entr" presetSubtype="288" fill="hold" nodeType="withEffect">
                                  <p:stCondLst>
                                    <p:cond delay="0"/>
                                  </p:stCondLst>
                                  <p:childTnLst>
                                    <p:set>
                                      <p:cBhvr>
                                        <p:cTn id="177" dur="1" fill="hold">
                                          <p:stCondLst>
                                            <p:cond delay="0"/>
                                          </p:stCondLst>
                                        </p:cTn>
                                        <p:tgtEl>
                                          <p:spTgt spid="5"/>
                                        </p:tgtEl>
                                        <p:attrNameLst>
                                          <p:attrName>style.visibility</p:attrName>
                                        </p:attrNameLst>
                                      </p:cBhvr>
                                      <p:to>
                                        <p:strVal val="visible"/>
                                      </p:to>
                                    </p:set>
                                    <p:anim calcmode="lin" valueType="num">
                                      <p:cBhvr>
                                        <p:cTn id="178" dur="3000" fill="hold"/>
                                        <p:tgtEl>
                                          <p:spTgt spid="5"/>
                                        </p:tgtEl>
                                        <p:attrNameLst>
                                          <p:attrName>ppt_w</p:attrName>
                                        </p:attrNameLst>
                                      </p:cBhvr>
                                      <p:tavLst>
                                        <p:tav tm="0">
                                          <p:val>
                                            <p:strVal val="4/3*#ppt_w"/>
                                          </p:val>
                                        </p:tav>
                                        <p:tav tm="100000">
                                          <p:val>
                                            <p:strVal val="#ppt_w"/>
                                          </p:val>
                                        </p:tav>
                                      </p:tavLst>
                                    </p:anim>
                                    <p:anim calcmode="lin" valueType="num">
                                      <p:cBhvr>
                                        <p:cTn id="179"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P spid="26" grpId="1" animBg="1"/>
      <p:bldP spid="27" grpId="0" animBg="1"/>
      <p:bldP spid="27" grpId="1" animBg="1"/>
      <p:bldP spid="28" grpId="0" animBg="1"/>
      <p:bldP spid="28" grpId="1" animBg="1"/>
      <p:bldP spid="29" grpId="0" animBg="1"/>
      <p:bldP spid="29" grpId="1" animBg="1"/>
      <p:bldP spid="30" grpId="0" animBg="1"/>
      <p:bldP spid="30" grpId="1" animBg="1"/>
      <p:bldP spid="31" grpId="0" animBg="1"/>
      <p:bldP spid="31" grpId="1" animBg="1"/>
      <p:bldP spid="3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jpg"/>
          <p:cNvPicPr>
            <a:picLocks noChangeAspect="1"/>
          </p:cNvPicPr>
          <p:nvPr/>
        </p:nvPicPr>
        <p:blipFill>
          <a:blip r:embed="rId2"/>
          <a:srcRect l="8324" r="8672"/>
          <a:stretch>
            <a:fillRect/>
          </a:stretch>
        </p:blipFill>
        <p:spPr>
          <a:xfrm>
            <a:off x="4500562" y="0"/>
            <a:ext cx="4643438" cy="6858000"/>
          </a:xfrm>
          <a:prstGeom prst="rect">
            <a:avLst/>
          </a:prstGeom>
          <a:scene3d>
            <a:camera prst="orthographicFront"/>
            <a:lightRig rig="threePt" dir="t"/>
          </a:scene3d>
          <a:sp3d>
            <a:bevelT prst="angle"/>
          </a:sp3d>
        </p:spPr>
      </p:pic>
      <p:pic>
        <p:nvPicPr>
          <p:cNvPr id="5" name="4 Imagen" descr="2.jpg"/>
          <p:cNvPicPr>
            <a:picLocks noChangeAspect="1"/>
          </p:cNvPicPr>
          <p:nvPr/>
        </p:nvPicPr>
        <p:blipFill>
          <a:blip r:embed="rId3"/>
          <a:srcRect r="4688"/>
          <a:stretch>
            <a:fillRect/>
          </a:stretch>
        </p:blipFill>
        <p:spPr>
          <a:xfrm>
            <a:off x="0" y="0"/>
            <a:ext cx="4500562" cy="6858000"/>
          </a:xfrm>
          <a:prstGeom prst="rect">
            <a:avLst/>
          </a:prstGeom>
          <a:scene3d>
            <a:camera prst="orthographicFront"/>
            <a:lightRig rig="threePt" dir="t"/>
          </a:scene3d>
          <a:sp3d>
            <a:bevelT prst="angle"/>
          </a:sp3d>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4"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3000"/>
                                        <p:tgtEl>
                                          <p:spTgt spid="4"/>
                                        </p:tgtEl>
                                      </p:cBhvr>
                                    </p:animEffect>
                                  </p:childTnLst>
                                </p:cTn>
                              </p:par>
                              <p:par>
                                <p:cTn id="14" presetID="23" presetClass="entr" presetSubtype="27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strVal val="2/3*#ppt_w"/>
                                          </p:val>
                                        </p:tav>
                                        <p:tav tm="100000">
                                          <p:val>
                                            <p:strVal val="#ppt_w"/>
                                          </p:val>
                                        </p:tav>
                                      </p:tavLst>
                                    </p:anim>
                                    <p:anim calcmode="lin" valueType="num">
                                      <p:cBhvr>
                                        <p:cTn id="17" dur="3000" fill="hold"/>
                                        <p:tgtEl>
                                          <p:spTgt spid="5"/>
                                        </p:tgtEl>
                                        <p:attrNameLst>
                                          <p:attrName>ppt_h</p:attrName>
                                        </p:attrNameLst>
                                      </p:cBhvr>
                                      <p:tavLst>
                                        <p:tav tm="0">
                                          <p:val>
                                            <p:strVal val="2/3*#ppt_h"/>
                                          </p:val>
                                        </p:tav>
                                        <p:tav tm="100000">
                                          <p:val>
                                            <p:strVal val="#ppt_h"/>
                                          </p:val>
                                        </p:tav>
                                      </p:tavLst>
                                    </p:anim>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1MHtVwGC9L._SL1000_.jpg"/>
          <p:cNvPicPr>
            <a:picLocks noChangeAspect="1"/>
          </p:cNvPicPr>
          <p:nvPr/>
        </p:nvPicPr>
        <p:blipFill>
          <a:blip r:embed="rId2"/>
          <a:stretch>
            <a:fillRect/>
          </a:stretch>
        </p:blipFill>
        <p:spPr>
          <a:xfrm>
            <a:off x="1214414" y="0"/>
            <a:ext cx="6858000" cy="6858000"/>
          </a:xfrm>
          <a:prstGeom prst="rect">
            <a:avLst/>
          </a:prstGeom>
          <a:scene3d>
            <a:camera prst="orthographicFront"/>
            <a:lightRig rig="threePt" dir="t"/>
          </a:scene3d>
          <a:sp3d>
            <a:bevelT prst="angle"/>
          </a:sp3d>
        </p:spPr>
      </p:pic>
      <p:sp>
        <p:nvSpPr>
          <p:cNvPr id="5" name="4 Anillo"/>
          <p:cNvSpPr/>
          <p:nvPr/>
        </p:nvSpPr>
        <p:spPr>
          <a:xfrm>
            <a:off x="0" y="0"/>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0" y="357166"/>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857232"/>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0" y="1285860"/>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0" y="1857364"/>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0" y="2357430"/>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0" y="2928958"/>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0" y="3286124"/>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0" y="3786190"/>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0" y="4214818"/>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0" y="4786322"/>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0" y="5286388"/>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0" y="5786454"/>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8072462" y="0"/>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8072462" y="357166"/>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8072462" y="857232"/>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8072462" y="1285860"/>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8072462" y="1857364"/>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8072462" y="2357430"/>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8072462" y="2928958"/>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8072462" y="3286124"/>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8072462" y="3786190"/>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8072462" y="4214818"/>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8072462" y="4786322"/>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8072462" y="5286388"/>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8072462" y="5786454"/>
            <a:ext cx="1071538" cy="1071546"/>
          </a:xfrm>
          <a:prstGeom prst="donut">
            <a:avLst>
              <a:gd name="adj" fmla="val 16017"/>
            </a:avLst>
          </a:prstGeom>
          <a:solidFill>
            <a:schemeClr val="accent6">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31" name="30 Imagen" descr="61MHtVwGC9L._SL1000_.jpg"/>
          <p:cNvPicPr>
            <a:picLocks noChangeAspect="1"/>
          </p:cNvPicPr>
          <p:nvPr/>
        </p:nvPicPr>
        <p:blipFill>
          <a:blip r:embed="rId2"/>
          <a:stretch>
            <a:fillRect/>
          </a:stretch>
        </p:blipFill>
        <p:spPr>
          <a:xfrm>
            <a:off x="1214414" y="0"/>
            <a:ext cx="6858000" cy="6858000"/>
          </a:xfrm>
          <a:prstGeom prst="rect">
            <a:avLst/>
          </a:prstGeom>
          <a:scene3d>
            <a:camera prst="orthographicFront"/>
            <a:lightRig rig="threePt" dir="t"/>
          </a:scene3d>
          <a:sp3d>
            <a:bevelT prst="angle"/>
          </a:sp3d>
        </p:spPr>
      </p:pic>
      <p:sp>
        <p:nvSpPr>
          <p:cNvPr id="32" name="3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2"/>
                                        </p:tgtEl>
                                        <p:attrNameLst>
                                          <p:attrName>style.opacity</p:attrName>
                                        </p:attrNameLst>
                                      </p:cBhvr>
                                      <p:to>
                                        <p:strVal val="0"/>
                                      </p:to>
                                    </p:set>
                                    <p:animEffect filter="image" prLst="opacity: 0">
                                      <p:cBhvr rctx="IE">
                                        <p:cTn id="7" dur="indefinite"/>
                                        <p:tgtEl>
                                          <p:spTgt spid="3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16" presetClass="entr" presetSubtype="2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3000"/>
                                        <p:tgtEl>
                                          <p:spTgt spid="6"/>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3000" fill="hold"/>
                                        <p:tgtEl>
                                          <p:spTgt spid="6"/>
                                        </p:tgtEl>
                                        <p:attrNameLst>
                                          <p:attrName>ppt_x</p:attrName>
                                        </p:attrNameLst>
                                      </p:cBhvr>
                                      <p:tavLst>
                                        <p:tav tm="0">
                                          <p:val>
                                            <p:strVal val="#ppt_x"/>
                                          </p:val>
                                        </p:tav>
                                        <p:tav tm="100000">
                                          <p:val>
                                            <p:strVal val="#ppt_x"/>
                                          </p:val>
                                        </p:tav>
                                      </p:tavLst>
                                    </p:anim>
                                    <p:anim calcmode="lin" valueType="num">
                                      <p:cBhvr additive="base">
                                        <p:cTn id="21" dur="3000" fill="hold"/>
                                        <p:tgtEl>
                                          <p:spTgt spid="6"/>
                                        </p:tgtEl>
                                        <p:attrNameLst>
                                          <p:attrName>ppt_y</p:attrName>
                                        </p:attrNameLst>
                                      </p:cBhvr>
                                      <p:tavLst>
                                        <p:tav tm="0">
                                          <p:val>
                                            <p:strVal val="1+#ppt_h/2"/>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3000"/>
                                        <p:tgtEl>
                                          <p:spTgt spid="7"/>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16" presetClass="entr" presetSubtype="2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3000"/>
                                        <p:tgtEl>
                                          <p:spTgt spid="8"/>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6" presetClass="entr" presetSubtype="2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6" presetClass="entr" presetSubtype="21"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3000"/>
                                        <p:tgtEl>
                                          <p:spTgt spid="10"/>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16" presetClass="entr" presetSubtype="21"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arn(inVertical)">
                                      <p:cBhvr>
                                        <p:cTn id="52" dur="3000"/>
                                        <p:tgtEl>
                                          <p:spTgt spid="11"/>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16" presetClass="entr" presetSubtype="21"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arn(inVertical)">
                                      <p:cBhvr>
                                        <p:cTn id="59" dur="3000"/>
                                        <p:tgtEl>
                                          <p:spTgt spid="12"/>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16" presetClass="entr" presetSubtype="21"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barn(inVertical)">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6" presetClass="entr" presetSubtype="2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Vertical)">
                                      <p:cBhvr>
                                        <p:cTn id="73" dur="3000"/>
                                        <p:tgtEl>
                                          <p:spTgt spid="1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ppt_x"/>
                                          </p:val>
                                        </p:tav>
                                        <p:tav tm="100000">
                                          <p:val>
                                            <p:strVal val="#ppt_x"/>
                                          </p:val>
                                        </p:tav>
                                      </p:tavLst>
                                    </p:anim>
                                    <p:anim calcmode="lin" valueType="num">
                                      <p:cBhvr additive="base">
                                        <p:cTn id="77" dur="3000" fill="hold"/>
                                        <p:tgtEl>
                                          <p:spTgt spid="14"/>
                                        </p:tgtEl>
                                        <p:attrNameLst>
                                          <p:attrName>ppt_y</p:attrName>
                                        </p:attrNameLst>
                                      </p:cBhvr>
                                      <p:tavLst>
                                        <p:tav tm="0">
                                          <p:val>
                                            <p:strVal val="1+#ppt_h/2"/>
                                          </p:val>
                                        </p:tav>
                                        <p:tav tm="100000">
                                          <p:val>
                                            <p:strVal val="#ppt_y"/>
                                          </p:val>
                                        </p:tav>
                                      </p:tavLst>
                                    </p:anim>
                                  </p:childTnLst>
                                </p:cTn>
                              </p:par>
                              <p:par>
                                <p:cTn id="78" presetID="16" presetClass="entr" presetSubtype="21"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arn(inVertical)">
                                      <p:cBhvr>
                                        <p:cTn id="80" dur="3000"/>
                                        <p:tgtEl>
                                          <p:spTgt spid="15"/>
                                        </p:tgtEl>
                                      </p:cBhvr>
                                    </p:animEffect>
                                  </p:childTnLst>
                                </p:cTn>
                              </p:par>
                              <p:par>
                                <p:cTn id="81" presetID="2" presetClass="entr" presetSubtype="4"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ppt_x"/>
                                          </p:val>
                                        </p:tav>
                                        <p:tav tm="100000">
                                          <p:val>
                                            <p:strVal val="#ppt_x"/>
                                          </p:val>
                                        </p:tav>
                                      </p:tavLst>
                                    </p:anim>
                                    <p:anim calcmode="lin" valueType="num">
                                      <p:cBhvr additive="base">
                                        <p:cTn id="84" dur="3000" fill="hold"/>
                                        <p:tgtEl>
                                          <p:spTgt spid="15"/>
                                        </p:tgtEl>
                                        <p:attrNameLst>
                                          <p:attrName>ppt_y</p:attrName>
                                        </p:attrNameLst>
                                      </p:cBhvr>
                                      <p:tavLst>
                                        <p:tav tm="0">
                                          <p:val>
                                            <p:strVal val="1+#ppt_h/2"/>
                                          </p:val>
                                        </p:tav>
                                        <p:tav tm="100000">
                                          <p:val>
                                            <p:strVal val="#ppt_y"/>
                                          </p:val>
                                        </p:tav>
                                      </p:tavLst>
                                    </p:anim>
                                  </p:childTnLst>
                                </p:cTn>
                              </p:par>
                              <p:par>
                                <p:cTn id="85" presetID="16" presetClass="entr" presetSubtype="21"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barn(inVertical)">
                                      <p:cBhvr>
                                        <p:cTn id="87" dur="3000"/>
                                        <p:tgtEl>
                                          <p:spTgt spid="16"/>
                                        </p:tgtEl>
                                      </p:cBhvr>
                                    </p:animEffect>
                                  </p:childTnLst>
                                </p:cTn>
                              </p:par>
                              <p:par>
                                <p:cTn id="88" presetID="2" presetClass="entr" presetSubtype="4"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1+#ppt_h/2"/>
                                          </p:val>
                                        </p:tav>
                                        <p:tav tm="100000">
                                          <p:val>
                                            <p:strVal val="#ppt_y"/>
                                          </p:val>
                                        </p:tav>
                                      </p:tavLst>
                                    </p:anim>
                                  </p:childTnLst>
                                </p:cTn>
                              </p:par>
                              <p:par>
                                <p:cTn id="92" presetID="16" presetClass="entr" presetSubtype="21"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barn(inVertical)">
                                      <p:cBhvr>
                                        <p:cTn id="94" dur="3000"/>
                                        <p:tgtEl>
                                          <p:spTgt spid="17"/>
                                        </p:tgtEl>
                                      </p:cBhvr>
                                    </p:animEffect>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7"/>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8"/>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6" presetClass="entr" presetSubtype="21"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barn(inVertical)">
                                      <p:cBhvr>
                                        <p:cTn id="127" dur="3000"/>
                                        <p:tgtEl>
                                          <p:spTgt spid="18"/>
                                        </p:tgtEl>
                                      </p:cBhvr>
                                    </p:animEffect>
                                  </p:childTnLst>
                                </p:cTn>
                              </p:par>
                              <p:par>
                                <p:cTn id="128" presetID="2" presetClass="entr" presetSubtype="4"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ppt_x"/>
                                          </p:val>
                                        </p:tav>
                                        <p:tav tm="100000">
                                          <p:val>
                                            <p:strVal val="#ppt_x"/>
                                          </p:val>
                                        </p:tav>
                                      </p:tavLst>
                                    </p:anim>
                                    <p:anim calcmode="lin" valueType="num">
                                      <p:cBhvr additive="base">
                                        <p:cTn id="131" dur="3000" fill="hold"/>
                                        <p:tgtEl>
                                          <p:spTgt spid="18"/>
                                        </p:tgtEl>
                                        <p:attrNameLst>
                                          <p:attrName>ppt_y</p:attrName>
                                        </p:attrNameLst>
                                      </p:cBhvr>
                                      <p:tavLst>
                                        <p:tav tm="0">
                                          <p:val>
                                            <p:strVal val="1+#ppt_h/2"/>
                                          </p:val>
                                        </p:tav>
                                        <p:tav tm="100000">
                                          <p:val>
                                            <p:strVal val="#ppt_y"/>
                                          </p:val>
                                        </p:tav>
                                      </p:tavLst>
                                    </p:anim>
                                  </p:childTnLst>
                                </p:cTn>
                              </p:par>
                              <p:par>
                                <p:cTn id="132" presetID="16" presetClass="entr" presetSubtype="21" fill="hold" grpId="0"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barn(inVertical)">
                                      <p:cBhvr>
                                        <p:cTn id="134" dur="3000"/>
                                        <p:tgtEl>
                                          <p:spTgt spid="19"/>
                                        </p:tgtEl>
                                      </p:cBhvr>
                                    </p:animEffect>
                                  </p:childTnLst>
                                </p:cTn>
                              </p:par>
                              <p:par>
                                <p:cTn id="135" presetID="2" presetClass="entr" presetSubtype="4"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 calcmode="lin" valueType="num">
                                      <p:cBhvr additive="base">
                                        <p:cTn id="137" dur="3000" fill="hold"/>
                                        <p:tgtEl>
                                          <p:spTgt spid="19"/>
                                        </p:tgtEl>
                                        <p:attrNameLst>
                                          <p:attrName>ppt_x</p:attrName>
                                        </p:attrNameLst>
                                      </p:cBhvr>
                                      <p:tavLst>
                                        <p:tav tm="0">
                                          <p:val>
                                            <p:strVal val="#ppt_x"/>
                                          </p:val>
                                        </p:tav>
                                        <p:tav tm="100000">
                                          <p:val>
                                            <p:strVal val="#ppt_x"/>
                                          </p:val>
                                        </p:tav>
                                      </p:tavLst>
                                    </p:anim>
                                    <p:anim calcmode="lin" valueType="num">
                                      <p:cBhvr additive="base">
                                        <p:cTn id="138" dur="3000" fill="hold"/>
                                        <p:tgtEl>
                                          <p:spTgt spid="19"/>
                                        </p:tgtEl>
                                        <p:attrNameLst>
                                          <p:attrName>ppt_y</p:attrName>
                                        </p:attrNameLst>
                                      </p:cBhvr>
                                      <p:tavLst>
                                        <p:tav tm="0">
                                          <p:val>
                                            <p:strVal val="1+#ppt_h/2"/>
                                          </p:val>
                                        </p:tav>
                                        <p:tav tm="100000">
                                          <p:val>
                                            <p:strVal val="#ppt_y"/>
                                          </p:val>
                                        </p:tav>
                                      </p:tavLst>
                                    </p:anim>
                                  </p:childTnLst>
                                </p:cTn>
                              </p:par>
                              <p:par>
                                <p:cTn id="139" presetID="16" presetClass="entr" presetSubtype="21" fill="hold" grpId="0"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barn(inVertical)">
                                      <p:cBhvr>
                                        <p:cTn id="141" dur="3000"/>
                                        <p:tgtEl>
                                          <p:spTgt spid="20"/>
                                        </p:tgtEl>
                                      </p:cBhvr>
                                    </p:animEffect>
                                  </p:childTnLst>
                                </p:cTn>
                              </p:par>
                              <p:par>
                                <p:cTn id="142" presetID="2" presetClass="entr" presetSubtype="4" fill="hold" grpId="1" nodeType="with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additive="base">
                                        <p:cTn id="144" dur="3000" fill="hold"/>
                                        <p:tgtEl>
                                          <p:spTgt spid="20"/>
                                        </p:tgtEl>
                                        <p:attrNameLst>
                                          <p:attrName>ppt_x</p:attrName>
                                        </p:attrNameLst>
                                      </p:cBhvr>
                                      <p:tavLst>
                                        <p:tav tm="0">
                                          <p:val>
                                            <p:strVal val="#ppt_x"/>
                                          </p:val>
                                        </p:tav>
                                        <p:tav tm="100000">
                                          <p:val>
                                            <p:strVal val="#ppt_x"/>
                                          </p:val>
                                        </p:tav>
                                      </p:tavLst>
                                    </p:anim>
                                    <p:anim calcmode="lin" valueType="num">
                                      <p:cBhvr additive="base">
                                        <p:cTn id="145" dur="3000" fill="hold"/>
                                        <p:tgtEl>
                                          <p:spTgt spid="20"/>
                                        </p:tgtEl>
                                        <p:attrNameLst>
                                          <p:attrName>ppt_y</p:attrName>
                                        </p:attrNameLst>
                                      </p:cBhvr>
                                      <p:tavLst>
                                        <p:tav tm="0">
                                          <p:val>
                                            <p:strVal val="1+#ppt_h/2"/>
                                          </p:val>
                                        </p:tav>
                                        <p:tav tm="100000">
                                          <p:val>
                                            <p:strVal val="#ppt_y"/>
                                          </p:val>
                                        </p:tav>
                                      </p:tavLst>
                                    </p:anim>
                                  </p:childTnLst>
                                </p:cTn>
                              </p:par>
                              <p:par>
                                <p:cTn id="146" presetID="16" presetClass="entr" presetSubtype="21" fill="hold" grpId="0" nodeType="withEffect">
                                  <p:stCondLst>
                                    <p:cond delay="0"/>
                                  </p:stCondLst>
                                  <p:childTnLst>
                                    <p:set>
                                      <p:cBhvr>
                                        <p:cTn id="147" dur="1" fill="hold">
                                          <p:stCondLst>
                                            <p:cond delay="0"/>
                                          </p:stCondLst>
                                        </p:cTn>
                                        <p:tgtEl>
                                          <p:spTgt spid="21"/>
                                        </p:tgtEl>
                                        <p:attrNameLst>
                                          <p:attrName>style.visibility</p:attrName>
                                        </p:attrNameLst>
                                      </p:cBhvr>
                                      <p:to>
                                        <p:strVal val="visible"/>
                                      </p:to>
                                    </p:set>
                                    <p:animEffect transition="in" filter="barn(inVertical)">
                                      <p:cBhvr>
                                        <p:cTn id="148" dur="3000"/>
                                        <p:tgtEl>
                                          <p:spTgt spid="21"/>
                                        </p:tgtEl>
                                      </p:cBhvr>
                                    </p:animEffect>
                                  </p:childTnLst>
                                </p:cTn>
                              </p:par>
                              <p:par>
                                <p:cTn id="149" presetID="2" presetClass="entr" presetSubtype="4" fill="hold" grpId="1"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3000" fill="hold"/>
                                        <p:tgtEl>
                                          <p:spTgt spid="21"/>
                                        </p:tgtEl>
                                        <p:attrNameLst>
                                          <p:attrName>ppt_x</p:attrName>
                                        </p:attrNameLst>
                                      </p:cBhvr>
                                      <p:tavLst>
                                        <p:tav tm="0">
                                          <p:val>
                                            <p:strVal val="#ppt_x"/>
                                          </p:val>
                                        </p:tav>
                                        <p:tav tm="100000">
                                          <p:val>
                                            <p:strVal val="#ppt_x"/>
                                          </p:val>
                                        </p:tav>
                                      </p:tavLst>
                                    </p:anim>
                                    <p:anim calcmode="lin" valueType="num">
                                      <p:cBhvr additive="base">
                                        <p:cTn id="152" dur="3000" fill="hold"/>
                                        <p:tgtEl>
                                          <p:spTgt spid="21"/>
                                        </p:tgtEl>
                                        <p:attrNameLst>
                                          <p:attrName>ppt_y</p:attrName>
                                        </p:attrNameLst>
                                      </p:cBhvr>
                                      <p:tavLst>
                                        <p:tav tm="0">
                                          <p:val>
                                            <p:strVal val="1+#ppt_h/2"/>
                                          </p:val>
                                        </p:tav>
                                        <p:tav tm="100000">
                                          <p:val>
                                            <p:strVal val="#ppt_y"/>
                                          </p:val>
                                        </p:tav>
                                      </p:tavLst>
                                    </p:anim>
                                  </p:childTnLst>
                                </p:cTn>
                              </p:par>
                              <p:par>
                                <p:cTn id="153" presetID="16" presetClass="entr" presetSubtype="21" fill="hold" grpId="0" nodeType="withEffect">
                                  <p:stCondLst>
                                    <p:cond delay="0"/>
                                  </p:stCondLst>
                                  <p:childTnLst>
                                    <p:set>
                                      <p:cBhvr>
                                        <p:cTn id="154" dur="1" fill="hold">
                                          <p:stCondLst>
                                            <p:cond delay="0"/>
                                          </p:stCondLst>
                                        </p:cTn>
                                        <p:tgtEl>
                                          <p:spTgt spid="22"/>
                                        </p:tgtEl>
                                        <p:attrNameLst>
                                          <p:attrName>style.visibility</p:attrName>
                                        </p:attrNameLst>
                                      </p:cBhvr>
                                      <p:to>
                                        <p:strVal val="visible"/>
                                      </p:to>
                                    </p:set>
                                    <p:animEffect transition="in" filter="barn(inVertical)">
                                      <p:cBhvr>
                                        <p:cTn id="155" dur="3000"/>
                                        <p:tgtEl>
                                          <p:spTgt spid="22"/>
                                        </p:tgtEl>
                                      </p:cBhvr>
                                    </p:animEffect>
                                  </p:childTnLst>
                                </p:cTn>
                              </p:par>
                              <p:par>
                                <p:cTn id="156" presetID="2" presetClass="entr" presetSubtype="4" fill="hold" grpId="1" nodeType="withEffect">
                                  <p:stCondLst>
                                    <p:cond delay="0"/>
                                  </p:stCondLst>
                                  <p:childTnLst>
                                    <p:set>
                                      <p:cBhvr>
                                        <p:cTn id="157" dur="1" fill="hold">
                                          <p:stCondLst>
                                            <p:cond delay="0"/>
                                          </p:stCondLst>
                                        </p:cTn>
                                        <p:tgtEl>
                                          <p:spTgt spid="22"/>
                                        </p:tgtEl>
                                        <p:attrNameLst>
                                          <p:attrName>style.visibility</p:attrName>
                                        </p:attrNameLst>
                                      </p:cBhvr>
                                      <p:to>
                                        <p:strVal val="visible"/>
                                      </p:to>
                                    </p:set>
                                    <p:anim calcmode="lin" valueType="num">
                                      <p:cBhvr additive="base">
                                        <p:cTn id="158" dur="3000" fill="hold"/>
                                        <p:tgtEl>
                                          <p:spTgt spid="22"/>
                                        </p:tgtEl>
                                        <p:attrNameLst>
                                          <p:attrName>ppt_x</p:attrName>
                                        </p:attrNameLst>
                                      </p:cBhvr>
                                      <p:tavLst>
                                        <p:tav tm="0">
                                          <p:val>
                                            <p:strVal val="#ppt_x"/>
                                          </p:val>
                                        </p:tav>
                                        <p:tav tm="100000">
                                          <p:val>
                                            <p:strVal val="#ppt_x"/>
                                          </p:val>
                                        </p:tav>
                                      </p:tavLst>
                                    </p:anim>
                                    <p:anim calcmode="lin" valueType="num">
                                      <p:cBhvr additive="base">
                                        <p:cTn id="159" dur="3000" fill="hold"/>
                                        <p:tgtEl>
                                          <p:spTgt spid="22"/>
                                        </p:tgtEl>
                                        <p:attrNameLst>
                                          <p:attrName>ppt_y</p:attrName>
                                        </p:attrNameLst>
                                      </p:cBhvr>
                                      <p:tavLst>
                                        <p:tav tm="0">
                                          <p:val>
                                            <p:strVal val="1+#ppt_h/2"/>
                                          </p:val>
                                        </p:tav>
                                        <p:tav tm="100000">
                                          <p:val>
                                            <p:strVal val="#ppt_y"/>
                                          </p:val>
                                        </p:tav>
                                      </p:tavLst>
                                    </p:anim>
                                  </p:childTnLst>
                                </p:cTn>
                              </p:par>
                              <p:par>
                                <p:cTn id="160" presetID="16" presetClass="entr" presetSubtype="21" fill="hold" grpId="0"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arn(inVertical)">
                                      <p:cBhvr>
                                        <p:cTn id="162" dur="3000"/>
                                        <p:tgtEl>
                                          <p:spTgt spid="23"/>
                                        </p:tgtEl>
                                      </p:cBhvr>
                                    </p:animEffect>
                                  </p:childTnLst>
                                </p:cTn>
                              </p:par>
                              <p:par>
                                <p:cTn id="163" presetID="2" presetClass="entr" presetSubtype="4"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 calcmode="lin" valueType="num">
                                      <p:cBhvr additive="base">
                                        <p:cTn id="165" dur="3000" fill="hold"/>
                                        <p:tgtEl>
                                          <p:spTgt spid="23"/>
                                        </p:tgtEl>
                                        <p:attrNameLst>
                                          <p:attrName>ppt_x</p:attrName>
                                        </p:attrNameLst>
                                      </p:cBhvr>
                                      <p:tavLst>
                                        <p:tav tm="0">
                                          <p:val>
                                            <p:strVal val="#ppt_x"/>
                                          </p:val>
                                        </p:tav>
                                        <p:tav tm="100000">
                                          <p:val>
                                            <p:strVal val="#ppt_x"/>
                                          </p:val>
                                        </p:tav>
                                      </p:tavLst>
                                    </p:anim>
                                    <p:anim calcmode="lin" valueType="num">
                                      <p:cBhvr additive="base">
                                        <p:cTn id="166" dur="3000" fill="hold"/>
                                        <p:tgtEl>
                                          <p:spTgt spid="23"/>
                                        </p:tgtEl>
                                        <p:attrNameLst>
                                          <p:attrName>ppt_y</p:attrName>
                                        </p:attrNameLst>
                                      </p:cBhvr>
                                      <p:tavLst>
                                        <p:tav tm="0">
                                          <p:val>
                                            <p:strVal val="1+#ppt_h/2"/>
                                          </p:val>
                                        </p:tav>
                                        <p:tav tm="100000">
                                          <p:val>
                                            <p:strVal val="#ppt_y"/>
                                          </p:val>
                                        </p:tav>
                                      </p:tavLst>
                                    </p:anim>
                                  </p:childTnLst>
                                </p:cTn>
                              </p:par>
                              <p:par>
                                <p:cTn id="167" presetID="16" presetClass="entr" presetSubtype="21" fill="hold" grpId="0"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arn(inVertical)">
                                      <p:cBhvr>
                                        <p:cTn id="169" dur="3000"/>
                                        <p:tgtEl>
                                          <p:spTgt spid="24"/>
                                        </p:tgtEl>
                                      </p:cBhvr>
                                    </p:animEffect>
                                  </p:childTnLst>
                                </p:cTn>
                              </p:par>
                              <p:par>
                                <p:cTn id="170" presetID="2" presetClass="entr" presetSubtype="4" fill="hold" grpId="1" nodeType="withEffect">
                                  <p:stCondLst>
                                    <p:cond delay="0"/>
                                  </p:stCondLst>
                                  <p:childTnLst>
                                    <p:set>
                                      <p:cBhvr>
                                        <p:cTn id="171" dur="1" fill="hold">
                                          <p:stCondLst>
                                            <p:cond delay="0"/>
                                          </p:stCondLst>
                                        </p:cTn>
                                        <p:tgtEl>
                                          <p:spTgt spid="24"/>
                                        </p:tgtEl>
                                        <p:attrNameLst>
                                          <p:attrName>style.visibility</p:attrName>
                                        </p:attrNameLst>
                                      </p:cBhvr>
                                      <p:to>
                                        <p:strVal val="visible"/>
                                      </p:to>
                                    </p:set>
                                    <p:anim calcmode="lin" valueType="num">
                                      <p:cBhvr additive="base">
                                        <p:cTn id="172" dur="3000" fill="hold"/>
                                        <p:tgtEl>
                                          <p:spTgt spid="24"/>
                                        </p:tgtEl>
                                        <p:attrNameLst>
                                          <p:attrName>ppt_x</p:attrName>
                                        </p:attrNameLst>
                                      </p:cBhvr>
                                      <p:tavLst>
                                        <p:tav tm="0">
                                          <p:val>
                                            <p:strVal val="#ppt_x"/>
                                          </p:val>
                                        </p:tav>
                                        <p:tav tm="100000">
                                          <p:val>
                                            <p:strVal val="#ppt_x"/>
                                          </p:val>
                                        </p:tav>
                                      </p:tavLst>
                                    </p:anim>
                                    <p:anim calcmode="lin" valueType="num">
                                      <p:cBhvr additive="base">
                                        <p:cTn id="173" dur="3000" fill="hold"/>
                                        <p:tgtEl>
                                          <p:spTgt spid="24"/>
                                        </p:tgtEl>
                                        <p:attrNameLst>
                                          <p:attrName>ppt_y</p:attrName>
                                        </p:attrNameLst>
                                      </p:cBhvr>
                                      <p:tavLst>
                                        <p:tav tm="0">
                                          <p:val>
                                            <p:strVal val="1+#ppt_h/2"/>
                                          </p:val>
                                        </p:tav>
                                        <p:tav tm="100000">
                                          <p:val>
                                            <p:strVal val="#ppt_y"/>
                                          </p:val>
                                        </p:tav>
                                      </p:tavLst>
                                    </p:anim>
                                  </p:childTnLst>
                                </p:cTn>
                              </p:par>
                              <p:par>
                                <p:cTn id="174" presetID="16" presetClass="entr" presetSubtype="21" fill="hold" grpId="0" nodeType="withEffect">
                                  <p:stCondLst>
                                    <p:cond delay="0"/>
                                  </p:stCondLst>
                                  <p:childTnLst>
                                    <p:set>
                                      <p:cBhvr>
                                        <p:cTn id="175" dur="1" fill="hold">
                                          <p:stCondLst>
                                            <p:cond delay="0"/>
                                          </p:stCondLst>
                                        </p:cTn>
                                        <p:tgtEl>
                                          <p:spTgt spid="25"/>
                                        </p:tgtEl>
                                        <p:attrNameLst>
                                          <p:attrName>style.visibility</p:attrName>
                                        </p:attrNameLst>
                                      </p:cBhvr>
                                      <p:to>
                                        <p:strVal val="visible"/>
                                      </p:to>
                                    </p:set>
                                    <p:animEffect transition="in" filter="barn(inVertical)">
                                      <p:cBhvr>
                                        <p:cTn id="176" dur="3000"/>
                                        <p:tgtEl>
                                          <p:spTgt spid="25"/>
                                        </p:tgtEl>
                                      </p:cBhvr>
                                    </p:animEffect>
                                  </p:childTnLst>
                                </p:cTn>
                              </p:par>
                              <p:par>
                                <p:cTn id="177" presetID="2" presetClass="entr" presetSubtype="4" fill="hold" grpId="1" nodeType="withEffect">
                                  <p:stCondLst>
                                    <p:cond delay="0"/>
                                  </p:stCondLst>
                                  <p:childTnLst>
                                    <p:set>
                                      <p:cBhvr>
                                        <p:cTn id="178" dur="1" fill="hold">
                                          <p:stCondLst>
                                            <p:cond delay="0"/>
                                          </p:stCondLst>
                                        </p:cTn>
                                        <p:tgtEl>
                                          <p:spTgt spid="25"/>
                                        </p:tgtEl>
                                        <p:attrNameLst>
                                          <p:attrName>style.visibility</p:attrName>
                                        </p:attrNameLst>
                                      </p:cBhvr>
                                      <p:to>
                                        <p:strVal val="visible"/>
                                      </p:to>
                                    </p:set>
                                    <p:anim calcmode="lin" valueType="num">
                                      <p:cBhvr additive="base">
                                        <p:cTn id="179" dur="3000" fill="hold"/>
                                        <p:tgtEl>
                                          <p:spTgt spid="25"/>
                                        </p:tgtEl>
                                        <p:attrNameLst>
                                          <p:attrName>ppt_x</p:attrName>
                                        </p:attrNameLst>
                                      </p:cBhvr>
                                      <p:tavLst>
                                        <p:tav tm="0">
                                          <p:val>
                                            <p:strVal val="#ppt_x"/>
                                          </p:val>
                                        </p:tav>
                                        <p:tav tm="100000">
                                          <p:val>
                                            <p:strVal val="#ppt_x"/>
                                          </p:val>
                                        </p:tav>
                                      </p:tavLst>
                                    </p:anim>
                                    <p:anim calcmode="lin" valueType="num">
                                      <p:cBhvr additive="base">
                                        <p:cTn id="180" dur="3000" fill="hold"/>
                                        <p:tgtEl>
                                          <p:spTgt spid="25"/>
                                        </p:tgtEl>
                                        <p:attrNameLst>
                                          <p:attrName>ppt_y</p:attrName>
                                        </p:attrNameLst>
                                      </p:cBhvr>
                                      <p:tavLst>
                                        <p:tav tm="0">
                                          <p:val>
                                            <p:strVal val="1+#ppt_h/2"/>
                                          </p:val>
                                        </p:tav>
                                        <p:tav tm="100000">
                                          <p:val>
                                            <p:strVal val="#ppt_y"/>
                                          </p:val>
                                        </p:tav>
                                      </p:tavLst>
                                    </p:anim>
                                  </p:childTnLst>
                                </p:cTn>
                              </p:par>
                              <p:par>
                                <p:cTn id="181" presetID="16" presetClass="entr" presetSubtype="21" fill="hold" grpId="0" nodeType="withEffect">
                                  <p:stCondLst>
                                    <p:cond delay="0"/>
                                  </p:stCondLst>
                                  <p:childTnLst>
                                    <p:set>
                                      <p:cBhvr>
                                        <p:cTn id="182" dur="1" fill="hold">
                                          <p:stCondLst>
                                            <p:cond delay="0"/>
                                          </p:stCondLst>
                                        </p:cTn>
                                        <p:tgtEl>
                                          <p:spTgt spid="26"/>
                                        </p:tgtEl>
                                        <p:attrNameLst>
                                          <p:attrName>style.visibility</p:attrName>
                                        </p:attrNameLst>
                                      </p:cBhvr>
                                      <p:to>
                                        <p:strVal val="visible"/>
                                      </p:to>
                                    </p:set>
                                    <p:animEffect transition="in" filter="barn(inVertical)">
                                      <p:cBhvr>
                                        <p:cTn id="183" dur="3000"/>
                                        <p:tgtEl>
                                          <p:spTgt spid="26"/>
                                        </p:tgtEl>
                                      </p:cBhvr>
                                    </p:animEffect>
                                  </p:childTnLst>
                                </p:cTn>
                              </p:par>
                              <p:par>
                                <p:cTn id="184" presetID="2" presetClass="entr" presetSubtype="4" fill="hold" grpId="1" nodeType="withEffect">
                                  <p:stCondLst>
                                    <p:cond delay="0"/>
                                  </p:stCondLst>
                                  <p:childTnLst>
                                    <p:set>
                                      <p:cBhvr>
                                        <p:cTn id="185" dur="1" fill="hold">
                                          <p:stCondLst>
                                            <p:cond delay="0"/>
                                          </p:stCondLst>
                                        </p:cTn>
                                        <p:tgtEl>
                                          <p:spTgt spid="26"/>
                                        </p:tgtEl>
                                        <p:attrNameLst>
                                          <p:attrName>style.visibility</p:attrName>
                                        </p:attrNameLst>
                                      </p:cBhvr>
                                      <p:to>
                                        <p:strVal val="visible"/>
                                      </p:to>
                                    </p:set>
                                    <p:anim calcmode="lin" valueType="num">
                                      <p:cBhvr additive="base">
                                        <p:cTn id="186" dur="3000" fill="hold"/>
                                        <p:tgtEl>
                                          <p:spTgt spid="26"/>
                                        </p:tgtEl>
                                        <p:attrNameLst>
                                          <p:attrName>ppt_x</p:attrName>
                                        </p:attrNameLst>
                                      </p:cBhvr>
                                      <p:tavLst>
                                        <p:tav tm="0">
                                          <p:val>
                                            <p:strVal val="#ppt_x"/>
                                          </p:val>
                                        </p:tav>
                                        <p:tav tm="100000">
                                          <p:val>
                                            <p:strVal val="#ppt_x"/>
                                          </p:val>
                                        </p:tav>
                                      </p:tavLst>
                                    </p:anim>
                                    <p:anim calcmode="lin" valueType="num">
                                      <p:cBhvr additive="base">
                                        <p:cTn id="187" dur="3000" fill="hold"/>
                                        <p:tgtEl>
                                          <p:spTgt spid="26"/>
                                        </p:tgtEl>
                                        <p:attrNameLst>
                                          <p:attrName>ppt_y</p:attrName>
                                        </p:attrNameLst>
                                      </p:cBhvr>
                                      <p:tavLst>
                                        <p:tav tm="0">
                                          <p:val>
                                            <p:strVal val="1+#ppt_h/2"/>
                                          </p:val>
                                        </p:tav>
                                        <p:tav tm="100000">
                                          <p:val>
                                            <p:strVal val="#ppt_y"/>
                                          </p:val>
                                        </p:tav>
                                      </p:tavLst>
                                    </p:anim>
                                  </p:childTnLst>
                                </p:cTn>
                              </p:par>
                              <p:par>
                                <p:cTn id="188" presetID="16" presetClass="entr" presetSubtype="21" fill="hold" grpId="0" nodeType="withEffect">
                                  <p:stCondLst>
                                    <p:cond delay="0"/>
                                  </p:stCondLst>
                                  <p:childTnLst>
                                    <p:set>
                                      <p:cBhvr>
                                        <p:cTn id="189" dur="1" fill="hold">
                                          <p:stCondLst>
                                            <p:cond delay="0"/>
                                          </p:stCondLst>
                                        </p:cTn>
                                        <p:tgtEl>
                                          <p:spTgt spid="27"/>
                                        </p:tgtEl>
                                        <p:attrNameLst>
                                          <p:attrName>style.visibility</p:attrName>
                                        </p:attrNameLst>
                                      </p:cBhvr>
                                      <p:to>
                                        <p:strVal val="visible"/>
                                      </p:to>
                                    </p:set>
                                    <p:animEffect transition="in" filter="barn(inVertical)">
                                      <p:cBhvr>
                                        <p:cTn id="190" dur="3000"/>
                                        <p:tgtEl>
                                          <p:spTgt spid="27"/>
                                        </p:tgtEl>
                                      </p:cBhvr>
                                    </p:animEffect>
                                  </p:childTnLst>
                                </p:cTn>
                              </p:par>
                              <p:par>
                                <p:cTn id="191" presetID="2" presetClass="entr" presetSubtype="4" fill="hold" grpId="1" nodeType="withEffect">
                                  <p:stCondLst>
                                    <p:cond delay="0"/>
                                  </p:stCondLst>
                                  <p:childTnLst>
                                    <p:set>
                                      <p:cBhvr>
                                        <p:cTn id="192" dur="1" fill="hold">
                                          <p:stCondLst>
                                            <p:cond delay="0"/>
                                          </p:stCondLst>
                                        </p:cTn>
                                        <p:tgtEl>
                                          <p:spTgt spid="27"/>
                                        </p:tgtEl>
                                        <p:attrNameLst>
                                          <p:attrName>style.visibility</p:attrName>
                                        </p:attrNameLst>
                                      </p:cBhvr>
                                      <p:to>
                                        <p:strVal val="visible"/>
                                      </p:to>
                                    </p:set>
                                    <p:anim calcmode="lin" valueType="num">
                                      <p:cBhvr additive="base">
                                        <p:cTn id="193" dur="3000" fill="hold"/>
                                        <p:tgtEl>
                                          <p:spTgt spid="27"/>
                                        </p:tgtEl>
                                        <p:attrNameLst>
                                          <p:attrName>ppt_x</p:attrName>
                                        </p:attrNameLst>
                                      </p:cBhvr>
                                      <p:tavLst>
                                        <p:tav tm="0">
                                          <p:val>
                                            <p:strVal val="#ppt_x"/>
                                          </p:val>
                                        </p:tav>
                                        <p:tav tm="100000">
                                          <p:val>
                                            <p:strVal val="#ppt_x"/>
                                          </p:val>
                                        </p:tav>
                                      </p:tavLst>
                                    </p:anim>
                                    <p:anim calcmode="lin" valueType="num">
                                      <p:cBhvr additive="base">
                                        <p:cTn id="194" dur="3000" fill="hold"/>
                                        <p:tgtEl>
                                          <p:spTgt spid="27"/>
                                        </p:tgtEl>
                                        <p:attrNameLst>
                                          <p:attrName>ppt_y</p:attrName>
                                        </p:attrNameLst>
                                      </p:cBhvr>
                                      <p:tavLst>
                                        <p:tav tm="0">
                                          <p:val>
                                            <p:strVal val="1+#ppt_h/2"/>
                                          </p:val>
                                        </p:tav>
                                        <p:tav tm="100000">
                                          <p:val>
                                            <p:strVal val="#ppt_y"/>
                                          </p:val>
                                        </p:tav>
                                      </p:tavLst>
                                    </p:anim>
                                  </p:childTnLst>
                                </p:cTn>
                              </p:par>
                              <p:par>
                                <p:cTn id="195" presetID="16" presetClass="entr" presetSubtype="21"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barn(inVertical)">
                                      <p:cBhvr>
                                        <p:cTn id="197" dur="3000"/>
                                        <p:tgtEl>
                                          <p:spTgt spid="28"/>
                                        </p:tgtEl>
                                      </p:cBhvr>
                                    </p:animEffect>
                                  </p:childTnLst>
                                </p:cTn>
                              </p:par>
                              <p:par>
                                <p:cTn id="198" presetID="2" presetClass="entr" presetSubtype="4" fill="hold" grpId="1" nodeType="withEffect">
                                  <p:stCondLst>
                                    <p:cond delay="0"/>
                                  </p:stCondLst>
                                  <p:childTnLst>
                                    <p:set>
                                      <p:cBhvr>
                                        <p:cTn id="199" dur="1" fill="hold">
                                          <p:stCondLst>
                                            <p:cond delay="0"/>
                                          </p:stCondLst>
                                        </p:cTn>
                                        <p:tgtEl>
                                          <p:spTgt spid="28"/>
                                        </p:tgtEl>
                                        <p:attrNameLst>
                                          <p:attrName>style.visibility</p:attrName>
                                        </p:attrNameLst>
                                      </p:cBhvr>
                                      <p:to>
                                        <p:strVal val="visible"/>
                                      </p:to>
                                    </p:set>
                                    <p:anim calcmode="lin" valueType="num">
                                      <p:cBhvr additive="base">
                                        <p:cTn id="200" dur="3000" fill="hold"/>
                                        <p:tgtEl>
                                          <p:spTgt spid="28"/>
                                        </p:tgtEl>
                                        <p:attrNameLst>
                                          <p:attrName>ppt_x</p:attrName>
                                        </p:attrNameLst>
                                      </p:cBhvr>
                                      <p:tavLst>
                                        <p:tav tm="0">
                                          <p:val>
                                            <p:strVal val="#ppt_x"/>
                                          </p:val>
                                        </p:tav>
                                        <p:tav tm="100000">
                                          <p:val>
                                            <p:strVal val="#ppt_x"/>
                                          </p:val>
                                        </p:tav>
                                      </p:tavLst>
                                    </p:anim>
                                    <p:anim calcmode="lin" valueType="num">
                                      <p:cBhvr additive="base">
                                        <p:cTn id="201" dur="3000" fill="hold"/>
                                        <p:tgtEl>
                                          <p:spTgt spid="28"/>
                                        </p:tgtEl>
                                        <p:attrNameLst>
                                          <p:attrName>ppt_y</p:attrName>
                                        </p:attrNameLst>
                                      </p:cBhvr>
                                      <p:tavLst>
                                        <p:tav tm="0">
                                          <p:val>
                                            <p:strVal val="1+#ppt_h/2"/>
                                          </p:val>
                                        </p:tav>
                                        <p:tav tm="100000">
                                          <p:val>
                                            <p:strVal val="#ppt_y"/>
                                          </p:val>
                                        </p:tav>
                                      </p:tavLst>
                                    </p:anim>
                                  </p:childTnLst>
                                </p:cTn>
                              </p:par>
                              <p:par>
                                <p:cTn id="202" presetID="16" presetClass="entr" presetSubtype="21" fill="hold" grpId="0" nodeType="withEffect">
                                  <p:stCondLst>
                                    <p:cond delay="0"/>
                                  </p:stCondLst>
                                  <p:childTnLst>
                                    <p:set>
                                      <p:cBhvr>
                                        <p:cTn id="203" dur="1" fill="hold">
                                          <p:stCondLst>
                                            <p:cond delay="0"/>
                                          </p:stCondLst>
                                        </p:cTn>
                                        <p:tgtEl>
                                          <p:spTgt spid="29"/>
                                        </p:tgtEl>
                                        <p:attrNameLst>
                                          <p:attrName>style.visibility</p:attrName>
                                        </p:attrNameLst>
                                      </p:cBhvr>
                                      <p:to>
                                        <p:strVal val="visible"/>
                                      </p:to>
                                    </p:set>
                                    <p:animEffect transition="in" filter="barn(inVertical)">
                                      <p:cBhvr>
                                        <p:cTn id="204" dur="3000"/>
                                        <p:tgtEl>
                                          <p:spTgt spid="29"/>
                                        </p:tgtEl>
                                      </p:cBhvr>
                                    </p:animEffect>
                                  </p:childTnLst>
                                </p:cTn>
                              </p:par>
                              <p:par>
                                <p:cTn id="205" presetID="2" presetClass="entr" presetSubtype="4" fill="hold" grpId="1" nodeType="withEffect">
                                  <p:stCondLst>
                                    <p:cond delay="0"/>
                                  </p:stCondLst>
                                  <p:childTnLst>
                                    <p:set>
                                      <p:cBhvr>
                                        <p:cTn id="206" dur="1" fill="hold">
                                          <p:stCondLst>
                                            <p:cond delay="0"/>
                                          </p:stCondLst>
                                        </p:cTn>
                                        <p:tgtEl>
                                          <p:spTgt spid="29"/>
                                        </p:tgtEl>
                                        <p:attrNameLst>
                                          <p:attrName>style.visibility</p:attrName>
                                        </p:attrNameLst>
                                      </p:cBhvr>
                                      <p:to>
                                        <p:strVal val="visible"/>
                                      </p:to>
                                    </p:set>
                                    <p:anim calcmode="lin" valueType="num">
                                      <p:cBhvr additive="base">
                                        <p:cTn id="207" dur="3000" fill="hold"/>
                                        <p:tgtEl>
                                          <p:spTgt spid="29"/>
                                        </p:tgtEl>
                                        <p:attrNameLst>
                                          <p:attrName>ppt_x</p:attrName>
                                        </p:attrNameLst>
                                      </p:cBhvr>
                                      <p:tavLst>
                                        <p:tav tm="0">
                                          <p:val>
                                            <p:strVal val="#ppt_x"/>
                                          </p:val>
                                        </p:tav>
                                        <p:tav tm="100000">
                                          <p:val>
                                            <p:strVal val="#ppt_x"/>
                                          </p:val>
                                        </p:tav>
                                      </p:tavLst>
                                    </p:anim>
                                    <p:anim calcmode="lin" valueType="num">
                                      <p:cBhvr additive="base">
                                        <p:cTn id="208" dur="3000" fill="hold"/>
                                        <p:tgtEl>
                                          <p:spTgt spid="29"/>
                                        </p:tgtEl>
                                        <p:attrNameLst>
                                          <p:attrName>ppt_y</p:attrName>
                                        </p:attrNameLst>
                                      </p:cBhvr>
                                      <p:tavLst>
                                        <p:tav tm="0">
                                          <p:val>
                                            <p:strVal val="1+#ppt_h/2"/>
                                          </p:val>
                                        </p:tav>
                                        <p:tav tm="100000">
                                          <p:val>
                                            <p:strVal val="#ppt_y"/>
                                          </p:val>
                                        </p:tav>
                                      </p:tavLst>
                                    </p:anim>
                                  </p:childTnLst>
                                </p:cTn>
                              </p:par>
                              <p:par>
                                <p:cTn id="209" presetID="16" presetClass="entr" presetSubtype="21" fill="hold" grpId="0"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barn(inVertical)">
                                      <p:cBhvr>
                                        <p:cTn id="211" dur="3000"/>
                                        <p:tgtEl>
                                          <p:spTgt spid="30"/>
                                        </p:tgtEl>
                                      </p:cBhvr>
                                    </p:animEffect>
                                  </p:childTnLst>
                                </p:cTn>
                              </p:par>
                              <p:par>
                                <p:cTn id="212" presetID="2" presetClass="entr" presetSubtype="4" fill="hold" grpId="1" nodeType="withEffect">
                                  <p:stCondLst>
                                    <p:cond delay="0"/>
                                  </p:stCondLst>
                                  <p:childTnLst>
                                    <p:set>
                                      <p:cBhvr>
                                        <p:cTn id="213" dur="1" fill="hold">
                                          <p:stCondLst>
                                            <p:cond delay="0"/>
                                          </p:stCondLst>
                                        </p:cTn>
                                        <p:tgtEl>
                                          <p:spTgt spid="30"/>
                                        </p:tgtEl>
                                        <p:attrNameLst>
                                          <p:attrName>style.visibility</p:attrName>
                                        </p:attrNameLst>
                                      </p:cBhvr>
                                      <p:to>
                                        <p:strVal val="visible"/>
                                      </p:to>
                                    </p:set>
                                    <p:anim calcmode="lin" valueType="num">
                                      <p:cBhvr additive="base">
                                        <p:cTn id="214" dur="3000" fill="hold"/>
                                        <p:tgtEl>
                                          <p:spTgt spid="30"/>
                                        </p:tgtEl>
                                        <p:attrNameLst>
                                          <p:attrName>ppt_x</p:attrName>
                                        </p:attrNameLst>
                                      </p:cBhvr>
                                      <p:tavLst>
                                        <p:tav tm="0">
                                          <p:val>
                                            <p:strVal val="#ppt_x"/>
                                          </p:val>
                                        </p:tav>
                                        <p:tav tm="100000">
                                          <p:val>
                                            <p:strVal val="#ppt_x"/>
                                          </p:val>
                                        </p:tav>
                                      </p:tavLst>
                                    </p:anim>
                                    <p:anim calcmode="lin" valueType="num">
                                      <p:cBhvr additive="base">
                                        <p:cTn id="215" dur="3000" fill="hold"/>
                                        <p:tgtEl>
                                          <p:spTgt spid="30"/>
                                        </p:tgtEl>
                                        <p:attrNameLst>
                                          <p:attrName>ppt_y</p:attrName>
                                        </p:attrNameLst>
                                      </p:cBhvr>
                                      <p:tavLst>
                                        <p:tav tm="0">
                                          <p:val>
                                            <p:strVal val="1+#ppt_h/2"/>
                                          </p:val>
                                        </p:tav>
                                        <p:tav tm="100000">
                                          <p:val>
                                            <p:strVal val="#ppt_y"/>
                                          </p:val>
                                        </p:tav>
                                      </p:tavLst>
                                    </p:anim>
                                  </p:childTnLst>
                                </p:cTn>
                              </p:par>
                              <p:par>
                                <p:cTn id="216" presetID="8" presetClass="emph" presetSubtype="0" fill="hold" grpId="2" nodeType="withEffect">
                                  <p:stCondLst>
                                    <p:cond delay="0"/>
                                  </p:stCondLst>
                                  <p:childTnLst>
                                    <p:animRot by="21600000">
                                      <p:cBhvr>
                                        <p:cTn id="217" dur="3000" fill="hold"/>
                                        <p:tgtEl>
                                          <p:spTgt spid="18"/>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20"/>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21"/>
                                        </p:tgtEl>
                                        <p:attrNameLst>
                                          <p:attrName>r</p:attrName>
                                        </p:attrNameLst>
                                      </p:cBhvr>
                                    </p:animRot>
                                  </p:childTnLst>
                                </p:cTn>
                              </p:par>
                              <p:par>
                                <p:cTn id="224" presetID="8" presetClass="emph" presetSubtype="0" fill="hold" grpId="2" nodeType="withEffect">
                                  <p:stCondLst>
                                    <p:cond delay="0"/>
                                  </p:stCondLst>
                                  <p:childTnLst>
                                    <p:animRot by="21600000">
                                      <p:cBhvr>
                                        <p:cTn id="225" dur="3000" fill="hold"/>
                                        <p:tgtEl>
                                          <p:spTgt spid="22"/>
                                        </p:tgtEl>
                                        <p:attrNameLst>
                                          <p:attrName>r</p:attrName>
                                        </p:attrNameLst>
                                      </p:cBhvr>
                                    </p:animRot>
                                  </p:childTnLst>
                                </p:cTn>
                              </p:par>
                              <p:par>
                                <p:cTn id="226" presetID="8" presetClass="emph" presetSubtype="0" fill="hold" grpId="2" nodeType="withEffect">
                                  <p:stCondLst>
                                    <p:cond delay="0"/>
                                  </p:stCondLst>
                                  <p:childTnLst>
                                    <p:animRot by="21600000">
                                      <p:cBhvr>
                                        <p:cTn id="227" dur="3000" fill="hold"/>
                                        <p:tgtEl>
                                          <p:spTgt spid="23"/>
                                        </p:tgtEl>
                                        <p:attrNameLst>
                                          <p:attrName>r</p:attrName>
                                        </p:attrNameLst>
                                      </p:cBhvr>
                                    </p:animRot>
                                  </p:childTnLst>
                                </p:cTn>
                              </p:par>
                              <p:par>
                                <p:cTn id="228" presetID="8" presetClass="emph" presetSubtype="0" fill="hold" grpId="2" nodeType="withEffect">
                                  <p:stCondLst>
                                    <p:cond delay="0"/>
                                  </p:stCondLst>
                                  <p:childTnLst>
                                    <p:animRot by="21600000">
                                      <p:cBhvr>
                                        <p:cTn id="229" dur="3000" fill="hold"/>
                                        <p:tgtEl>
                                          <p:spTgt spid="24"/>
                                        </p:tgtEl>
                                        <p:attrNameLst>
                                          <p:attrName>r</p:attrName>
                                        </p:attrNameLst>
                                      </p:cBhvr>
                                    </p:animRot>
                                  </p:childTnLst>
                                </p:cTn>
                              </p:par>
                              <p:par>
                                <p:cTn id="230" presetID="8" presetClass="emph" presetSubtype="0" fill="hold" grpId="2" nodeType="withEffect">
                                  <p:stCondLst>
                                    <p:cond delay="0"/>
                                  </p:stCondLst>
                                  <p:childTnLst>
                                    <p:animRot by="21600000">
                                      <p:cBhvr>
                                        <p:cTn id="231" dur="3000" fill="hold"/>
                                        <p:tgtEl>
                                          <p:spTgt spid="25"/>
                                        </p:tgtEl>
                                        <p:attrNameLst>
                                          <p:attrName>r</p:attrName>
                                        </p:attrNameLst>
                                      </p:cBhvr>
                                    </p:animRot>
                                  </p:childTnLst>
                                </p:cTn>
                              </p:par>
                              <p:par>
                                <p:cTn id="232" presetID="8" presetClass="emph" presetSubtype="0" fill="hold" grpId="2" nodeType="withEffect">
                                  <p:stCondLst>
                                    <p:cond delay="0"/>
                                  </p:stCondLst>
                                  <p:childTnLst>
                                    <p:animRot by="21600000">
                                      <p:cBhvr>
                                        <p:cTn id="233" dur="3000" fill="hold"/>
                                        <p:tgtEl>
                                          <p:spTgt spid="26"/>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27"/>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28"/>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29"/>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17" presetClass="exit" presetSubtype="8" repeatCount="3000" fill="hold" nodeType="withEffect">
                                  <p:stCondLst>
                                    <p:cond delay="0"/>
                                  </p:stCondLst>
                                  <p:childTnLst>
                                    <p:anim calcmode="lin" valueType="num">
                                      <p:cBhvr>
                                        <p:cTn id="243" dur="3000"/>
                                        <p:tgtEl>
                                          <p:spTgt spid="31"/>
                                        </p:tgtEl>
                                        <p:attrNameLst>
                                          <p:attrName>ppt_x</p:attrName>
                                        </p:attrNameLst>
                                      </p:cBhvr>
                                      <p:tavLst>
                                        <p:tav tm="0">
                                          <p:val>
                                            <p:strVal val="ppt_x"/>
                                          </p:val>
                                        </p:tav>
                                        <p:tav tm="100000">
                                          <p:val>
                                            <p:strVal val="ppt_x-ppt_w/2"/>
                                          </p:val>
                                        </p:tav>
                                      </p:tavLst>
                                    </p:anim>
                                    <p:anim calcmode="lin" valueType="num">
                                      <p:cBhvr>
                                        <p:cTn id="244" dur="3000"/>
                                        <p:tgtEl>
                                          <p:spTgt spid="31"/>
                                        </p:tgtEl>
                                        <p:attrNameLst>
                                          <p:attrName>ppt_y</p:attrName>
                                        </p:attrNameLst>
                                      </p:cBhvr>
                                      <p:tavLst>
                                        <p:tav tm="0">
                                          <p:val>
                                            <p:strVal val="ppt_y"/>
                                          </p:val>
                                        </p:tav>
                                        <p:tav tm="100000">
                                          <p:val>
                                            <p:strVal val="ppt_y"/>
                                          </p:val>
                                        </p:tav>
                                      </p:tavLst>
                                    </p:anim>
                                    <p:anim calcmode="lin" valueType="num">
                                      <p:cBhvr>
                                        <p:cTn id="245" dur="3000"/>
                                        <p:tgtEl>
                                          <p:spTgt spid="31"/>
                                        </p:tgtEl>
                                        <p:attrNameLst>
                                          <p:attrName>ppt_w</p:attrName>
                                        </p:attrNameLst>
                                      </p:cBhvr>
                                      <p:tavLst>
                                        <p:tav tm="0">
                                          <p:val>
                                            <p:strVal val="ppt_w"/>
                                          </p:val>
                                        </p:tav>
                                        <p:tav tm="100000">
                                          <p:val>
                                            <p:fltVal val="0"/>
                                          </p:val>
                                        </p:tav>
                                      </p:tavLst>
                                    </p:anim>
                                    <p:anim calcmode="lin" valueType="num">
                                      <p:cBhvr>
                                        <p:cTn id="246" dur="3000"/>
                                        <p:tgtEl>
                                          <p:spTgt spid="31"/>
                                        </p:tgtEl>
                                        <p:attrNameLst>
                                          <p:attrName>ppt_h</p:attrName>
                                        </p:attrNameLst>
                                      </p:cBhvr>
                                      <p:tavLst>
                                        <p:tav tm="0">
                                          <p:val>
                                            <p:strVal val="ppt_h"/>
                                          </p:val>
                                        </p:tav>
                                        <p:tav tm="100000">
                                          <p:val>
                                            <p:strVal val="ppt_h"/>
                                          </p:val>
                                        </p:tav>
                                      </p:tavLst>
                                    </p:anim>
                                    <p:set>
                                      <p:cBhvr>
                                        <p:cTn id="247" dur="1" fill="hold">
                                          <p:stCondLst>
                                            <p:cond delay="2999"/>
                                          </p:stCondLst>
                                        </p:cTn>
                                        <p:tgtEl>
                                          <p:spTgt spid="31"/>
                                        </p:tgtEl>
                                        <p:attrNameLst>
                                          <p:attrName>style.visibility</p:attrName>
                                        </p:attrNameLst>
                                      </p:cBhvr>
                                      <p:to>
                                        <p:strVal val="hidden"/>
                                      </p:to>
                                    </p:set>
                                  </p:childTnLst>
                                </p:cTn>
                              </p:par>
                              <p:par>
                                <p:cTn id="248" presetID="17" presetClass="entr" presetSubtype="2" repeatCount="3000"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 calcmode="lin" valueType="num">
                                      <p:cBhvr>
                                        <p:cTn id="250" dur="3000" fill="hold"/>
                                        <p:tgtEl>
                                          <p:spTgt spid="4"/>
                                        </p:tgtEl>
                                        <p:attrNameLst>
                                          <p:attrName>ppt_x</p:attrName>
                                        </p:attrNameLst>
                                      </p:cBhvr>
                                      <p:tavLst>
                                        <p:tav tm="0">
                                          <p:val>
                                            <p:strVal val="#ppt_x+#ppt_w/2"/>
                                          </p:val>
                                        </p:tav>
                                        <p:tav tm="100000">
                                          <p:val>
                                            <p:strVal val="#ppt_x"/>
                                          </p:val>
                                        </p:tav>
                                      </p:tavLst>
                                    </p:anim>
                                    <p:anim calcmode="lin" valueType="num">
                                      <p:cBhvr>
                                        <p:cTn id="251" dur="3000" fill="hold"/>
                                        <p:tgtEl>
                                          <p:spTgt spid="4"/>
                                        </p:tgtEl>
                                        <p:attrNameLst>
                                          <p:attrName>ppt_y</p:attrName>
                                        </p:attrNameLst>
                                      </p:cBhvr>
                                      <p:tavLst>
                                        <p:tav tm="0">
                                          <p:val>
                                            <p:strVal val="#ppt_y"/>
                                          </p:val>
                                        </p:tav>
                                        <p:tav tm="100000">
                                          <p:val>
                                            <p:strVal val="#ppt_y"/>
                                          </p:val>
                                        </p:tav>
                                      </p:tavLst>
                                    </p:anim>
                                    <p:anim calcmode="lin" valueType="num">
                                      <p:cBhvr>
                                        <p:cTn id="252" dur="3000" fill="hold"/>
                                        <p:tgtEl>
                                          <p:spTgt spid="4"/>
                                        </p:tgtEl>
                                        <p:attrNameLst>
                                          <p:attrName>ppt_w</p:attrName>
                                        </p:attrNameLst>
                                      </p:cBhvr>
                                      <p:tavLst>
                                        <p:tav tm="0">
                                          <p:val>
                                            <p:fltVal val="0"/>
                                          </p:val>
                                        </p:tav>
                                        <p:tav tm="100000">
                                          <p:val>
                                            <p:strVal val="#ppt_w"/>
                                          </p:val>
                                        </p:tav>
                                      </p:tavLst>
                                    </p:anim>
                                    <p:anim calcmode="lin" valueType="num">
                                      <p:cBhvr>
                                        <p:cTn id="25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6Lladro-swingx-857x1024.jpg"/>
          <p:cNvPicPr>
            <a:picLocks noChangeAspect="1"/>
          </p:cNvPicPr>
          <p:nvPr/>
        </p:nvPicPr>
        <p:blipFill>
          <a:blip r:embed="rId2"/>
          <a:stretch>
            <a:fillRect/>
          </a:stretch>
        </p:blipFill>
        <p:spPr>
          <a:xfrm>
            <a:off x="1357290" y="0"/>
            <a:ext cx="6500858" cy="6858000"/>
          </a:xfrm>
          <a:prstGeom prst="rect">
            <a:avLst/>
          </a:prstGeom>
        </p:spPr>
      </p:pic>
      <p:sp>
        <p:nvSpPr>
          <p:cNvPr id="5" name="4 Trapecio"/>
          <p:cNvSpPr/>
          <p:nvPr/>
        </p:nvSpPr>
        <p:spPr>
          <a:xfrm rot="5400000">
            <a:off x="-1178719" y="1178719"/>
            <a:ext cx="6858000" cy="4500562"/>
          </a:xfrm>
          <a:prstGeom prst="trapezoid">
            <a:avLst>
              <a:gd name="adj" fmla="val 44713"/>
            </a:avLst>
          </a:prstGeom>
          <a:gradFill flip="none" rotWithShape="1">
            <a:gsLst>
              <a:gs pos="63000">
                <a:srgbClr val="3B4A1E">
                  <a:shade val="30000"/>
                  <a:satMod val="115000"/>
                  <a:alpha val="14000"/>
                </a:srgbClr>
              </a:gs>
              <a:gs pos="50000">
                <a:srgbClr val="3B4A1E">
                  <a:shade val="67500"/>
                  <a:satMod val="115000"/>
                </a:srgbClr>
              </a:gs>
              <a:gs pos="100000">
                <a:srgbClr val="3B4A1E">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apecio"/>
          <p:cNvSpPr/>
          <p:nvPr/>
        </p:nvSpPr>
        <p:spPr>
          <a:xfrm rot="5400000" flipV="1">
            <a:off x="3393281" y="1107281"/>
            <a:ext cx="6858000" cy="4643438"/>
          </a:xfrm>
          <a:prstGeom prst="trapezoid">
            <a:avLst>
              <a:gd name="adj" fmla="val 43403"/>
            </a:avLst>
          </a:prstGeom>
          <a:gradFill flip="none" rotWithShape="1">
            <a:gsLst>
              <a:gs pos="71000">
                <a:srgbClr val="3B4A1E">
                  <a:shade val="30000"/>
                  <a:satMod val="115000"/>
                  <a:alpha val="14000"/>
                </a:srgbClr>
              </a:gs>
              <a:gs pos="50000">
                <a:srgbClr val="3B4A1E">
                  <a:shade val="67500"/>
                  <a:satMod val="115000"/>
                </a:srgbClr>
              </a:gs>
              <a:gs pos="100000">
                <a:srgbClr val="3B4A1E">
                  <a:shade val="100000"/>
                  <a:satMod val="115000"/>
                </a:srgbClr>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grpId="0" nodeType="withEffect">
                                  <p:stCondLst>
                                    <p:cond delay="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4" name="3 Imagen" descr="06784.jpg"/>
          <p:cNvPicPr>
            <a:picLocks noChangeAspect="1"/>
          </p:cNvPicPr>
          <p:nvPr/>
        </p:nvPicPr>
        <p:blipFill>
          <a:blip r:embed="rId2"/>
          <a:stretch>
            <a:fillRect/>
          </a:stretch>
        </p:blipFill>
        <p:spPr>
          <a:xfrm>
            <a:off x="857224" y="0"/>
            <a:ext cx="7429552" cy="6858000"/>
          </a:xfrm>
          <a:prstGeom prst="rect">
            <a:avLst/>
          </a:prstGeom>
          <a:scene3d>
            <a:camera prst="orthographicFront"/>
            <a:lightRig rig="threePt" dir="t"/>
          </a:scene3d>
          <a:sp3d>
            <a:bevelT prst="angle"/>
          </a:sp3d>
        </p:spPr>
      </p:pic>
      <p:sp>
        <p:nvSpPr>
          <p:cNvPr id="11" name="10 Rectángulo"/>
          <p:cNvSpPr/>
          <p:nvPr/>
        </p:nvSpPr>
        <p:spPr>
          <a:xfrm>
            <a:off x="0" y="0"/>
            <a:ext cx="785786" cy="928670"/>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0" y="1000108"/>
            <a:ext cx="785786" cy="928670"/>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0" y="2000240"/>
            <a:ext cx="785786" cy="1000108"/>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0" y="3071810"/>
            <a:ext cx="785786" cy="928670"/>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0" y="4071942"/>
            <a:ext cx="785786" cy="928670"/>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5072074"/>
            <a:ext cx="785786" cy="857232"/>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0" y="6000768"/>
            <a:ext cx="785786" cy="857232"/>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8358214" y="0"/>
            <a:ext cx="785786" cy="928670"/>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8358214" y="1000108"/>
            <a:ext cx="785786" cy="928670"/>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8358214" y="2000240"/>
            <a:ext cx="785786" cy="1000108"/>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8358214" y="3071810"/>
            <a:ext cx="785786" cy="928670"/>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8358214" y="4071942"/>
            <a:ext cx="785786" cy="928670"/>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a:off x="8358214" y="5072074"/>
            <a:ext cx="785786" cy="857232"/>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358214" y="6000768"/>
            <a:ext cx="785786" cy="857232"/>
          </a:xfrm>
          <a:prstGeom prst="rect">
            <a:avLst/>
          </a:prstGeom>
          <a:gradFill flip="none" rotWithShape="1">
            <a:gsLst>
              <a:gs pos="29000">
                <a:srgbClr val="FBE4AE">
                  <a:alpha val="3100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13" presetClass="entr" presetSubtype="16" fill="hold" grpId="0" nodeType="withEffect">
                                  <p:stCondLst>
                                    <p:cond delay="0"/>
                                  </p:stCondLst>
                                  <p:iterate type="lt">
                                    <p:tmPct val="0"/>
                                  </p:iterate>
                                  <p:childTnLst>
                                    <p:set>
                                      <p:cBhvr>
                                        <p:cTn id="9" dur="1" fill="hold">
                                          <p:stCondLst>
                                            <p:cond delay="0"/>
                                          </p:stCondLst>
                                        </p:cTn>
                                        <p:tgtEl>
                                          <p:spTgt spid="11"/>
                                        </p:tgtEl>
                                        <p:attrNameLst>
                                          <p:attrName>style.visibility</p:attrName>
                                        </p:attrNameLst>
                                      </p:cBhvr>
                                      <p:to>
                                        <p:strVal val="visible"/>
                                      </p:to>
                                    </p:set>
                                    <p:animEffect transition="in" filter="plus(in)">
                                      <p:cBhvr>
                                        <p:cTn id="10" dur="3000"/>
                                        <p:tgtEl>
                                          <p:spTgt spid="11"/>
                                        </p:tgtEl>
                                      </p:cBhvr>
                                    </p:animEffect>
                                  </p:childTnLst>
                                </p:cTn>
                              </p:par>
                              <p:par>
                                <p:cTn id="11" presetID="13" presetClass="entr" presetSubtype="16" fill="hold" grpId="0" nodeType="withEffect">
                                  <p:stCondLst>
                                    <p:cond delay="0"/>
                                  </p:stCondLst>
                                  <p:iterate type="lt">
                                    <p:tmPct val="0"/>
                                  </p:iterate>
                                  <p:childTnLst>
                                    <p:set>
                                      <p:cBhvr>
                                        <p:cTn id="12" dur="1" fill="hold">
                                          <p:stCondLst>
                                            <p:cond delay="0"/>
                                          </p:stCondLst>
                                        </p:cTn>
                                        <p:tgtEl>
                                          <p:spTgt spid="12"/>
                                        </p:tgtEl>
                                        <p:attrNameLst>
                                          <p:attrName>style.visibility</p:attrName>
                                        </p:attrNameLst>
                                      </p:cBhvr>
                                      <p:to>
                                        <p:strVal val="visible"/>
                                      </p:to>
                                    </p:set>
                                    <p:animEffect transition="in" filter="plus(in)">
                                      <p:cBhvr>
                                        <p:cTn id="13" dur="3000"/>
                                        <p:tgtEl>
                                          <p:spTgt spid="12"/>
                                        </p:tgtEl>
                                      </p:cBhvr>
                                    </p:animEffect>
                                  </p:childTnLst>
                                </p:cTn>
                              </p:par>
                              <p:par>
                                <p:cTn id="14" presetID="13" presetClass="entr" presetSubtype="16" fill="hold" grpId="0" nodeType="withEffect">
                                  <p:stCondLst>
                                    <p:cond delay="0"/>
                                  </p:stCondLst>
                                  <p:iterate type="lt">
                                    <p:tmPct val="0"/>
                                  </p:iterate>
                                  <p:childTnLst>
                                    <p:set>
                                      <p:cBhvr>
                                        <p:cTn id="15" dur="1" fill="hold">
                                          <p:stCondLst>
                                            <p:cond delay="0"/>
                                          </p:stCondLst>
                                        </p:cTn>
                                        <p:tgtEl>
                                          <p:spTgt spid="13"/>
                                        </p:tgtEl>
                                        <p:attrNameLst>
                                          <p:attrName>style.visibility</p:attrName>
                                        </p:attrNameLst>
                                      </p:cBhvr>
                                      <p:to>
                                        <p:strVal val="visible"/>
                                      </p:to>
                                    </p:set>
                                    <p:animEffect transition="in" filter="plus(in)">
                                      <p:cBhvr>
                                        <p:cTn id="16" dur="3000"/>
                                        <p:tgtEl>
                                          <p:spTgt spid="13"/>
                                        </p:tgtEl>
                                      </p:cBhvr>
                                    </p:animEffect>
                                  </p:childTnLst>
                                </p:cTn>
                              </p:par>
                              <p:par>
                                <p:cTn id="17" presetID="13" presetClass="entr" presetSubtype="16" fill="hold" grpId="0" nodeType="withEffect">
                                  <p:stCondLst>
                                    <p:cond delay="0"/>
                                  </p:stCondLst>
                                  <p:iterate type="lt">
                                    <p:tmPct val="0"/>
                                  </p:iterate>
                                  <p:childTnLst>
                                    <p:set>
                                      <p:cBhvr>
                                        <p:cTn id="18" dur="1" fill="hold">
                                          <p:stCondLst>
                                            <p:cond delay="0"/>
                                          </p:stCondLst>
                                        </p:cTn>
                                        <p:tgtEl>
                                          <p:spTgt spid="14"/>
                                        </p:tgtEl>
                                        <p:attrNameLst>
                                          <p:attrName>style.visibility</p:attrName>
                                        </p:attrNameLst>
                                      </p:cBhvr>
                                      <p:to>
                                        <p:strVal val="visible"/>
                                      </p:to>
                                    </p:set>
                                    <p:animEffect transition="in" filter="plus(in)">
                                      <p:cBhvr>
                                        <p:cTn id="19" dur="3000"/>
                                        <p:tgtEl>
                                          <p:spTgt spid="14"/>
                                        </p:tgtEl>
                                      </p:cBhvr>
                                    </p:animEffect>
                                  </p:childTnLst>
                                </p:cTn>
                              </p:par>
                              <p:par>
                                <p:cTn id="20" presetID="13" presetClass="entr" presetSubtype="16" fill="hold" grpId="0" nodeType="withEffect">
                                  <p:stCondLst>
                                    <p:cond delay="0"/>
                                  </p:stCondLst>
                                  <p:iterate type="lt">
                                    <p:tmPct val="0"/>
                                  </p:iterate>
                                  <p:childTnLst>
                                    <p:set>
                                      <p:cBhvr>
                                        <p:cTn id="21" dur="1" fill="hold">
                                          <p:stCondLst>
                                            <p:cond delay="0"/>
                                          </p:stCondLst>
                                        </p:cTn>
                                        <p:tgtEl>
                                          <p:spTgt spid="16"/>
                                        </p:tgtEl>
                                        <p:attrNameLst>
                                          <p:attrName>style.visibility</p:attrName>
                                        </p:attrNameLst>
                                      </p:cBhvr>
                                      <p:to>
                                        <p:strVal val="visible"/>
                                      </p:to>
                                    </p:set>
                                    <p:animEffect transition="in" filter="plus(in)">
                                      <p:cBhvr>
                                        <p:cTn id="22" dur="3000"/>
                                        <p:tgtEl>
                                          <p:spTgt spid="16"/>
                                        </p:tgtEl>
                                      </p:cBhvr>
                                    </p:animEffect>
                                  </p:childTnLst>
                                </p:cTn>
                              </p:par>
                              <p:par>
                                <p:cTn id="23" presetID="13" presetClass="entr" presetSubtype="16" fill="hold" grpId="0" nodeType="withEffect">
                                  <p:stCondLst>
                                    <p:cond delay="0"/>
                                  </p:stCondLst>
                                  <p:iterate type="lt">
                                    <p:tmPct val="0"/>
                                  </p:iterate>
                                  <p:childTnLst>
                                    <p:set>
                                      <p:cBhvr>
                                        <p:cTn id="24" dur="1" fill="hold">
                                          <p:stCondLst>
                                            <p:cond delay="0"/>
                                          </p:stCondLst>
                                        </p:cTn>
                                        <p:tgtEl>
                                          <p:spTgt spid="17"/>
                                        </p:tgtEl>
                                        <p:attrNameLst>
                                          <p:attrName>style.visibility</p:attrName>
                                        </p:attrNameLst>
                                      </p:cBhvr>
                                      <p:to>
                                        <p:strVal val="visible"/>
                                      </p:to>
                                    </p:set>
                                    <p:animEffect transition="in" filter="plus(in)">
                                      <p:cBhvr>
                                        <p:cTn id="25" dur="3000"/>
                                        <p:tgtEl>
                                          <p:spTgt spid="17"/>
                                        </p:tgtEl>
                                      </p:cBhvr>
                                    </p:animEffect>
                                  </p:childTnLst>
                                </p:cTn>
                              </p:par>
                              <p:par>
                                <p:cTn id="26" presetID="13" presetClass="entr" presetSubtype="16" fill="hold" grpId="0" nodeType="withEffect">
                                  <p:stCondLst>
                                    <p:cond delay="0"/>
                                  </p:stCondLst>
                                  <p:iterate type="lt">
                                    <p:tmPct val="0"/>
                                  </p:iterate>
                                  <p:childTnLst>
                                    <p:set>
                                      <p:cBhvr>
                                        <p:cTn id="27" dur="1" fill="hold">
                                          <p:stCondLst>
                                            <p:cond delay="0"/>
                                          </p:stCondLst>
                                        </p:cTn>
                                        <p:tgtEl>
                                          <p:spTgt spid="18"/>
                                        </p:tgtEl>
                                        <p:attrNameLst>
                                          <p:attrName>style.visibility</p:attrName>
                                        </p:attrNameLst>
                                      </p:cBhvr>
                                      <p:to>
                                        <p:strVal val="visible"/>
                                      </p:to>
                                    </p:set>
                                    <p:animEffect transition="in" filter="plus(in)">
                                      <p:cBhvr>
                                        <p:cTn id="28" dur="3000"/>
                                        <p:tgtEl>
                                          <p:spTgt spid="18"/>
                                        </p:tgtEl>
                                      </p:cBhvr>
                                    </p:animEffect>
                                  </p:childTnLst>
                                </p:cTn>
                              </p:par>
                              <p:par>
                                <p:cTn id="29" presetID="31" presetClass="entr" presetSubtype="0" fill="hold" grpId="1" nodeType="withEffect">
                                  <p:stCondLst>
                                    <p:cond delay="0"/>
                                  </p:stCondLst>
                                  <p:iterate type="lt">
                                    <p:tmPct val="5000"/>
                                  </p:iterate>
                                  <p:childTnLst>
                                    <p:set>
                                      <p:cBhvr>
                                        <p:cTn id="30" dur="1" fill="hold">
                                          <p:stCondLst>
                                            <p:cond delay="0"/>
                                          </p:stCondLst>
                                        </p:cTn>
                                        <p:tgtEl>
                                          <p:spTgt spid="11"/>
                                        </p:tgtEl>
                                        <p:attrNameLst>
                                          <p:attrName>style.visibility</p:attrName>
                                        </p:attrNameLst>
                                      </p:cBhvr>
                                      <p:to>
                                        <p:strVal val="visible"/>
                                      </p:to>
                                    </p:set>
                                    <p:anim calcmode="lin" valueType="num">
                                      <p:cBhvr>
                                        <p:cTn id="31" dur="3000" fill="hold"/>
                                        <p:tgtEl>
                                          <p:spTgt spid="11"/>
                                        </p:tgtEl>
                                        <p:attrNameLst>
                                          <p:attrName>ppt_w</p:attrName>
                                        </p:attrNameLst>
                                      </p:cBhvr>
                                      <p:tavLst>
                                        <p:tav tm="0">
                                          <p:val>
                                            <p:fltVal val="0"/>
                                          </p:val>
                                        </p:tav>
                                        <p:tav tm="100000">
                                          <p:val>
                                            <p:strVal val="#ppt_w"/>
                                          </p:val>
                                        </p:tav>
                                      </p:tavLst>
                                    </p:anim>
                                    <p:anim calcmode="lin" valueType="num">
                                      <p:cBhvr>
                                        <p:cTn id="32" dur="3000" fill="hold"/>
                                        <p:tgtEl>
                                          <p:spTgt spid="11"/>
                                        </p:tgtEl>
                                        <p:attrNameLst>
                                          <p:attrName>ppt_h</p:attrName>
                                        </p:attrNameLst>
                                      </p:cBhvr>
                                      <p:tavLst>
                                        <p:tav tm="0">
                                          <p:val>
                                            <p:fltVal val="0"/>
                                          </p:val>
                                        </p:tav>
                                        <p:tav tm="100000">
                                          <p:val>
                                            <p:strVal val="#ppt_h"/>
                                          </p:val>
                                        </p:tav>
                                      </p:tavLst>
                                    </p:anim>
                                    <p:anim calcmode="lin" valueType="num">
                                      <p:cBhvr>
                                        <p:cTn id="33" dur="3000" fill="hold"/>
                                        <p:tgtEl>
                                          <p:spTgt spid="11"/>
                                        </p:tgtEl>
                                        <p:attrNameLst>
                                          <p:attrName>style.rotation</p:attrName>
                                        </p:attrNameLst>
                                      </p:cBhvr>
                                      <p:tavLst>
                                        <p:tav tm="0">
                                          <p:val>
                                            <p:fltVal val="90"/>
                                          </p:val>
                                        </p:tav>
                                        <p:tav tm="100000">
                                          <p:val>
                                            <p:fltVal val="0"/>
                                          </p:val>
                                        </p:tav>
                                      </p:tavLst>
                                    </p:anim>
                                    <p:animEffect transition="in" filter="fade">
                                      <p:cBhvr>
                                        <p:cTn id="34" dur="3000"/>
                                        <p:tgtEl>
                                          <p:spTgt spid="11"/>
                                        </p:tgtEl>
                                      </p:cBhvr>
                                    </p:animEffect>
                                  </p:childTnLst>
                                </p:cTn>
                              </p:par>
                              <p:par>
                                <p:cTn id="35" presetID="31" presetClass="entr" presetSubtype="0" fill="hold" grpId="1" nodeType="withEffect">
                                  <p:stCondLst>
                                    <p:cond delay="0"/>
                                  </p:stCondLst>
                                  <p:iterate type="lt">
                                    <p:tmPct val="5000"/>
                                  </p:iterate>
                                  <p:childTnLst>
                                    <p:set>
                                      <p:cBhvr>
                                        <p:cTn id="36" dur="1" fill="hold">
                                          <p:stCondLst>
                                            <p:cond delay="0"/>
                                          </p:stCondLst>
                                        </p:cTn>
                                        <p:tgtEl>
                                          <p:spTgt spid="12"/>
                                        </p:tgtEl>
                                        <p:attrNameLst>
                                          <p:attrName>style.visibility</p:attrName>
                                        </p:attrNameLst>
                                      </p:cBhvr>
                                      <p:to>
                                        <p:strVal val="visible"/>
                                      </p:to>
                                    </p:set>
                                    <p:anim calcmode="lin" valueType="num">
                                      <p:cBhvr>
                                        <p:cTn id="37" dur="3000" fill="hold"/>
                                        <p:tgtEl>
                                          <p:spTgt spid="12"/>
                                        </p:tgtEl>
                                        <p:attrNameLst>
                                          <p:attrName>ppt_w</p:attrName>
                                        </p:attrNameLst>
                                      </p:cBhvr>
                                      <p:tavLst>
                                        <p:tav tm="0">
                                          <p:val>
                                            <p:fltVal val="0"/>
                                          </p:val>
                                        </p:tav>
                                        <p:tav tm="100000">
                                          <p:val>
                                            <p:strVal val="#ppt_w"/>
                                          </p:val>
                                        </p:tav>
                                      </p:tavLst>
                                    </p:anim>
                                    <p:anim calcmode="lin" valueType="num">
                                      <p:cBhvr>
                                        <p:cTn id="38" dur="3000" fill="hold"/>
                                        <p:tgtEl>
                                          <p:spTgt spid="12"/>
                                        </p:tgtEl>
                                        <p:attrNameLst>
                                          <p:attrName>ppt_h</p:attrName>
                                        </p:attrNameLst>
                                      </p:cBhvr>
                                      <p:tavLst>
                                        <p:tav tm="0">
                                          <p:val>
                                            <p:fltVal val="0"/>
                                          </p:val>
                                        </p:tav>
                                        <p:tav tm="100000">
                                          <p:val>
                                            <p:strVal val="#ppt_h"/>
                                          </p:val>
                                        </p:tav>
                                      </p:tavLst>
                                    </p:anim>
                                    <p:anim calcmode="lin" valueType="num">
                                      <p:cBhvr>
                                        <p:cTn id="39" dur="3000" fill="hold"/>
                                        <p:tgtEl>
                                          <p:spTgt spid="12"/>
                                        </p:tgtEl>
                                        <p:attrNameLst>
                                          <p:attrName>style.rotation</p:attrName>
                                        </p:attrNameLst>
                                      </p:cBhvr>
                                      <p:tavLst>
                                        <p:tav tm="0">
                                          <p:val>
                                            <p:fltVal val="90"/>
                                          </p:val>
                                        </p:tav>
                                        <p:tav tm="100000">
                                          <p:val>
                                            <p:fltVal val="0"/>
                                          </p:val>
                                        </p:tav>
                                      </p:tavLst>
                                    </p:anim>
                                    <p:animEffect transition="in" filter="fade">
                                      <p:cBhvr>
                                        <p:cTn id="40" dur="3000"/>
                                        <p:tgtEl>
                                          <p:spTgt spid="12"/>
                                        </p:tgtEl>
                                      </p:cBhvr>
                                    </p:animEffect>
                                  </p:childTnLst>
                                </p:cTn>
                              </p:par>
                              <p:par>
                                <p:cTn id="41" presetID="31" presetClass="entr" presetSubtype="0" fill="hold" grpId="1" nodeType="withEffect">
                                  <p:stCondLst>
                                    <p:cond delay="0"/>
                                  </p:stCondLst>
                                  <p:iterate type="lt">
                                    <p:tmPct val="5000"/>
                                  </p:iterate>
                                  <p:childTnLst>
                                    <p:set>
                                      <p:cBhvr>
                                        <p:cTn id="42" dur="1" fill="hold">
                                          <p:stCondLst>
                                            <p:cond delay="0"/>
                                          </p:stCondLst>
                                        </p:cTn>
                                        <p:tgtEl>
                                          <p:spTgt spid="13"/>
                                        </p:tgtEl>
                                        <p:attrNameLst>
                                          <p:attrName>style.visibility</p:attrName>
                                        </p:attrNameLst>
                                      </p:cBhvr>
                                      <p:to>
                                        <p:strVal val="visible"/>
                                      </p:to>
                                    </p:set>
                                    <p:anim calcmode="lin" valueType="num">
                                      <p:cBhvr>
                                        <p:cTn id="43" dur="3000" fill="hold"/>
                                        <p:tgtEl>
                                          <p:spTgt spid="13"/>
                                        </p:tgtEl>
                                        <p:attrNameLst>
                                          <p:attrName>ppt_w</p:attrName>
                                        </p:attrNameLst>
                                      </p:cBhvr>
                                      <p:tavLst>
                                        <p:tav tm="0">
                                          <p:val>
                                            <p:fltVal val="0"/>
                                          </p:val>
                                        </p:tav>
                                        <p:tav tm="100000">
                                          <p:val>
                                            <p:strVal val="#ppt_w"/>
                                          </p:val>
                                        </p:tav>
                                      </p:tavLst>
                                    </p:anim>
                                    <p:anim calcmode="lin" valueType="num">
                                      <p:cBhvr>
                                        <p:cTn id="44" dur="3000" fill="hold"/>
                                        <p:tgtEl>
                                          <p:spTgt spid="13"/>
                                        </p:tgtEl>
                                        <p:attrNameLst>
                                          <p:attrName>ppt_h</p:attrName>
                                        </p:attrNameLst>
                                      </p:cBhvr>
                                      <p:tavLst>
                                        <p:tav tm="0">
                                          <p:val>
                                            <p:fltVal val="0"/>
                                          </p:val>
                                        </p:tav>
                                        <p:tav tm="100000">
                                          <p:val>
                                            <p:strVal val="#ppt_h"/>
                                          </p:val>
                                        </p:tav>
                                      </p:tavLst>
                                    </p:anim>
                                    <p:anim calcmode="lin" valueType="num">
                                      <p:cBhvr>
                                        <p:cTn id="45" dur="3000" fill="hold"/>
                                        <p:tgtEl>
                                          <p:spTgt spid="13"/>
                                        </p:tgtEl>
                                        <p:attrNameLst>
                                          <p:attrName>style.rotation</p:attrName>
                                        </p:attrNameLst>
                                      </p:cBhvr>
                                      <p:tavLst>
                                        <p:tav tm="0">
                                          <p:val>
                                            <p:fltVal val="90"/>
                                          </p:val>
                                        </p:tav>
                                        <p:tav tm="100000">
                                          <p:val>
                                            <p:fltVal val="0"/>
                                          </p:val>
                                        </p:tav>
                                      </p:tavLst>
                                    </p:anim>
                                    <p:animEffect transition="in" filter="fade">
                                      <p:cBhvr>
                                        <p:cTn id="46" dur="3000"/>
                                        <p:tgtEl>
                                          <p:spTgt spid="13"/>
                                        </p:tgtEl>
                                      </p:cBhvr>
                                    </p:animEffect>
                                  </p:childTnLst>
                                </p:cTn>
                              </p:par>
                              <p:par>
                                <p:cTn id="47" presetID="31" presetClass="entr" presetSubtype="0" fill="hold" grpId="1" nodeType="withEffect">
                                  <p:stCondLst>
                                    <p:cond delay="0"/>
                                  </p:stCondLst>
                                  <p:iterate type="lt">
                                    <p:tmPct val="5000"/>
                                  </p:iterate>
                                  <p:childTnLst>
                                    <p:set>
                                      <p:cBhvr>
                                        <p:cTn id="48" dur="1" fill="hold">
                                          <p:stCondLst>
                                            <p:cond delay="0"/>
                                          </p:stCondLst>
                                        </p:cTn>
                                        <p:tgtEl>
                                          <p:spTgt spid="14"/>
                                        </p:tgtEl>
                                        <p:attrNameLst>
                                          <p:attrName>style.visibility</p:attrName>
                                        </p:attrNameLst>
                                      </p:cBhvr>
                                      <p:to>
                                        <p:strVal val="visible"/>
                                      </p:to>
                                    </p:set>
                                    <p:anim calcmode="lin" valueType="num">
                                      <p:cBhvr>
                                        <p:cTn id="49" dur="3000" fill="hold"/>
                                        <p:tgtEl>
                                          <p:spTgt spid="14"/>
                                        </p:tgtEl>
                                        <p:attrNameLst>
                                          <p:attrName>ppt_w</p:attrName>
                                        </p:attrNameLst>
                                      </p:cBhvr>
                                      <p:tavLst>
                                        <p:tav tm="0">
                                          <p:val>
                                            <p:fltVal val="0"/>
                                          </p:val>
                                        </p:tav>
                                        <p:tav tm="100000">
                                          <p:val>
                                            <p:strVal val="#ppt_w"/>
                                          </p:val>
                                        </p:tav>
                                      </p:tavLst>
                                    </p:anim>
                                    <p:anim calcmode="lin" valueType="num">
                                      <p:cBhvr>
                                        <p:cTn id="50" dur="3000" fill="hold"/>
                                        <p:tgtEl>
                                          <p:spTgt spid="14"/>
                                        </p:tgtEl>
                                        <p:attrNameLst>
                                          <p:attrName>ppt_h</p:attrName>
                                        </p:attrNameLst>
                                      </p:cBhvr>
                                      <p:tavLst>
                                        <p:tav tm="0">
                                          <p:val>
                                            <p:fltVal val="0"/>
                                          </p:val>
                                        </p:tav>
                                        <p:tav tm="100000">
                                          <p:val>
                                            <p:strVal val="#ppt_h"/>
                                          </p:val>
                                        </p:tav>
                                      </p:tavLst>
                                    </p:anim>
                                    <p:anim calcmode="lin" valueType="num">
                                      <p:cBhvr>
                                        <p:cTn id="51" dur="3000" fill="hold"/>
                                        <p:tgtEl>
                                          <p:spTgt spid="14"/>
                                        </p:tgtEl>
                                        <p:attrNameLst>
                                          <p:attrName>style.rotation</p:attrName>
                                        </p:attrNameLst>
                                      </p:cBhvr>
                                      <p:tavLst>
                                        <p:tav tm="0">
                                          <p:val>
                                            <p:fltVal val="90"/>
                                          </p:val>
                                        </p:tav>
                                        <p:tav tm="100000">
                                          <p:val>
                                            <p:fltVal val="0"/>
                                          </p:val>
                                        </p:tav>
                                      </p:tavLst>
                                    </p:anim>
                                    <p:animEffect transition="in" filter="fade">
                                      <p:cBhvr>
                                        <p:cTn id="52" dur="3000"/>
                                        <p:tgtEl>
                                          <p:spTgt spid="14"/>
                                        </p:tgtEl>
                                      </p:cBhvr>
                                    </p:animEffect>
                                  </p:childTnLst>
                                </p:cTn>
                              </p:par>
                              <p:par>
                                <p:cTn id="53" presetID="31" presetClass="entr" presetSubtype="0" fill="hold" grpId="1" nodeType="withEffect">
                                  <p:stCondLst>
                                    <p:cond delay="0"/>
                                  </p:stCondLst>
                                  <p:iterate type="lt">
                                    <p:tmPct val="5000"/>
                                  </p:iterate>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p:val>
                                            <p:fltVal val="0"/>
                                          </p:val>
                                        </p:tav>
                                        <p:tav tm="100000">
                                          <p:val>
                                            <p:strVal val="#ppt_w"/>
                                          </p:val>
                                        </p:tav>
                                      </p:tavLst>
                                    </p:anim>
                                    <p:anim calcmode="lin" valueType="num">
                                      <p:cBhvr>
                                        <p:cTn id="56" dur="3000" fill="hold"/>
                                        <p:tgtEl>
                                          <p:spTgt spid="16"/>
                                        </p:tgtEl>
                                        <p:attrNameLst>
                                          <p:attrName>ppt_h</p:attrName>
                                        </p:attrNameLst>
                                      </p:cBhvr>
                                      <p:tavLst>
                                        <p:tav tm="0">
                                          <p:val>
                                            <p:fltVal val="0"/>
                                          </p:val>
                                        </p:tav>
                                        <p:tav tm="100000">
                                          <p:val>
                                            <p:strVal val="#ppt_h"/>
                                          </p:val>
                                        </p:tav>
                                      </p:tavLst>
                                    </p:anim>
                                    <p:anim calcmode="lin" valueType="num">
                                      <p:cBhvr>
                                        <p:cTn id="57" dur="3000" fill="hold"/>
                                        <p:tgtEl>
                                          <p:spTgt spid="16"/>
                                        </p:tgtEl>
                                        <p:attrNameLst>
                                          <p:attrName>style.rotation</p:attrName>
                                        </p:attrNameLst>
                                      </p:cBhvr>
                                      <p:tavLst>
                                        <p:tav tm="0">
                                          <p:val>
                                            <p:fltVal val="90"/>
                                          </p:val>
                                        </p:tav>
                                        <p:tav tm="100000">
                                          <p:val>
                                            <p:fltVal val="0"/>
                                          </p:val>
                                        </p:tav>
                                      </p:tavLst>
                                    </p:anim>
                                    <p:animEffect transition="in" filter="fade">
                                      <p:cBhvr>
                                        <p:cTn id="58" dur="3000"/>
                                        <p:tgtEl>
                                          <p:spTgt spid="16"/>
                                        </p:tgtEl>
                                      </p:cBhvr>
                                    </p:animEffect>
                                  </p:childTnLst>
                                </p:cTn>
                              </p:par>
                              <p:par>
                                <p:cTn id="59" presetID="31" presetClass="entr" presetSubtype="0" fill="hold" grpId="1" nodeType="withEffect">
                                  <p:stCondLst>
                                    <p:cond delay="0"/>
                                  </p:stCondLst>
                                  <p:iterate type="lt">
                                    <p:tmPct val="5000"/>
                                  </p:iterate>
                                  <p:childTnLst>
                                    <p:set>
                                      <p:cBhvr>
                                        <p:cTn id="60" dur="1" fill="hold">
                                          <p:stCondLst>
                                            <p:cond delay="0"/>
                                          </p:stCondLst>
                                        </p:cTn>
                                        <p:tgtEl>
                                          <p:spTgt spid="17"/>
                                        </p:tgtEl>
                                        <p:attrNameLst>
                                          <p:attrName>style.visibility</p:attrName>
                                        </p:attrNameLst>
                                      </p:cBhvr>
                                      <p:to>
                                        <p:strVal val="visible"/>
                                      </p:to>
                                    </p:set>
                                    <p:anim calcmode="lin" valueType="num">
                                      <p:cBhvr>
                                        <p:cTn id="61" dur="3000" fill="hold"/>
                                        <p:tgtEl>
                                          <p:spTgt spid="17"/>
                                        </p:tgtEl>
                                        <p:attrNameLst>
                                          <p:attrName>ppt_w</p:attrName>
                                        </p:attrNameLst>
                                      </p:cBhvr>
                                      <p:tavLst>
                                        <p:tav tm="0">
                                          <p:val>
                                            <p:fltVal val="0"/>
                                          </p:val>
                                        </p:tav>
                                        <p:tav tm="100000">
                                          <p:val>
                                            <p:strVal val="#ppt_w"/>
                                          </p:val>
                                        </p:tav>
                                      </p:tavLst>
                                    </p:anim>
                                    <p:anim calcmode="lin" valueType="num">
                                      <p:cBhvr>
                                        <p:cTn id="62" dur="3000" fill="hold"/>
                                        <p:tgtEl>
                                          <p:spTgt spid="17"/>
                                        </p:tgtEl>
                                        <p:attrNameLst>
                                          <p:attrName>ppt_h</p:attrName>
                                        </p:attrNameLst>
                                      </p:cBhvr>
                                      <p:tavLst>
                                        <p:tav tm="0">
                                          <p:val>
                                            <p:fltVal val="0"/>
                                          </p:val>
                                        </p:tav>
                                        <p:tav tm="100000">
                                          <p:val>
                                            <p:strVal val="#ppt_h"/>
                                          </p:val>
                                        </p:tav>
                                      </p:tavLst>
                                    </p:anim>
                                    <p:anim calcmode="lin" valueType="num">
                                      <p:cBhvr>
                                        <p:cTn id="63" dur="3000" fill="hold"/>
                                        <p:tgtEl>
                                          <p:spTgt spid="17"/>
                                        </p:tgtEl>
                                        <p:attrNameLst>
                                          <p:attrName>style.rotation</p:attrName>
                                        </p:attrNameLst>
                                      </p:cBhvr>
                                      <p:tavLst>
                                        <p:tav tm="0">
                                          <p:val>
                                            <p:fltVal val="90"/>
                                          </p:val>
                                        </p:tav>
                                        <p:tav tm="100000">
                                          <p:val>
                                            <p:fltVal val="0"/>
                                          </p:val>
                                        </p:tav>
                                      </p:tavLst>
                                    </p:anim>
                                    <p:animEffect transition="in" filter="fade">
                                      <p:cBhvr>
                                        <p:cTn id="64" dur="3000"/>
                                        <p:tgtEl>
                                          <p:spTgt spid="17"/>
                                        </p:tgtEl>
                                      </p:cBhvr>
                                    </p:animEffect>
                                  </p:childTnLst>
                                </p:cTn>
                              </p:par>
                              <p:par>
                                <p:cTn id="65" presetID="31" presetClass="entr" presetSubtype="0" fill="hold" grpId="1" nodeType="withEffect">
                                  <p:stCondLst>
                                    <p:cond delay="0"/>
                                  </p:stCondLst>
                                  <p:iterate type="lt">
                                    <p:tmPct val="5000"/>
                                  </p:iterate>
                                  <p:childTnLst>
                                    <p:set>
                                      <p:cBhvr>
                                        <p:cTn id="66" dur="1" fill="hold">
                                          <p:stCondLst>
                                            <p:cond delay="0"/>
                                          </p:stCondLst>
                                        </p:cTn>
                                        <p:tgtEl>
                                          <p:spTgt spid="18"/>
                                        </p:tgtEl>
                                        <p:attrNameLst>
                                          <p:attrName>style.visibility</p:attrName>
                                        </p:attrNameLst>
                                      </p:cBhvr>
                                      <p:to>
                                        <p:strVal val="visible"/>
                                      </p:to>
                                    </p:set>
                                    <p:anim calcmode="lin" valueType="num">
                                      <p:cBhvr>
                                        <p:cTn id="67" dur="3000" fill="hold"/>
                                        <p:tgtEl>
                                          <p:spTgt spid="18"/>
                                        </p:tgtEl>
                                        <p:attrNameLst>
                                          <p:attrName>ppt_w</p:attrName>
                                        </p:attrNameLst>
                                      </p:cBhvr>
                                      <p:tavLst>
                                        <p:tav tm="0">
                                          <p:val>
                                            <p:fltVal val="0"/>
                                          </p:val>
                                        </p:tav>
                                        <p:tav tm="100000">
                                          <p:val>
                                            <p:strVal val="#ppt_w"/>
                                          </p:val>
                                        </p:tav>
                                      </p:tavLst>
                                    </p:anim>
                                    <p:anim calcmode="lin" valueType="num">
                                      <p:cBhvr>
                                        <p:cTn id="68" dur="3000" fill="hold"/>
                                        <p:tgtEl>
                                          <p:spTgt spid="18"/>
                                        </p:tgtEl>
                                        <p:attrNameLst>
                                          <p:attrName>ppt_h</p:attrName>
                                        </p:attrNameLst>
                                      </p:cBhvr>
                                      <p:tavLst>
                                        <p:tav tm="0">
                                          <p:val>
                                            <p:fltVal val="0"/>
                                          </p:val>
                                        </p:tav>
                                        <p:tav tm="100000">
                                          <p:val>
                                            <p:strVal val="#ppt_h"/>
                                          </p:val>
                                        </p:tav>
                                      </p:tavLst>
                                    </p:anim>
                                    <p:anim calcmode="lin" valueType="num">
                                      <p:cBhvr>
                                        <p:cTn id="69" dur="3000" fill="hold"/>
                                        <p:tgtEl>
                                          <p:spTgt spid="18"/>
                                        </p:tgtEl>
                                        <p:attrNameLst>
                                          <p:attrName>style.rotation</p:attrName>
                                        </p:attrNameLst>
                                      </p:cBhvr>
                                      <p:tavLst>
                                        <p:tav tm="0">
                                          <p:val>
                                            <p:fltVal val="90"/>
                                          </p:val>
                                        </p:tav>
                                        <p:tav tm="100000">
                                          <p:val>
                                            <p:fltVal val="0"/>
                                          </p:val>
                                        </p:tav>
                                      </p:tavLst>
                                    </p:anim>
                                    <p:animEffect transition="in" filter="fade">
                                      <p:cBhvr>
                                        <p:cTn id="70" dur="3000"/>
                                        <p:tgtEl>
                                          <p:spTgt spid="18"/>
                                        </p:tgtEl>
                                      </p:cBhvr>
                                    </p:animEffect>
                                  </p:childTnLst>
                                </p:cTn>
                              </p:par>
                              <p:par>
                                <p:cTn id="71" presetID="13" presetClass="entr" presetSubtype="16" fill="hold" grpId="0" nodeType="withEffect">
                                  <p:stCondLst>
                                    <p:cond delay="0"/>
                                  </p:stCondLst>
                                  <p:iterate type="lt">
                                    <p:tmPct val="0"/>
                                  </p:iterate>
                                  <p:childTnLst>
                                    <p:set>
                                      <p:cBhvr>
                                        <p:cTn id="72" dur="1" fill="hold">
                                          <p:stCondLst>
                                            <p:cond delay="0"/>
                                          </p:stCondLst>
                                        </p:cTn>
                                        <p:tgtEl>
                                          <p:spTgt spid="19"/>
                                        </p:tgtEl>
                                        <p:attrNameLst>
                                          <p:attrName>style.visibility</p:attrName>
                                        </p:attrNameLst>
                                      </p:cBhvr>
                                      <p:to>
                                        <p:strVal val="visible"/>
                                      </p:to>
                                    </p:set>
                                    <p:animEffect transition="in" filter="plus(in)">
                                      <p:cBhvr>
                                        <p:cTn id="73" dur="3000"/>
                                        <p:tgtEl>
                                          <p:spTgt spid="19"/>
                                        </p:tgtEl>
                                      </p:cBhvr>
                                    </p:animEffect>
                                  </p:childTnLst>
                                </p:cTn>
                              </p:par>
                              <p:par>
                                <p:cTn id="74" presetID="13" presetClass="entr" presetSubtype="16" fill="hold" grpId="0" nodeType="withEffect">
                                  <p:stCondLst>
                                    <p:cond delay="0"/>
                                  </p:stCondLst>
                                  <p:iterate type="lt">
                                    <p:tmPct val="0"/>
                                  </p:iterate>
                                  <p:childTnLst>
                                    <p:set>
                                      <p:cBhvr>
                                        <p:cTn id="75" dur="1" fill="hold">
                                          <p:stCondLst>
                                            <p:cond delay="0"/>
                                          </p:stCondLst>
                                        </p:cTn>
                                        <p:tgtEl>
                                          <p:spTgt spid="20"/>
                                        </p:tgtEl>
                                        <p:attrNameLst>
                                          <p:attrName>style.visibility</p:attrName>
                                        </p:attrNameLst>
                                      </p:cBhvr>
                                      <p:to>
                                        <p:strVal val="visible"/>
                                      </p:to>
                                    </p:set>
                                    <p:animEffect transition="in" filter="plus(in)">
                                      <p:cBhvr>
                                        <p:cTn id="76" dur="3000"/>
                                        <p:tgtEl>
                                          <p:spTgt spid="20"/>
                                        </p:tgtEl>
                                      </p:cBhvr>
                                    </p:animEffect>
                                  </p:childTnLst>
                                </p:cTn>
                              </p:par>
                              <p:par>
                                <p:cTn id="77" presetID="13" presetClass="entr" presetSubtype="16" fill="hold" grpId="0" nodeType="withEffect">
                                  <p:stCondLst>
                                    <p:cond delay="0"/>
                                  </p:stCondLst>
                                  <p:iterate type="lt">
                                    <p:tmPct val="0"/>
                                  </p:iterate>
                                  <p:childTnLst>
                                    <p:set>
                                      <p:cBhvr>
                                        <p:cTn id="78" dur="1" fill="hold">
                                          <p:stCondLst>
                                            <p:cond delay="0"/>
                                          </p:stCondLst>
                                        </p:cTn>
                                        <p:tgtEl>
                                          <p:spTgt spid="21"/>
                                        </p:tgtEl>
                                        <p:attrNameLst>
                                          <p:attrName>style.visibility</p:attrName>
                                        </p:attrNameLst>
                                      </p:cBhvr>
                                      <p:to>
                                        <p:strVal val="visible"/>
                                      </p:to>
                                    </p:set>
                                    <p:animEffect transition="in" filter="plus(in)">
                                      <p:cBhvr>
                                        <p:cTn id="79" dur="3000"/>
                                        <p:tgtEl>
                                          <p:spTgt spid="21"/>
                                        </p:tgtEl>
                                      </p:cBhvr>
                                    </p:animEffect>
                                  </p:childTnLst>
                                </p:cTn>
                              </p:par>
                              <p:par>
                                <p:cTn id="80" presetID="13" presetClass="entr" presetSubtype="16" fill="hold" grpId="0" nodeType="withEffect">
                                  <p:stCondLst>
                                    <p:cond delay="0"/>
                                  </p:stCondLst>
                                  <p:iterate type="lt">
                                    <p:tmPct val="0"/>
                                  </p:iterate>
                                  <p:childTnLst>
                                    <p:set>
                                      <p:cBhvr>
                                        <p:cTn id="81" dur="1" fill="hold">
                                          <p:stCondLst>
                                            <p:cond delay="0"/>
                                          </p:stCondLst>
                                        </p:cTn>
                                        <p:tgtEl>
                                          <p:spTgt spid="22"/>
                                        </p:tgtEl>
                                        <p:attrNameLst>
                                          <p:attrName>style.visibility</p:attrName>
                                        </p:attrNameLst>
                                      </p:cBhvr>
                                      <p:to>
                                        <p:strVal val="visible"/>
                                      </p:to>
                                    </p:set>
                                    <p:animEffect transition="in" filter="plus(in)">
                                      <p:cBhvr>
                                        <p:cTn id="82" dur="3000"/>
                                        <p:tgtEl>
                                          <p:spTgt spid="22"/>
                                        </p:tgtEl>
                                      </p:cBhvr>
                                    </p:animEffect>
                                  </p:childTnLst>
                                </p:cTn>
                              </p:par>
                              <p:par>
                                <p:cTn id="83" presetID="13" presetClass="entr" presetSubtype="16" fill="hold" grpId="0" nodeType="withEffect">
                                  <p:stCondLst>
                                    <p:cond delay="0"/>
                                  </p:stCondLst>
                                  <p:iterate type="lt">
                                    <p:tmPct val="0"/>
                                  </p:iterate>
                                  <p:childTnLst>
                                    <p:set>
                                      <p:cBhvr>
                                        <p:cTn id="84" dur="1" fill="hold">
                                          <p:stCondLst>
                                            <p:cond delay="0"/>
                                          </p:stCondLst>
                                        </p:cTn>
                                        <p:tgtEl>
                                          <p:spTgt spid="23"/>
                                        </p:tgtEl>
                                        <p:attrNameLst>
                                          <p:attrName>style.visibility</p:attrName>
                                        </p:attrNameLst>
                                      </p:cBhvr>
                                      <p:to>
                                        <p:strVal val="visible"/>
                                      </p:to>
                                    </p:set>
                                    <p:animEffect transition="in" filter="plus(in)">
                                      <p:cBhvr>
                                        <p:cTn id="85" dur="3000"/>
                                        <p:tgtEl>
                                          <p:spTgt spid="23"/>
                                        </p:tgtEl>
                                      </p:cBhvr>
                                    </p:animEffect>
                                  </p:childTnLst>
                                </p:cTn>
                              </p:par>
                              <p:par>
                                <p:cTn id="86" presetID="13" presetClass="entr" presetSubtype="16" fill="hold" grpId="0" nodeType="withEffect">
                                  <p:stCondLst>
                                    <p:cond delay="0"/>
                                  </p:stCondLst>
                                  <p:iterate type="lt">
                                    <p:tmPct val="0"/>
                                  </p:iterate>
                                  <p:childTnLst>
                                    <p:set>
                                      <p:cBhvr>
                                        <p:cTn id="87" dur="1" fill="hold">
                                          <p:stCondLst>
                                            <p:cond delay="0"/>
                                          </p:stCondLst>
                                        </p:cTn>
                                        <p:tgtEl>
                                          <p:spTgt spid="24"/>
                                        </p:tgtEl>
                                        <p:attrNameLst>
                                          <p:attrName>style.visibility</p:attrName>
                                        </p:attrNameLst>
                                      </p:cBhvr>
                                      <p:to>
                                        <p:strVal val="visible"/>
                                      </p:to>
                                    </p:set>
                                    <p:animEffect transition="in" filter="plus(in)">
                                      <p:cBhvr>
                                        <p:cTn id="88" dur="3000"/>
                                        <p:tgtEl>
                                          <p:spTgt spid="24"/>
                                        </p:tgtEl>
                                      </p:cBhvr>
                                    </p:animEffect>
                                  </p:childTnLst>
                                </p:cTn>
                              </p:par>
                              <p:par>
                                <p:cTn id="89" presetID="13" presetClass="entr" presetSubtype="16" fill="hold" grpId="0" nodeType="withEffect">
                                  <p:stCondLst>
                                    <p:cond delay="0"/>
                                  </p:stCondLst>
                                  <p:iterate type="lt">
                                    <p:tmPct val="0"/>
                                  </p:iterate>
                                  <p:childTnLst>
                                    <p:set>
                                      <p:cBhvr>
                                        <p:cTn id="90" dur="1" fill="hold">
                                          <p:stCondLst>
                                            <p:cond delay="0"/>
                                          </p:stCondLst>
                                        </p:cTn>
                                        <p:tgtEl>
                                          <p:spTgt spid="25"/>
                                        </p:tgtEl>
                                        <p:attrNameLst>
                                          <p:attrName>style.visibility</p:attrName>
                                        </p:attrNameLst>
                                      </p:cBhvr>
                                      <p:to>
                                        <p:strVal val="visible"/>
                                      </p:to>
                                    </p:set>
                                    <p:animEffect transition="in" filter="plus(in)">
                                      <p:cBhvr>
                                        <p:cTn id="91" dur="3000"/>
                                        <p:tgtEl>
                                          <p:spTgt spid="25"/>
                                        </p:tgtEl>
                                      </p:cBhvr>
                                    </p:animEffect>
                                  </p:childTnLst>
                                </p:cTn>
                              </p:par>
                              <p:par>
                                <p:cTn id="92" presetID="31" presetClass="entr" presetSubtype="0" fill="hold" grpId="1" nodeType="withEffect">
                                  <p:stCondLst>
                                    <p:cond delay="0"/>
                                  </p:stCondLst>
                                  <p:iterate type="lt">
                                    <p:tmPct val="5000"/>
                                  </p:iterate>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ppt_w</p:attrName>
                                        </p:attrNameLst>
                                      </p:cBhvr>
                                      <p:tavLst>
                                        <p:tav tm="0">
                                          <p:val>
                                            <p:fltVal val="0"/>
                                          </p:val>
                                        </p:tav>
                                        <p:tav tm="100000">
                                          <p:val>
                                            <p:strVal val="#ppt_w"/>
                                          </p:val>
                                        </p:tav>
                                      </p:tavLst>
                                    </p:anim>
                                    <p:anim calcmode="lin" valueType="num">
                                      <p:cBhvr>
                                        <p:cTn id="95" dur="3000" fill="hold"/>
                                        <p:tgtEl>
                                          <p:spTgt spid="19"/>
                                        </p:tgtEl>
                                        <p:attrNameLst>
                                          <p:attrName>ppt_h</p:attrName>
                                        </p:attrNameLst>
                                      </p:cBhvr>
                                      <p:tavLst>
                                        <p:tav tm="0">
                                          <p:val>
                                            <p:fltVal val="0"/>
                                          </p:val>
                                        </p:tav>
                                        <p:tav tm="100000">
                                          <p:val>
                                            <p:strVal val="#ppt_h"/>
                                          </p:val>
                                        </p:tav>
                                      </p:tavLst>
                                    </p:anim>
                                    <p:anim calcmode="lin" valueType="num">
                                      <p:cBhvr>
                                        <p:cTn id="96" dur="3000" fill="hold"/>
                                        <p:tgtEl>
                                          <p:spTgt spid="19"/>
                                        </p:tgtEl>
                                        <p:attrNameLst>
                                          <p:attrName>style.rotation</p:attrName>
                                        </p:attrNameLst>
                                      </p:cBhvr>
                                      <p:tavLst>
                                        <p:tav tm="0">
                                          <p:val>
                                            <p:fltVal val="90"/>
                                          </p:val>
                                        </p:tav>
                                        <p:tav tm="100000">
                                          <p:val>
                                            <p:fltVal val="0"/>
                                          </p:val>
                                        </p:tav>
                                      </p:tavLst>
                                    </p:anim>
                                    <p:animEffect transition="in" filter="fade">
                                      <p:cBhvr>
                                        <p:cTn id="97" dur="3000"/>
                                        <p:tgtEl>
                                          <p:spTgt spid="19"/>
                                        </p:tgtEl>
                                      </p:cBhvr>
                                    </p:animEffect>
                                  </p:childTnLst>
                                </p:cTn>
                              </p:par>
                              <p:par>
                                <p:cTn id="98" presetID="31" presetClass="entr" presetSubtype="0" fill="hold" grpId="1" nodeType="withEffect">
                                  <p:stCondLst>
                                    <p:cond delay="0"/>
                                  </p:stCondLst>
                                  <p:iterate type="lt">
                                    <p:tmPct val="5000"/>
                                  </p:iterate>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ppt_w</p:attrName>
                                        </p:attrNameLst>
                                      </p:cBhvr>
                                      <p:tavLst>
                                        <p:tav tm="0">
                                          <p:val>
                                            <p:fltVal val="0"/>
                                          </p:val>
                                        </p:tav>
                                        <p:tav tm="100000">
                                          <p:val>
                                            <p:strVal val="#ppt_w"/>
                                          </p:val>
                                        </p:tav>
                                      </p:tavLst>
                                    </p:anim>
                                    <p:anim calcmode="lin" valueType="num">
                                      <p:cBhvr>
                                        <p:cTn id="101" dur="3000" fill="hold"/>
                                        <p:tgtEl>
                                          <p:spTgt spid="20"/>
                                        </p:tgtEl>
                                        <p:attrNameLst>
                                          <p:attrName>ppt_h</p:attrName>
                                        </p:attrNameLst>
                                      </p:cBhvr>
                                      <p:tavLst>
                                        <p:tav tm="0">
                                          <p:val>
                                            <p:fltVal val="0"/>
                                          </p:val>
                                        </p:tav>
                                        <p:tav tm="100000">
                                          <p:val>
                                            <p:strVal val="#ppt_h"/>
                                          </p:val>
                                        </p:tav>
                                      </p:tavLst>
                                    </p:anim>
                                    <p:anim calcmode="lin" valueType="num">
                                      <p:cBhvr>
                                        <p:cTn id="102" dur="3000" fill="hold"/>
                                        <p:tgtEl>
                                          <p:spTgt spid="20"/>
                                        </p:tgtEl>
                                        <p:attrNameLst>
                                          <p:attrName>style.rotation</p:attrName>
                                        </p:attrNameLst>
                                      </p:cBhvr>
                                      <p:tavLst>
                                        <p:tav tm="0">
                                          <p:val>
                                            <p:fltVal val="90"/>
                                          </p:val>
                                        </p:tav>
                                        <p:tav tm="100000">
                                          <p:val>
                                            <p:fltVal val="0"/>
                                          </p:val>
                                        </p:tav>
                                      </p:tavLst>
                                    </p:anim>
                                    <p:animEffect transition="in" filter="fade">
                                      <p:cBhvr>
                                        <p:cTn id="103" dur="3000"/>
                                        <p:tgtEl>
                                          <p:spTgt spid="20"/>
                                        </p:tgtEl>
                                      </p:cBhvr>
                                    </p:animEffect>
                                  </p:childTnLst>
                                </p:cTn>
                              </p:par>
                              <p:par>
                                <p:cTn id="104" presetID="31" presetClass="entr" presetSubtype="0" fill="hold" grpId="1" nodeType="withEffect">
                                  <p:stCondLst>
                                    <p:cond delay="0"/>
                                  </p:stCondLst>
                                  <p:iterate type="lt">
                                    <p:tmPct val="5000"/>
                                  </p:iterate>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ppt_w</p:attrName>
                                        </p:attrNameLst>
                                      </p:cBhvr>
                                      <p:tavLst>
                                        <p:tav tm="0">
                                          <p:val>
                                            <p:fltVal val="0"/>
                                          </p:val>
                                        </p:tav>
                                        <p:tav tm="100000">
                                          <p:val>
                                            <p:strVal val="#ppt_w"/>
                                          </p:val>
                                        </p:tav>
                                      </p:tavLst>
                                    </p:anim>
                                    <p:anim calcmode="lin" valueType="num">
                                      <p:cBhvr>
                                        <p:cTn id="107" dur="3000" fill="hold"/>
                                        <p:tgtEl>
                                          <p:spTgt spid="21"/>
                                        </p:tgtEl>
                                        <p:attrNameLst>
                                          <p:attrName>ppt_h</p:attrName>
                                        </p:attrNameLst>
                                      </p:cBhvr>
                                      <p:tavLst>
                                        <p:tav tm="0">
                                          <p:val>
                                            <p:fltVal val="0"/>
                                          </p:val>
                                        </p:tav>
                                        <p:tav tm="100000">
                                          <p:val>
                                            <p:strVal val="#ppt_h"/>
                                          </p:val>
                                        </p:tav>
                                      </p:tavLst>
                                    </p:anim>
                                    <p:anim calcmode="lin" valueType="num">
                                      <p:cBhvr>
                                        <p:cTn id="108" dur="3000" fill="hold"/>
                                        <p:tgtEl>
                                          <p:spTgt spid="21"/>
                                        </p:tgtEl>
                                        <p:attrNameLst>
                                          <p:attrName>style.rotation</p:attrName>
                                        </p:attrNameLst>
                                      </p:cBhvr>
                                      <p:tavLst>
                                        <p:tav tm="0">
                                          <p:val>
                                            <p:fltVal val="90"/>
                                          </p:val>
                                        </p:tav>
                                        <p:tav tm="100000">
                                          <p:val>
                                            <p:fltVal val="0"/>
                                          </p:val>
                                        </p:tav>
                                      </p:tavLst>
                                    </p:anim>
                                    <p:animEffect transition="in" filter="fade">
                                      <p:cBhvr>
                                        <p:cTn id="109" dur="3000"/>
                                        <p:tgtEl>
                                          <p:spTgt spid="21"/>
                                        </p:tgtEl>
                                      </p:cBhvr>
                                    </p:animEffect>
                                  </p:childTnLst>
                                </p:cTn>
                              </p:par>
                              <p:par>
                                <p:cTn id="110" presetID="31" presetClass="entr" presetSubtype="0" fill="hold" grpId="1" nodeType="withEffect">
                                  <p:stCondLst>
                                    <p:cond delay="0"/>
                                  </p:stCondLst>
                                  <p:iterate type="lt">
                                    <p:tmPct val="5000"/>
                                  </p:iterate>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ppt_w</p:attrName>
                                        </p:attrNameLst>
                                      </p:cBhvr>
                                      <p:tavLst>
                                        <p:tav tm="0">
                                          <p:val>
                                            <p:fltVal val="0"/>
                                          </p:val>
                                        </p:tav>
                                        <p:tav tm="100000">
                                          <p:val>
                                            <p:strVal val="#ppt_w"/>
                                          </p:val>
                                        </p:tav>
                                      </p:tavLst>
                                    </p:anim>
                                    <p:anim calcmode="lin" valueType="num">
                                      <p:cBhvr>
                                        <p:cTn id="113" dur="3000" fill="hold"/>
                                        <p:tgtEl>
                                          <p:spTgt spid="22"/>
                                        </p:tgtEl>
                                        <p:attrNameLst>
                                          <p:attrName>ppt_h</p:attrName>
                                        </p:attrNameLst>
                                      </p:cBhvr>
                                      <p:tavLst>
                                        <p:tav tm="0">
                                          <p:val>
                                            <p:fltVal val="0"/>
                                          </p:val>
                                        </p:tav>
                                        <p:tav tm="100000">
                                          <p:val>
                                            <p:strVal val="#ppt_h"/>
                                          </p:val>
                                        </p:tav>
                                      </p:tavLst>
                                    </p:anim>
                                    <p:anim calcmode="lin" valueType="num">
                                      <p:cBhvr>
                                        <p:cTn id="114" dur="3000" fill="hold"/>
                                        <p:tgtEl>
                                          <p:spTgt spid="22"/>
                                        </p:tgtEl>
                                        <p:attrNameLst>
                                          <p:attrName>style.rotation</p:attrName>
                                        </p:attrNameLst>
                                      </p:cBhvr>
                                      <p:tavLst>
                                        <p:tav tm="0">
                                          <p:val>
                                            <p:fltVal val="90"/>
                                          </p:val>
                                        </p:tav>
                                        <p:tav tm="100000">
                                          <p:val>
                                            <p:fltVal val="0"/>
                                          </p:val>
                                        </p:tav>
                                      </p:tavLst>
                                    </p:anim>
                                    <p:animEffect transition="in" filter="fade">
                                      <p:cBhvr>
                                        <p:cTn id="115" dur="3000"/>
                                        <p:tgtEl>
                                          <p:spTgt spid="22"/>
                                        </p:tgtEl>
                                      </p:cBhvr>
                                    </p:animEffect>
                                  </p:childTnLst>
                                </p:cTn>
                              </p:par>
                              <p:par>
                                <p:cTn id="116" presetID="31" presetClass="entr" presetSubtype="0" fill="hold" grpId="1" nodeType="withEffect">
                                  <p:stCondLst>
                                    <p:cond delay="0"/>
                                  </p:stCondLst>
                                  <p:iterate type="lt">
                                    <p:tmPct val="5000"/>
                                  </p:iterate>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ppt_w</p:attrName>
                                        </p:attrNameLst>
                                      </p:cBhvr>
                                      <p:tavLst>
                                        <p:tav tm="0">
                                          <p:val>
                                            <p:fltVal val="0"/>
                                          </p:val>
                                        </p:tav>
                                        <p:tav tm="100000">
                                          <p:val>
                                            <p:strVal val="#ppt_w"/>
                                          </p:val>
                                        </p:tav>
                                      </p:tavLst>
                                    </p:anim>
                                    <p:anim calcmode="lin" valueType="num">
                                      <p:cBhvr>
                                        <p:cTn id="119" dur="3000" fill="hold"/>
                                        <p:tgtEl>
                                          <p:spTgt spid="23"/>
                                        </p:tgtEl>
                                        <p:attrNameLst>
                                          <p:attrName>ppt_h</p:attrName>
                                        </p:attrNameLst>
                                      </p:cBhvr>
                                      <p:tavLst>
                                        <p:tav tm="0">
                                          <p:val>
                                            <p:fltVal val="0"/>
                                          </p:val>
                                        </p:tav>
                                        <p:tav tm="100000">
                                          <p:val>
                                            <p:strVal val="#ppt_h"/>
                                          </p:val>
                                        </p:tav>
                                      </p:tavLst>
                                    </p:anim>
                                    <p:anim calcmode="lin" valueType="num">
                                      <p:cBhvr>
                                        <p:cTn id="120" dur="3000" fill="hold"/>
                                        <p:tgtEl>
                                          <p:spTgt spid="23"/>
                                        </p:tgtEl>
                                        <p:attrNameLst>
                                          <p:attrName>style.rotation</p:attrName>
                                        </p:attrNameLst>
                                      </p:cBhvr>
                                      <p:tavLst>
                                        <p:tav tm="0">
                                          <p:val>
                                            <p:fltVal val="90"/>
                                          </p:val>
                                        </p:tav>
                                        <p:tav tm="100000">
                                          <p:val>
                                            <p:fltVal val="0"/>
                                          </p:val>
                                        </p:tav>
                                      </p:tavLst>
                                    </p:anim>
                                    <p:animEffect transition="in" filter="fade">
                                      <p:cBhvr>
                                        <p:cTn id="121" dur="3000"/>
                                        <p:tgtEl>
                                          <p:spTgt spid="23"/>
                                        </p:tgtEl>
                                      </p:cBhvr>
                                    </p:animEffect>
                                  </p:childTnLst>
                                </p:cTn>
                              </p:par>
                              <p:par>
                                <p:cTn id="122" presetID="31" presetClass="entr" presetSubtype="0" fill="hold" grpId="1" nodeType="withEffect">
                                  <p:stCondLst>
                                    <p:cond delay="0"/>
                                  </p:stCondLst>
                                  <p:iterate type="lt">
                                    <p:tmPct val="5000"/>
                                  </p:iterate>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ppt_w</p:attrName>
                                        </p:attrNameLst>
                                      </p:cBhvr>
                                      <p:tavLst>
                                        <p:tav tm="0">
                                          <p:val>
                                            <p:fltVal val="0"/>
                                          </p:val>
                                        </p:tav>
                                        <p:tav tm="100000">
                                          <p:val>
                                            <p:strVal val="#ppt_w"/>
                                          </p:val>
                                        </p:tav>
                                      </p:tavLst>
                                    </p:anim>
                                    <p:anim calcmode="lin" valueType="num">
                                      <p:cBhvr>
                                        <p:cTn id="125" dur="3000" fill="hold"/>
                                        <p:tgtEl>
                                          <p:spTgt spid="24"/>
                                        </p:tgtEl>
                                        <p:attrNameLst>
                                          <p:attrName>ppt_h</p:attrName>
                                        </p:attrNameLst>
                                      </p:cBhvr>
                                      <p:tavLst>
                                        <p:tav tm="0">
                                          <p:val>
                                            <p:fltVal val="0"/>
                                          </p:val>
                                        </p:tav>
                                        <p:tav tm="100000">
                                          <p:val>
                                            <p:strVal val="#ppt_h"/>
                                          </p:val>
                                        </p:tav>
                                      </p:tavLst>
                                    </p:anim>
                                    <p:anim calcmode="lin" valueType="num">
                                      <p:cBhvr>
                                        <p:cTn id="126" dur="3000" fill="hold"/>
                                        <p:tgtEl>
                                          <p:spTgt spid="24"/>
                                        </p:tgtEl>
                                        <p:attrNameLst>
                                          <p:attrName>style.rotation</p:attrName>
                                        </p:attrNameLst>
                                      </p:cBhvr>
                                      <p:tavLst>
                                        <p:tav tm="0">
                                          <p:val>
                                            <p:fltVal val="90"/>
                                          </p:val>
                                        </p:tav>
                                        <p:tav tm="100000">
                                          <p:val>
                                            <p:fltVal val="0"/>
                                          </p:val>
                                        </p:tav>
                                      </p:tavLst>
                                    </p:anim>
                                    <p:animEffect transition="in" filter="fade">
                                      <p:cBhvr>
                                        <p:cTn id="127" dur="3000"/>
                                        <p:tgtEl>
                                          <p:spTgt spid="24"/>
                                        </p:tgtEl>
                                      </p:cBhvr>
                                    </p:animEffect>
                                  </p:childTnLst>
                                </p:cTn>
                              </p:par>
                              <p:par>
                                <p:cTn id="128" presetID="31" presetClass="entr" presetSubtype="0" fill="hold" grpId="1" nodeType="withEffect">
                                  <p:stCondLst>
                                    <p:cond delay="0"/>
                                  </p:stCondLst>
                                  <p:iterate type="lt">
                                    <p:tmPct val="5000"/>
                                  </p:iterate>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ppt_w</p:attrName>
                                        </p:attrNameLst>
                                      </p:cBhvr>
                                      <p:tavLst>
                                        <p:tav tm="0">
                                          <p:val>
                                            <p:fltVal val="0"/>
                                          </p:val>
                                        </p:tav>
                                        <p:tav tm="100000">
                                          <p:val>
                                            <p:strVal val="#ppt_w"/>
                                          </p:val>
                                        </p:tav>
                                      </p:tavLst>
                                    </p:anim>
                                    <p:anim calcmode="lin" valueType="num">
                                      <p:cBhvr>
                                        <p:cTn id="131" dur="3000" fill="hold"/>
                                        <p:tgtEl>
                                          <p:spTgt spid="25"/>
                                        </p:tgtEl>
                                        <p:attrNameLst>
                                          <p:attrName>ppt_h</p:attrName>
                                        </p:attrNameLst>
                                      </p:cBhvr>
                                      <p:tavLst>
                                        <p:tav tm="0">
                                          <p:val>
                                            <p:fltVal val="0"/>
                                          </p:val>
                                        </p:tav>
                                        <p:tav tm="100000">
                                          <p:val>
                                            <p:strVal val="#ppt_h"/>
                                          </p:val>
                                        </p:tav>
                                      </p:tavLst>
                                    </p:anim>
                                    <p:anim calcmode="lin" valueType="num">
                                      <p:cBhvr>
                                        <p:cTn id="132" dur="3000" fill="hold"/>
                                        <p:tgtEl>
                                          <p:spTgt spid="25"/>
                                        </p:tgtEl>
                                        <p:attrNameLst>
                                          <p:attrName>style.rotation</p:attrName>
                                        </p:attrNameLst>
                                      </p:cBhvr>
                                      <p:tavLst>
                                        <p:tav tm="0">
                                          <p:val>
                                            <p:fltVal val="90"/>
                                          </p:val>
                                        </p:tav>
                                        <p:tav tm="100000">
                                          <p:val>
                                            <p:fltVal val="0"/>
                                          </p:val>
                                        </p:tav>
                                      </p:tavLst>
                                    </p:anim>
                                    <p:animEffect transition="in" filter="fade">
                                      <p:cBhvr>
                                        <p:cTn id="133" dur="3000"/>
                                        <p:tgtEl>
                                          <p:spTgt spid="25"/>
                                        </p:tgtEl>
                                      </p:cBhvr>
                                    </p:animEffect>
                                  </p:childTnLst>
                                </p:cTn>
                              </p:par>
                              <p:par>
                                <p:cTn id="134" presetID="16" presetClass="entr" presetSubtype="37"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Effect transition="in" filter="barn(outVertical)">
                                      <p:cBhvr>
                                        <p:cTn id="13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P spid="13" grpId="0" animBg="1"/>
      <p:bldP spid="13" grpId="1" animBg="1"/>
      <p:bldP spid="14" grpId="0" animBg="1"/>
      <p:bldP spid="14"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7231fr-detalle6-555x750.jpg"/>
          <p:cNvPicPr>
            <a:picLocks noChangeAspect="1"/>
          </p:cNvPicPr>
          <p:nvPr/>
        </p:nvPicPr>
        <p:blipFill>
          <a:blip r:embed="rId2"/>
          <a:srcRect t="7693" r="9701"/>
          <a:stretch>
            <a:fillRect/>
          </a:stretch>
        </p:blipFill>
        <p:spPr>
          <a:xfrm>
            <a:off x="0" y="0"/>
            <a:ext cx="4357686" cy="6858000"/>
          </a:xfrm>
          <a:prstGeom prst="rect">
            <a:avLst/>
          </a:prstGeom>
          <a:scene3d>
            <a:camera prst="orthographicFront"/>
            <a:lightRig rig="threePt" dir="t"/>
          </a:scene3d>
          <a:sp3d>
            <a:bevelT prst="angle"/>
          </a:sp3d>
        </p:spPr>
      </p:pic>
      <p:pic>
        <p:nvPicPr>
          <p:cNvPr id="5" name="4 Imagen" descr="01007232fr-detalle6-580x750.jpg"/>
          <p:cNvPicPr>
            <a:picLocks noChangeAspect="1"/>
          </p:cNvPicPr>
          <p:nvPr/>
        </p:nvPicPr>
        <p:blipFill>
          <a:blip r:embed="rId3"/>
          <a:srcRect l="7144"/>
          <a:stretch>
            <a:fillRect/>
          </a:stretch>
        </p:blipFill>
        <p:spPr>
          <a:xfrm>
            <a:off x="4429124" y="0"/>
            <a:ext cx="4714876" cy="6858000"/>
          </a:xfrm>
          <a:prstGeom prst="rect">
            <a:avLst/>
          </a:prstGeom>
          <a:scene3d>
            <a:camera prst="orthographicFront"/>
            <a:lightRig rig="threePt" dir="t"/>
          </a:scene3d>
          <a:sp3d>
            <a:bevelT prst="angle"/>
          </a:sp3d>
        </p:spPr>
      </p:pic>
      <p:pic>
        <p:nvPicPr>
          <p:cNvPr id="6" name="5 Imagen" descr="01007231fr-detalle6-555x750.jpg"/>
          <p:cNvPicPr>
            <a:picLocks noChangeAspect="1"/>
          </p:cNvPicPr>
          <p:nvPr/>
        </p:nvPicPr>
        <p:blipFill>
          <a:blip r:embed="rId2"/>
          <a:srcRect r="9701"/>
          <a:stretch>
            <a:fillRect/>
          </a:stretch>
        </p:blipFill>
        <p:spPr>
          <a:xfrm>
            <a:off x="0" y="0"/>
            <a:ext cx="4357622" cy="6858000"/>
          </a:xfrm>
          <a:prstGeom prst="rect">
            <a:avLst/>
          </a:prstGeom>
          <a:scene3d>
            <a:camera prst="orthographicFront"/>
            <a:lightRig rig="threePt" dir="t"/>
          </a:scene3d>
          <a:sp3d>
            <a:bevelT prst="angle"/>
          </a:sp3d>
        </p:spPr>
      </p:pic>
      <p:pic>
        <p:nvPicPr>
          <p:cNvPr id="7" name="6 Imagen" descr="01007232fr-detalle6-580x750.jpg"/>
          <p:cNvPicPr>
            <a:picLocks noChangeAspect="1"/>
          </p:cNvPicPr>
          <p:nvPr/>
        </p:nvPicPr>
        <p:blipFill>
          <a:blip r:embed="rId3"/>
          <a:srcRect l="7144"/>
          <a:stretch>
            <a:fillRect/>
          </a:stretch>
        </p:blipFill>
        <p:spPr>
          <a:xfrm>
            <a:off x="4429124" y="0"/>
            <a:ext cx="4714876" cy="6858000"/>
          </a:xfrm>
          <a:prstGeom prst="rect">
            <a:avLst/>
          </a:prstGeom>
          <a:scene3d>
            <a:camera prst="orthographicFront"/>
            <a:lightRig rig="threePt" dir="t"/>
          </a:scene3d>
          <a:sp3d>
            <a:bevelT prst="angle"/>
          </a:sp3d>
        </p:spPr>
      </p:pic>
      <p:sp>
        <p:nvSpPr>
          <p:cNvPr id="8" name="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200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17" presetClass="exit" presetSubtype="8" fill="hold" nodeType="withEffect">
                                  <p:stCondLst>
                                    <p:cond delay="2000"/>
                                  </p:stCondLst>
                                  <p:childTnLst>
                                    <p:anim calcmode="lin" valueType="num">
                                      <p:cBhvr>
                                        <p:cTn id="21" dur="3000"/>
                                        <p:tgtEl>
                                          <p:spTgt spid="7"/>
                                        </p:tgtEl>
                                        <p:attrNameLst>
                                          <p:attrName>ppt_x</p:attrName>
                                        </p:attrNameLst>
                                      </p:cBhvr>
                                      <p:tavLst>
                                        <p:tav tm="0">
                                          <p:val>
                                            <p:strVal val="ppt_x"/>
                                          </p:val>
                                        </p:tav>
                                        <p:tav tm="100000">
                                          <p:val>
                                            <p:strVal val="ppt_x-ppt_w/2"/>
                                          </p:val>
                                        </p:tav>
                                      </p:tavLst>
                                    </p:anim>
                                    <p:anim calcmode="lin" valueType="num">
                                      <p:cBhvr>
                                        <p:cTn id="22" dur="3000"/>
                                        <p:tgtEl>
                                          <p:spTgt spid="7"/>
                                        </p:tgtEl>
                                        <p:attrNameLst>
                                          <p:attrName>ppt_y</p:attrName>
                                        </p:attrNameLst>
                                      </p:cBhvr>
                                      <p:tavLst>
                                        <p:tav tm="0">
                                          <p:val>
                                            <p:strVal val="ppt_y"/>
                                          </p:val>
                                        </p:tav>
                                        <p:tav tm="100000">
                                          <p:val>
                                            <p:strVal val="ppt_y"/>
                                          </p:val>
                                        </p:tav>
                                      </p:tavLst>
                                    </p:anim>
                                    <p:anim calcmode="lin" valueType="num">
                                      <p:cBhvr>
                                        <p:cTn id="23" dur="3000"/>
                                        <p:tgtEl>
                                          <p:spTgt spid="7"/>
                                        </p:tgtEl>
                                        <p:attrNameLst>
                                          <p:attrName>ppt_w</p:attrName>
                                        </p:attrNameLst>
                                      </p:cBhvr>
                                      <p:tavLst>
                                        <p:tav tm="0">
                                          <p:val>
                                            <p:strVal val="ppt_w"/>
                                          </p:val>
                                        </p:tav>
                                        <p:tav tm="100000">
                                          <p:val>
                                            <p:fltVal val="0"/>
                                          </p:val>
                                        </p:tav>
                                      </p:tavLst>
                                    </p:anim>
                                    <p:anim calcmode="lin" valueType="num">
                                      <p:cBhvr>
                                        <p:cTn id="24" dur="3000"/>
                                        <p:tgtEl>
                                          <p:spTgt spid="7"/>
                                        </p:tgtEl>
                                        <p:attrNameLst>
                                          <p:attrName>ppt_h</p:attrName>
                                        </p:attrNameLst>
                                      </p:cBhvr>
                                      <p:tavLst>
                                        <p:tav tm="0">
                                          <p:val>
                                            <p:strVal val="ppt_h"/>
                                          </p:val>
                                        </p:tav>
                                        <p:tav tm="100000">
                                          <p:val>
                                            <p:strVal val="ppt_h"/>
                                          </p:val>
                                        </p:tav>
                                      </p:tavLst>
                                    </p:anim>
                                    <p:set>
                                      <p:cBhvr>
                                        <p:cTn id="25" dur="1" fill="hold">
                                          <p:stCondLst>
                                            <p:cond delay="2999"/>
                                          </p:stCondLst>
                                        </p:cTn>
                                        <p:tgtEl>
                                          <p:spTgt spid="7"/>
                                        </p:tgtEl>
                                        <p:attrNameLst>
                                          <p:attrName>style.visibility</p:attrName>
                                        </p:attrNameLst>
                                      </p:cBhvr>
                                      <p:to>
                                        <p:strVal val="hidden"/>
                                      </p:to>
                                    </p:set>
                                  </p:childTnLst>
                                </p:cTn>
                              </p:par>
                              <p:par>
                                <p:cTn id="26" presetID="17" presetClass="entr" presetSubtype="2" fill="hold" nodeType="withEffect">
                                  <p:stCondLst>
                                    <p:cond delay="2000"/>
                                  </p:stCondLst>
                                  <p:childTnLst>
                                    <p:set>
                                      <p:cBhvr>
                                        <p:cTn id="27" dur="1" fill="hold">
                                          <p:stCondLst>
                                            <p:cond delay="0"/>
                                          </p:stCondLst>
                                        </p:cTn>
                                        <p:tgtEl>
                                          <p:spTgt spid="5"/>
                                        </p:tgtEl>
                                        <p:attrNameLst>
                                          <p:attrName>style.visibility</p:attrName>
                                        </p:attrNameLst>
                                      </p:cBhvr>
                                      <p:to>
                                        <p:strVal val="visible"/>
                                      </p:to>
                                    </p:set>
                                    <p:anim calcmode="lin" valueType="num">
                                      <p:cBhvr>
                                        <p:cTn id="28" dur="3000" fill="hold"/>
                                        <p:tgtEl>
                                          <p:spTgt spid="5"/>
                                        </p:tgtEl>
                                        <p:attrNameLst>
                                          <p:attrName>ppt_x</p:attrName>
                                        </p:attrNameLst>
                                      </p:cBhvr>
                                      <p:tavLst>
                                        <p:tav tm="0">
                                          <p:val>
                                            <p:strVal val="#ppt_x+#ppt_w/2"/>
                                          </p:val>
                                        </p:tav>
                                        <p:tav tm="100000">
                                          <p:val>
                                            <p:strVal val="#ppt_x"/>
                                          </p:val>
                                        </p:tav>
                                      </p:tavLst>
                                    </p:anim>
                                    <p:anim calcmode="lin" valueType="num">
                                      <p:cBhvr>
                                        <p:cTn id="29" dur="3000" fill="hold"/>
                                        <p:tgtEl>
                                          <p:spTgt spid="5"/>
                                        </p:tgtEl>
                                        <p:attrNameLst>
                                          <p:attrName>ppt_y</p:attrName>
                                        </p:attrNameLst>
                                      </p:cBhvr>
                                      <p:tavLst>
                                        <p:tav tm="0">
                                          <p:val>
                                            <p:strVal val="#ppt_y"/>
                                          </p:val>
                                        </p:tav>
                                        <p:tav tm="100000">
                                          <p:val>
                                            <p:strVal val="#ppt_y"/>
                                          </p:val>
                                        </p:tav>
                                      </p:tavLst>
                                    </p:anim>
                                    <p:anim calcmode="lin" valueType="num">
                                      <p:cBhvr>
                                        <p:cTn id="30" dur="3000" fill="hold"/>
                                        <p:tgtEl>
                                          <p:spTgt spid="5"/>
                                        </p:tgtEl>
                                        <p:attrNameLst>
                                          <p:attrName>ppt_w</p:attrName>
                                        </p:attrNameLst>
                                      </p:cBhvr>
                                      <p:tavLst>
                                        <p:tav tm="0">
                                          <p:val>
                                            <p:fltVal val="0"/>
                                          </p:val>
                                        </p:tav>
                                        <p:tav tm="100000">
                                          <p:val>
                                            <p:strVal val="#ppt_w"/>
                                          </p:val>
                                        </p:tav>
                                      </p:tavLst>
                                    </p:anim>
                                    <p:anim calcmode="lin" valueType="num">
                                      <p:cBhvr>
                                        <p:cTn id="31" dur="3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7" name="6 Imagen" descr="00107612431713____1__1000x1000.jpg"/>
          <p:cNvPicPr>
            <a:picLocks noChangeAspect="1"/>
          </p:cNvPicPr>
          <p:nvPr/>
        </p:nvPicPr>
        <p:blipFill>
          <a:blip r:embed="rId2"/>
          <a:stretch>
            <a:fillRect/>
          </a:stretch>
        </p:blipFill>
        <p:spPr>
          <a:xfrm>
            <a:off x="1000100" y="0"/>
            <a:ext cx="6858000" cy="6858000"/>
          </a:xfrm>
          <a:prstGeom prst="rect">
            <a:avLst/>
          </a:prstGeom>
        </p:spPr>
      </p:pic>
      <p:sp>
        <p:nvSpPr>
          <p:cNvPr id="5" name="4 Lágrima"/>
          <p:cNvSpPr/>
          <p:nvPr/>
        </p:nvSpPr>
        <p:spPr>
          <a:xfrm rot="18997069">
            <a:off x="163816" y="516863"/>
            <a:ext cx="777803" cy="786385"/>
          </a:xfrm>
          <a:prstGeom prst="teardrop">
            <a:avLst>
              <a:gd name="adj" fmla="val 14882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911704">
            <a:off x="164108" y="1874326"/>
            <a:ext cx="777803" cy="786385"/>
          </a:xfrm>
          <a:prstGeom prst="teardrop">
            <a:avLst>
              <a:gd name="adj" fmla="val 1695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8997069">
            <a:off x="163816" y="3231507"/>
            <a:ext cx="777803" cy="786385"/>
          </a:xfrm>
          <a:prstGeom prst="teardrop">
            <a:avLst>
              <a:gd name="adj" fmla="val 14882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8911704">
            <a:off x="164109" y="4588970"/>
            <a:ext cx="777803" cy="786385"/>
          </a:xfrm>
          <a:prstGeom prst="teardrop">
            <a:avLst>
              <a:gd name="adj" fmla="val 1695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8911704">
            <a:off x="164109" y="5911776"/>
            <a:ext cx="777803" cy="786385"/>
          </a:xfrm>
          <a:prstGeom prst="teardrop">
            <a:avLst>
              <a:gd name="adj" fmla="val 1695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997069">
            <a:off x="8201796" y="516863"/>
            <a:ext cx="777803" cy="786385"/>
          </a:xfrm>
          <a:prstGeom prst="teardrop">
            <a:avLst>
              <a:gd name="adj" fmla="val 14882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911704">
            <a:off x="8202088" y="1874326"/>
            <a:ext cx="777803" cy="786385"/>
          </a:xfrm>
          <a:prstGeom prst="teardrop">
            <a:avLst>
              <a:gd name="adj" fmla="val 1695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8997069">
            <a:off x="8201796" y="3231507"/>
            <a:ext cx="777803" cy="786385"/>
          </a:xfrm>
          <a:prstGeom prst="teardrop">
            <a:avLst>
              <a:gd name="adj" fmla="val 14882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911704">
            <a:off x="8202089" y="4588970"/>
            <a:ext cx="777803" cy="786385"/>
          </a:xfrm>
          <a:prstGeom prst="teardrop">
            <a:avLst>
              <a:gd name="adj" fmla="val 1695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911704">
            <a:off x="8202089" y="5911776"/>
            <a:ext cx="777803" cy="786385"/>
          </a:xfrm>
          <a:prstGeom prst="teardrop">
            <a:avLst>
              <a:gd name="adj" fmla="val 169573"/>
            </a:avLst>
          </a:prstGeom>
          <a:gradFill flip="none" rotWithShape="1">
            <a:gsLst>
              <a:gs pos="0">
                <a:schemeClr val="tx1">
                  <a:shade val="30000"/>
                  <a:satMod val="115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3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3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3000"/>
                                        <p:tgtEl>
                                          <p:spTgt spid="9"/>
                                        </p:tgtEl>
                                      </p:cBhvr>
                                    </p:animEffect>
                                  </p:childTnLst>
                                </p:cTn>
                              </p:par>
                              <p:par>
                                <p:cTn id="17" presetID="6"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3000"/>
                                        <p:tgtEl>
                                          <p:spTgt spid="10"/>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ircle(in)">
                                      <p:cBhvr>
                                        <p:cTn id="22" dur="3000"/>
                                        <p:tgtEl>
                                          <p:spTgt spid="11"/>
                                        </p:tgtEl>
                                      </p:cBhvr>
                                    </p:animEffect>
                                  </p:childTnLst>
                                </p:cTn>
                              </p:par>
                              <p:par>
                                <p:cTn id="23" presetID="2" presetClass="entr" presetSubtype="4" fill="hold" grpId="2"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ppt_x"/>
                                          </p:val>
                                        </p:tav>
                                        <p:tav tm="100000">
                                          <p:val>
                                            <p:strVal val="#ppt_x"/>
                                          </p:val>
                                        </p:tav>
                                      </p:tavLst>
                                    </p:anim>
                                    <p:anim calcmode="lin" valueType="num">
                                      <p:cBhvr additive="base">
                                        <p:cTn id="26" dur="30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grpId="2"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3000" fill="hold"/>
                                        <p:tgtEl>
                                          <p:spTgt spid="8"/>
                                        </p:tgtEl>
                                        <p:attrNameLst>
                                          <p:attrName>ppt_x</p:attrName>
                                        </p:attrNameLst>
                                      </p:cBhvr>
                                      <p:tavLst>
                                        <p:tav tm="0">
                                          <p:val>
                                            <p:strVal val="#ppt_x"/>
                                          </p:val>
                                        </p:tav>
                                        <p:tav tm="100000">
                                          <p:val>
                                            <p:strVal val="#ppt_x"/>
                                          </p:val>
                                        </p:tav>
                                      </p:tavLst>
                                    </p:anim>
                                    <p:anim calcmode="lin" valueType="num">
                                      <p:cBhvr additive="base">
                                        <p:cTn id="30" dur="3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2"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ppt_x"/>
                                          </p:val>
                                        </p:tav>
                                        <p:tav tm="100000">
                                          <p:val>
                                            <p:strVal val="#ppt_x"/>
                                          </p:val>
                                        </p:tav>
                                      </p:tavLst>
                                    </p:anim>
                                    <p:anim calcmode="lin" valueType="num">
                                      <p:cBhvr additive="base">
                                        <p:cTn id="34" dur="3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2"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3000" fill="hold"/>
                                        <p:tgtEl>
                                          <p:spTgt spid="10"/>
                                        </p:tgtEl>
                                        <p:attrNameLst>
                                          <p:attrName>ppt_x</p:attrName>
                                        </p:attrNameLst>
                                      </p:cBhvr>
                                      <p:tavLst>
                                        <p:tav tm="0">
                                          <p:val>
                                            <p:strVal val="#ppt_x"/>
                                          </p:val>
                                        </p:tav>
                                        <p:tav tm="100000">
                                          <p:val>
                                            <p:strVal val="#ppt_x"/>
                                          </p:val>
                                        </p:tav>
                                      </p:tavLst>
                                    </p:anim>
                                    <p:anim calcmode="lin" valueType="num">
                                      <p:cBhvr additive="base">
                                        <p:cTn id="38" dur="3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2"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ppt_x"/>
                                          </p:val>
                                        </p:tav>
                                        <p:tav tm="100000">
                                          <p:val>
                                            <p:strVal val="#ppt_x"/>
                                          </p:val>
                                        </p:tav>
                                      </p:tavLst>
                                    </p:anim>
                                    <p:anim calcmode="lin" valueType="num">
                                      <p:cBhvr additive="base">
                                        <p:cTn id="42" dur="3000" fill="hold"/>
                                        <p:tgtEl>
                                          <p:spTgt spid="11"/>
                                        </p:tgtEl>
                                        <p:attrNameLst>
                                          <p:attrName>ppt_y</p:attrName>
                                        </p:attrNameLst>
                                      </p:cBhvr>
                                      <p:tavLst>
                                        <p:tav tm="0">
                                          <p:val>
                                            <p:strVal val="1+#ppt_h/2"/>
                                          </p:val>
                                        </p:tav>
                                        <p:tav tm="100000">
                                          <p:val>
                                            <p:strVal val="#ppt_y"/>
                                          </p:val>
                                        </p:tav>
                                      </p:tavLst>
                                    </p:anim>
                                  </p:childTnLst>
                                </p:cTn>
                              </p:par>
                              <p:par>
                                <p:cTn id="43" presetID="6" presetClass="entr" presetSubtype="1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circle(in)">
                                      <p:cBhvr>
                                        <p:cTn id="45" dur="3000"/>
                                        <p:tgtEl>
                                          <p:spTgt spid="12"/>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circle(in)">
                                      <p:cBhvr>
                                        <p:cTn id="48" dur="3000"/>
                                        <p:tgtEl>
                                          <p:spTgt spid="13"/>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circle(in)">
                                      <p:cBhvr>
                                        <p:cTn id="51" dur="3000"/>
                                        <p:tgtEl>
                                          <p:spTgt spid="14"/>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Effect transition="in" filter="circle(in)">
                                      <p:cBhvr>
                                        <p:cTn id="54" dur="3000"/>
                                        <p:tgtEl>
                                          <p:spTgt spid="15"/>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circle(in)">
                                      <p:cBhvr>
                                        <p:cTn id="57" dur="3000"/>
                                        <p:tgtEl>
                                          <p:spTgt spid="16"/>
                                        </p:tgtEl>
                                      </p:cBhvr>
                                    </p:animEffect>
                                  </p:childTnLst>
                                </p:cTn>
                              </p:par>
                              <p:par>
                                <p:cTn id="58" presetID="2" presetClass="entr" presetSubtype="4" fill="hold" grpId="2" nodeType="with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3000" fill="hold"/>
                                        <p:tgtEl>
                                          <p:spTgt spid="12"/>
                                        </p:tgtEl>
                                        <p:attrNameLst>
                                          <p:attrName>ppt_x</p:attrName>
                                        </p:attrNameLst>
                                      </p:cBhvr>
                                      <p:tavLst>
                                        <p:tav tm="0">
                                          <p:val>
                                            <p:strVal val="#ppt_x"/>
                                          </p:val>
                                        </p:tav>
                                        <p:tav tm="100000">
                                          <p:val>
                                            <p:strVal val="#ppt_x"/>
                                          </p:val>
                                        </p:tav>
                                      </p:tavLst>
                                    </p:anim>
                                    <p:anim calcmode="lin" valueType="num">
                                      <p:cBhvr additive="base">
                                        <p:cTn id="61" dur="3000" fill="hold"/>
                                        <p:tgtEl>
                                          <p:spTgt spid="12"/>
                                        </p:tgtEl>
                                        <p:attrNameLst>
                                          <p:attrName>ppt_y</p:attrName>
                                        </p:attrNameLst>
                                      </p:cBhvr>
                                      <p:tavLst>
                                        <p:tav tm="0">
                                          <p:val>
                                            <p:strVal val="1+#ppt_h/2"/>
                                          </p:val>
                                        </p:tav>
                                        <p:tav tm="100000">
                                          <p:val>
                                            <p:strVal val="#ppt_y"/>
                                          </p:val>
                                        </p:tav>
                                      </p:tavLst>
                                    </p:anim>
                                  </p:childTnLst>
                                </p:cTn>
                              </p:par>
                              <p:par>
                                <p:cTn id="62" presetID="2" presetClass="entr" presetSubtype="4" fill="hold" grpId="2" nodeType="withEffect">
                                  <p:stCondLst>
                                    <p:cond delay="0"/>
                                  </p:stCondLst>
                                  <p:childTnLst>
                                    <p:set>
                                      <p:cBhvr>
                                        <p:cTn id="63" dur="1" fill="hold">
                                          <p:stCondLst>
                                            <p:cond delay="0"/>
                                          </p:stCondLst>
                                        </p:cTn>
                                        <p:tgtEl>
                                          <p:spTgt spid="13"/>
                                        </p:tgtEl>
                                        <p:attrNameLst>
                                          <p:attrName>style.visibility</p:attrName>
                                        </p:attrNameLst>
                                      </p:cBhvr>
                                      <p:to>
                                        <p:strVal val="visible"/>
                                      </p:to>
                                    </p:set>
                                    <p:anim calcmode="lin" valueType="num">
                                      <p:cBhvr additive="base">
                                        <p:cTn id="64" dur="3000" fill="hold"/>
                                        <p:tgtEl>
                                          <p:spTgt spid="13"/>
                                        </p:tgtEl>
                                        <p:attrNameLst>
                                          <p:attrName>ppt_x</p:attrName>
                                        </p:attrNameLst>
                                      </p:cBhvr>
                                      <p:tavLst>
                                        <p:tav tm="0">
                                          <p:val>
                                            <p:strVal val="#ppt_x"/>
                                          </p:val>
                                        </p:tav>
                                        <p:tav tm="100000">
                                          <p:val>
                                            <p:strVal val="#ppt_x"/>
                                          </p:val>
                                        </p:tav>
                                      </p:tavLst>
                                    </p:anim>
                                    <p:anim calcmode="lin" valueType="num">
                                      <p:cBhvr additive="base">
                                        <p:cTn id="65" dur="3000" fill="hold"/>
                                        <p:tgtEl>
                                          <p:spTgt spid="13"/>
                                        </p:tgtEl>
                                        <p:attrNameLst>
                                          <p:attrName>ppt_y</p:attrName>
                                        </p:attrNameLst>
                                      </p:cBhvr>
                                      <p:tavLst>
                                        <p:tav tm="0">
                                          <p:val>
                                            <p:strVal val="1+#ppt_h/2"/>
                                          </p:val>
                                        </p:tav>
                                        <p:tav tm="100000">
                                          <p:val>
                                            <p:strVal val="#ppt_y"/>
                                          </p:val>
                                        </p:tav>
                                      </p:tavLst>
                                    </p:anim>
                                  </p:childTnLst>
                                </p:cTn>
                              </p:par>
                              <p:par>
                                <p:cTn id="66" presetID="2" presetClass="entr" presetSubtype="4" fill="hold" grpId="2"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additive="base">
                                        <p:cTn id="68" dur="3000" fill="hold"/>
                                        <p:tgtEl>
                                          <p:spTgt spid="14"/>
                                        </p:tgtEl>
                                        <p:attrNameLst>
                                          <p:attrName>ppt_x</p:attrName>
                                        </p:attrNameLst>
                                      </p:cBhvr>
                                      <p:tavLst>
                                        <p:tav tm="0">
                                          <p:val>
                                            <p:strVal val="#ppt_x"/>
                                          </p:val>
                                        </p:tav>
                                        <p:tav tm="100000">
                                          <p:val>
                                            <p:strVal val="#ppt_x"/>
                                          </p:val>
                                        </p:tav>
                                      </p:tavLst>
                                    </p:anim>
                                    <p:anim calcmode="lin" valueType="num">
                                      <p:cBhvr additive="base">
                                        <p:cTn id="69" dur="3000" fill="hold"/>
                                        <p:tgtEl>
                                          <p:spTgt spid="14"/>
                                        </p:tgtEl>
                                        <p:attrNameLst>
                                          <p:attrName>ppt_y</p:attrName>
                                        </p:attrNameLst>
                                      </p:cBhvr>
                                      <p:tavLst>
                                        <p:tav tm="0">
                                          <p:val>
                                            <p:strVal val="1+#ppt_h/2"/>
                                          </p:val>
                                        </p:tav>
                                        <p:tav tm="100000">
                                          <p:val>
                                            <p:strVal val="#ppt_y"/>
                                          </p:val>
                                        </p:tav>
                                      </p:tavLst>
                                    </p:anim>
                                  </p:childTnLst>
                                </p:cTn>
                              </p:par>
                              <p:par>
                                <p:cTn id="70" presetID="2" presetClass="entr" presetSubtype="4" fill="hold" grpId="2" nodeType="withEffect">
                                  <p:stCondLst>
                                    <p:cond delay="0"/>
                                  </p:stCondLst>
                                  <p:childTnLst>
                                    <p:set>
                                      <p:cBhvr>
                                        <p:cTn id="71" dur="1" fill="hold">
                                          <p:stCondLst>
                                            <p:cond delay="0"/>
                                          </p:stCondLst>
                                        </p:cTn>
                                        <p:tgtEl>
                                          <p:spTgt spid="15"/>
                                        </p:tgtEl>
                                        <p:attrNameLst>
                                          <p:attrName>style.visibility</p:attrName>
                                        </p:attrNameLst>
                                      </p:cBhvr>
                                      <p:to>
                                        <p:strVal val="visible"/>
                                      </p:to>
                                    </p:set>
                                    <p:anim calcmode="lin" valueType="num">
                                      <p:cBhvr additive="base">
                                        <p:cTn id="72" dur="3000" fill="hold"/>
                                        <p:tgtEl>
                                          <p:spTgt spid="15"/>
                                        </p:tgtEl>
                                        <p:attrNameLst>
                                          <p:attrName>ppt_x</p:attrName>
                                        </p:attrNameLst>
                                      </p:cBhvr>
                                      <p:tavLst>
                                        <p:tav tm="0">
                                          <p:val>
                                            <p:strVal val="#ppt_x"/>
                                          </p:val>
                                        </p:tav>
                                        <p:tav tm="100000">
                                          <p:val>
                                            <p:strVal val="#ppt_x"/>
                                          </p:val>
                                        </p:tav>
                                      </p:tavLst>
                                    </p:anim>
                                    <p:anim calcmode="lin" valueType="num">
                                      <p:cBhvr additive="base">
                                        <p:cTn id="73" dur="3000" fill="hold"/>
                                        <p:tgtEl>
                                          <p:spTgt spid="15"/>
                                        </p:tgtEl>
                                        <p:attrNameLst>
                                          <p:attrName>ppt_y</p:attrName>
                                        </p:attrNameLst>
                                      </p:cBhvr>
                                      <p:tavLst>
                                        <p:tav tm="0">
                                          <p:val>
                                            <p:strVal val="1+#ppt_h/2"/>
                                          </p:val>
                                        </p:tav>
                                        <p:tav tm="100000">
                                          <p:val>
                                            <p:strVal val="#ppt_y"/>
                                          </p:val>
                                        </p:tav>
                                      </p:tavLst>
                                    </p:anim>
                                  </p:childTnLst>
                                </p:cTn>
                              </p:par>
                              <p:par>
                                <p:cTn id="74" presetID="2" presetClass="entr" presetSubtype="4" fill="hold" grpId="2"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3000" fill="hold"/>
                                        <p:tgtEl>
                                          <p:spTgt spid="16"/>
                                        </p:tgtEl>
                                        <p:attrNameLst>
                                          <p:attrName>ppt_x</p:attrName>
                                        </p:attrNameLst>
                                      </p:cBhvr>
                                      <p:tavLst>
                                        <p:tav tm="0">
                                          <p:val>
                                            <p:strVal val="#ppt_x"/>
                                          </p:val>
                                        </p:tav>
                                        <p:tav tm="100000">
                                          <p:val>
                                            <p:strVal val="#ppt_x"/>
                                          </p:val>
                                        </p:tav>
                                      </p:tavLst>
                                    </p:anim>
                                    <p:anim calcmode="lin" valueType="num">
                                      <p:cBhvr additive="base">
                                        <p:cTn id="77" dur="3000" fill="hold"/>
                                        <p:tgtEl>
                                          <p:spTgt spid="16"/>
                                        </p:tgtEl>
                                        <p:attrNameLst>
                                          <p:attrName>ppt_y</p:attrName>
                                        </p:attrNameLst>
                                      </p:cBhvr>
                                      <p:tavLst>
                                        <p:tav tm="0">
                                          <p:val>
                                            <p:strVal val="1+#ppt_h/2"/>
                                          </p:val>
                                        </p:tav>
                                        <p:tav tm="100000">
                                          <p:val>
                                            <p:strVal val="#ppt_y"/>
                                          </p:val>
                                        </p:tav>
                                      </p:tavLst>
                                    </p:anim>
                                  </p:childTnLst>
                                </p:cTn>
                              </p:par>
                              <p:par>
                                <p:cTn id="78" presetID="23" presetClass="entr" presetSubtype="16"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 calcmode="lin" valueType="num">
                                      <p:cBhvr>
                                        <p:cTn id="80" dur="3000" fill="hold"/>
                                        <p:tgtEl>
                                          <p:spTgt spid="7"/>
                                        </p:tgtEl>
                                        <p:attrNameLst>
                                          <p:attrName>ppt_w</p:attrName>
                                        </p:attrNameLst>
                                      </p:cBhvr>
                                      <p:tavLst>
                                        <p:tav tm="0">
                                          <p:val>
                                            <p:fltVal val="0"/>
                                          </p:val>
                                        </p:tav>
                                        <p:tav tm="100000">
                                          <p:val>
                                            <p:strVal val="#ppt_w"/>
                                          </p:val>
                                        </p:tav>
                                      </p:tavLst>
                                    </p:anim>
                                    <p:anim calcmode="lin" valueType="num">
                                      <p:cBhvr>
                                        <p:cTn id="81"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2" animBg="1"/>
      <p:bldP spid="8" grpId="0" animBg="1"/>
      <p:bldP spid="8" grpId="2" animBg="1"/>
      <p:bldP spid="9" grpId="0" animBg="1"/>
      <p:bldP spid="9" grpId="2" animBg="1"/>
      <p:bldP spid="10" grpId="0" animBg="1"/>
      <p:bldP spid="10" grpId="2" animBg="1"/>
      <p:bldP spid="11" grpId="0" animBg="1"/>
      <p:bldP spid="11" grpId="2" animBg="1"/>
      <p:bldP spid="12" grpId="0" animBg="1"/>
      <p:bldP spid="12" grpId="2" animBg="1"/>
      <p:bldP spid="13" grpId="0" animBg="1"/>
      <p:bldP spid="13" grpId="2" animBg="1"/>
      <p:bldP spid="14" grpId="0" animBg="1"/>
      <p:bldP spid="14" grpId="2" animBg="1"/>
      <p:bldP spid="15" grpId="0" animBg="1"/>
      <p:bldP spid="15" grpId="2" animBg="1"/>
      <p:bldP spid="16" grpId="0" animBg="1"/>
      <p:bldP spid="16" grpId="2"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7165_935.jpg"/>
          <p:cNvPicPr>
            <a:picLocks noChangeAspect="1"/>
          </p:cNvPicPr>
          <p:nvPr/>
        </p:nvPicPr>
        <p:blipFill>
          <a:blip r:embed="rId2"/>
          <a:stretch>
            <a:fillRect/>
          </a:stretch>
        </p:blipFill>
        <p:spPr>
          <a:xfrm>
            <a:off x="5945" y="0"/>
            <a:ext cx="9132109" cy="6858000"/>
          </a:xfrm>
          <a:prstGeom prst="rect">
            <a:avLst/>
          </a:prstGeom>
          <a:scene3d>
            <a:camera prst="orthographicFront"/>
            <a:lightRig rig="threePt" dir="t"/>
          </a:scene3d>
          <a:sp3d>
            <a:bevelT prst="angle"/>
          </a:sp3d>
        </p:spPr>
      </p:pic>
      <p:pic>
        <p:nvPicPr>
          <p:cNvPr id="5" name="4 Imagen" descr="01007165_935.jpg"/>
          <p:cNvPicPr>
            <a:picLocks noChangeAspect="1"/>
          </p:cNvPicPr>
          <p:nvPr/>
        </p:nvPicPr>
        <p:blipFill>
          <a:blip r:embed="rId2"/>
          <a:stretch>
            <a:fillRect/>
          </a:stretch>
        </p:blipFill>
        <p:spPr>
          <a:xfrm>
            <a:off x="0" y="0"/>
            <a:ext cx="9132109" cy="6858000"/>
          </a:xfrm>
          <a:prstGeom prst="rect">
            <a:avLst/>
          </a:prstGeom>
          <a:ln>
            <a:solidFill>
              <a:schemeClr val="bg1"/>
            </a:solidFill>
          </a:ln>
          <a:scene3d>
            <a:camera prst="orthographicFront"/>
            <a:lightRig rig="threePt" dir="t"/>
          </a:scene3d>
          <a:sp3d>
            <a:bevelT prst="angle"/>
          </a:sp3d>
        </p:spPr>
      </p:pic>
      <p:pic>
        <p:nvPicPr>
          <p:cNvPr id="6" name="5 Imagen" descr="01007165_935.jpg"/>
          <p:cNvPicPr>
            <a:picLocks noChangeAspect="1"/>
          </p:cNvPicPr>
          <p:nvPr/>
        </p:nvPicPr>
        <p:blipFill>
          <a:blip r:embed="rId2"/>
          <a:stretch>
            <a:fillRect/>
          </a:stretch>
        </p:blipFill>
        <p:spPr>
          <a:xfrm>
            <a:off x="0" y="0"/>
            <a:ext cx="9132109" cy="6858000"/>
          </a:xfrm>
          <a:prstGeom prst="rect">
            <a:avLst/>
          </a:prstGeom>
          <a:ln>
            <a:solidFill>
              <a:schemeClr val="bg1"/>
            </a:solidFill>
          </a:ln>
          <a:scene3d>
            <a:camera prst="orthographicFront"/>
            <a:lightRig rig="threePt" dir="t"/>
          </a:scene3d>
          <a:sp3d>
            <a:bevelT prst="angle"/>
          </a:sp3d>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fltVal val="0"/>
                                          </p:val>
                                        </p:tav>
                                        <p:tav tm="100000">
                                          <p:val>
                                            <p:strVal val="#ppt_h"/>
                                          </p:val>
                                        </p:tav>
                                      </p:tavLst>
                                    </p:anim>
                                  </p:childTnLst>
                                </p:cTn>
                              </p:par>
                              <p:par>
                                <p:cTn id="30" presetID="4"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ox(out)">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lumMod val="75000"/>
            </a:schemeClr>
          </a:solidFill>
          <a:scene3d>
            <a:camera prst="orthographicFront"/>
            <a:lightRig rig="threePt" dir="t"/>
          </a:scene3d>
          <a:sp3d>
            <a:bevelT prst="angle"/>
          </a:sp3d>
        </p:spPr>
        <p:txBody>
          <a:bodyPr/>
          <a:lstStyle/>
          <a:p>
            <a:endParaRPr lang="es-ES" dirty="0"/>
          </a:p>
        </p:txBody>
      </p:sp>
      <p:pic>
        <p:nvPicPr>
          <p:cNvPr id="4" name="3 Imagen" descr="1744_lladro-porcelain-figurine-6193-summer-serenade_1.jpg"/>
          <p:cNvPicPr>
            <a:picLocks noChangeAspect="1"/>
          </p:cNvPicPr>
          <p:nvPr/>
        </p:nvPicPr>
        <p:blipFill>
          <a:blip r:embed="rId2"/>
          <a:stretch>
            <a:fillRect/>
          </a:stretch>
        </p:blipFill>
        <p:spPr>
          <a:xfrm>
            <a:off x="1357290" y="0"/>
            <a:ext cx="6500858" cy="6858000"/>
          </a:xfrm>
          <a:prstGeom prst="rect">
            <a:avLst/>
          </a:prstGeom>
          <a:scene3d>
            <a:camera prst="orthographicFront"/>
            <a:lightRig rig="threePt" dir="t"/>
          </a:scene3d>
          <a:sp3d>
            <a:bevelT w="152400" h="50800" prst="softRound"/>
          </a:sp3d>
        </p:spPr>
      </p:pic>
      <p:sp>
        <p:nvSpPr>
          <p:cNvPr id="5" name="4 Marco"/>
          <p:cNvSpPr/>
          <p:nvPr/>
        </p:nvSpPr>
        <p:spPr>
          <a:xfrm>
            <a:off x="428596" y="928670"/>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428596" y="1928802"/>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428596" y="2928934"/>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428596" y="3857628"/>
            <a:ext cx="928694" cy="928670"/>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428596" y="4786322"/>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428596" y="5857892"/>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28596" y="0"/>
            <a:ext cx="928694" cy="928670"/>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7858148" y="928670"/>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7858148" y="1928802"/>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858148" y="2928934"/>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858148" y="3857628"/>
            <a:ext cx="928694" cy="928670"/>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858148" y="4786322"/>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7858148" y="5857892"/>
            <a:ext cx="928694" cy="1000108"/>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7858148" y="0"/>
            <a:ext cx="928694" cy="928670"/>
          </a:xfrm>
          <a:prstGeom prst="frame">
            <a:avLst>
              <a:gd name="adj1" fmla="val 25455"/>
            </a:avLst>
          </a:prstGeom>
          <a:solidFill>
            <a:schemeClr val="accent5">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edge">
                                      <p:cBhvr>
                                        <p:cTn id="10" dur="3000"/>
                                        <p:tgtEl>
                                          <p:spTgt spid="5"/>
                                        </p:tgtEl>
                                      </p:cBhvr>
                                    </p:animEffect>
                                  </p:childTnLst>
                                </p:cTn>
                              </p:par>
                              <p:par>
                                <p:cTn id="11" presetID="20"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3000"/>
                                        <p:tgtEl>
                                          <p:spTgt spid="6"/>
                                        </p:tgtEl>
                                      </p:cBhvr>
                                    </p:animEffect>
                                  </p:childTnLst>
                                </p:cTn>
                              </p:par>
                              <p:par>
                                <p:cTn id="14" presetID="2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edge">
                                      <p:cBhvr>
                                        <p:cTn id="16" dur="3000"/>
                                        <p:tgtEl>
                                          <p:spTgt spid="7"/>
                                        </p:tgtEl>
                                      </p:cBhvr>
                                    </p:animEffect>
                                  </p:childTnLst>
                                </p:cTn>
                              </p:par>
                              <p:par>
                                <p:cTn id="17" presetID="20"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edge">
                                      <p:cBhvr>
                                        <p:cTn id="19" dur="3000"/>
                                        <p:tgtEl>
                                          <p:spTgt spid="8"/>
                                        </p:tgtEl>
                                      </p:cBhvr>
                                    </p:animEffect>
                                  </p:childTnLst>
                                </p:cTn>
                              </p:par>
                              <p:par>
                                <p:cTn id="20" presetID="20"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edge">
                                      <p:cBhvr>
                                        <p:cTn id="22" dur="3000"/>
                                        <p:tgtEl>
                                          <p:spTgt spid="9"/>
                                        </p:tgtEl>
                                      </p:cBhvr>
                                    </p:animEffect>
                                  </p:childTnLst>
                                </p:cTn>
                              </p:par>
                              <p:par>
                                <p:cTn id="23" presetID="20"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edge">
                                      <p:cBhvr>
                                        <p:cTn id="25" dur="3000"/>
                                        <p:tgtEl>
                                          <p:spTgt spid="10"/>
                                        </p:tgtEl>
                                      </p:cBhvr>
                                    </p:animEffect>
                                  </p:childTnLst>
                                </p:cTn>
                              </p:par>
                              <p:par>
                                <p:cTn id="26" presetID="2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edge">
                                      <p:cBhvr>
                                        <p:cTn id="28" dur="3000"/>
                                        <p:tgtEl>
                                          <p:spTgt spid="11"/>
                                        </p:tgtEl>
                                      </p:cBhvr>
                                    </p:animEffect>
                                  </p:childTnLst>
                                </p:cTn>
                              </p:par>
                              <p:par>
                                <p:cTn id="29" presetID="2" presetClass="entr" presetSubtype="8" fill="hold" grpId="1"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3000" fill="hold"/>
                                        <p:tgtEl>
                                          <p:spTgt spid="5"/>
                                        </p:tgtEl>
                                        <p:attrNameLst>
                                          <p:attrName>ppt_x</p:attrName>
                                        </p:attrNameLst>
                                      </p:cBhvr>
                                      <p:tavLst>
                                        <p:tav tm="0">
                                          <p:val>
                                            <p:strVal val="0-#ppt_w/2"/>
                                          </p:val>
                                        </p:tav>
                                        <p:tav tm="100000">
                                          <p:val>
                                            <p:strVal val="#ppt_x"/>
                                          </p:val>
                                        </p:tav>
                                      </p:tavLst>
                                    </p:anim>
                                    <p:anim calcmode="lin" valueType="num">
                                      <p:cBhvr additive="base">
                                        <p:cTn id="32" dur="30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grpId="1"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grpId="1"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0-#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8" fill="hold" grpId="1"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3000" fill="hold"/>
                                        <p:tgtEl>
                                          <p:spTgt spid="8"/>
                                        </p:tgtEl>
                                        <p:attrNameLst>
                                          <p:attrName>ppt_x</p:attrName>
                                        </p:attrNameLst>
                                      </p:cBhvr>
                                      <p:tavLst>
                                        <p:tav tm="0">
                                          <p:val>
                                            <p:strVal val="0-#ppt_w/2"/>
                                          </p:val>
                                        </p:tav>
                                        <p:tav tm="100000">
                                          <p:val>
                                            <p:strVal val="#ppt_x"/>
                                          </p:val>
                                        </p:tav>
                                      </p:tavLst>
                                    </p:anim>
                                    <p:anim calcmode="lin" valueType="num">
                                      <p:cBhvr additive="base">
                                        <p:cTn id="44" dur="3000" fill="hold"/>
                                        <p:tgtEl>
                                          <p:spTgt spid="8"/>
                                        </p:tgtEl>
                                        <p:attrNameLst>
                                          <p:attrName>ppt_y</p:attrName>
                                        </p:attrNameLst>
                                      </p:cBhvr>
                                      <p:tavLst>
                                        <p:tav tm="0">
                                          <p:val>
                                            <p:strVal val="#ppt_y"/>
                                          </p:val>
                                        </p:tav>
                                        <p:tav tm="100000">
                                          <p:val>
                                            <p:strVal val="#ppt_y"/>
                                          </p:val>
                                        </p:tav>
                                      </p:tavLst>
                                    </p:anim>
                                  </p:childTnLst>
                                </p:cTn>
                              </p:par>
                              <p:par>
                                <p:cTn id="45" presetID="2" presetClass="entr" presetSubtype="8" fill="hold" grpId="1"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3000" fill="hold"/>
                                        <p:tgtEl>
                                          <p:spTgt spid="9"/>
                                        </p:tgtEl>
                                        <p:attrNameLst>
                                          <p:attrName>ppt_x</p:attrName>
                                        </p:attrNameLst>
                                      </p:cBhvr>
                                      <p:tavLst>
                                        <p:tav tm="0">
                                          <p:val>
                                            <p:strVal val="0-#ppt_w/2"/>
                                          </p:val>
                                        </p:tav>
                                        <p:tav tm="100000">
                                          <p:val>
                                            <p:strVal val="#ppt_x"/>
                                          </p:val>
                                        </p:tav>
                                      </p:tavLst>
                                    </p:anim>
                                    <p:anim calcmode="lin" valueType="num">
                                      <p:cBhvr additive="base">
                                        <p:cTn id="48" dur="3000" fill="hold"/>
                                        <p:tgtEl>
                                          <p:spTgt spid="9"/>
                                        </p:tgtEl>
                                        <p:attrNameLst>
                                          <p:attrName>ppt_y</p:attrName>
                                        </p:attrNameLst>
                                      </p:cBhvr>
                                      <p:tavLst>
                                        <p:tav tm="0">
                                          <p:val>
                                            <p:strVal val="#ppt_y"/>
                                          </p:val>
                                        </p:tav>
                                        <p:tav tm="100000">
                                          <p:val>
                                            <p:strVal val="#ppt_y"/>
                                          </p:val>
                                        </p:tav>
                                      </p:tavLst>
                                    </p:anim>
                                  </p:childTnLst>
                                </p:cTn>
                              </p:par>
                              <p:par>
                                <p:cTn id="49" presetID="2" presetClass="entr" presetSubtype="8"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0-#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8"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0-#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20" presetClass="entr" presetSubtype="0"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edge">
                                      <p:cBhvr>
                                        <p:cTn id="59" dur="3000"/>
                                        <p:tgtEl>
                                          <p:spTgt spid="12"/>
                                        </p:tgtEl>
                                      </p:cBhvr>
                                    </p:animEffect>
                                  </p:childTnLst>
                                </p:cTn>
                              </p:par>
                              <p:par>
                                <p:cTn id="60" presetID="20"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wedge">
                                      <p:cBhvr>
                                        <p:cTn id="62" dur="3000"/>
                                        <p:tgtEl>
                                          <p:spTgt spid="13"/>
                                        </p:tgtEl>
                                      </p:cBhvr>
                                    </p:animEffect>
                                  </p:childTnLst>
                                </p:cTn>
                              </p:par>
                              <p:par>
                                <p:cTn id="63" presetID="20" presetClass="entr" presetSubtype="0"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wedge">
                                      <p:cBhvr>
                                        <p:cTn id="65" dur="3000"/>
                                        <p:tgtEl>
                                          <p:spTgt spid="14"/>
                                        </p:tgtEl>
                                      </p:cBhvr>
                                    </p:animEffect>
                                  </p:childTnLst>
                                </p:cTn>
                              </p:par>
                              <p:par>
                                <p:cTn id="66" presetID="20" presetClass="entr" presetSubtype="0" fill="hold" grpId="0" nodeType="with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wedge">
                                      <p:cBhvr>
                                        <p:cTn id="68" dur="3000"/>
                                        <p:tgtEl>
                                          <p:spTgt spid="15"/>
                                        </p:tgtEl>
                                      </p:cBhvr>
                                    </p:animEffect>
                                  </p:childTnLst>
                                </p:cTn>
                              </p:par>
                              <p:par>
                                <p:cTn id="69" presetID="20" presetClass="entr" presetSubtype="0" fill="hold" grpId="0" nodeType="withEffect">
                                  <p:stCondLst>
                                    <p:cond delay="0"/>
                                  </p:stCondLst>
                                  <p:childTnLst>
                                    <p:set>
                                      <p:cBhvr>
                                        <p:cTn id="70" dur="1" fill="hold">
                                          <p:stCondLst>
                                            <p:cond delay="0"/>
                                          </p:stCondLst>
                                        </p:cTn>
                                        <p:tgtEl>
                                          <p:spTgt spid="16"/>
                                        </p:tgtEl>
                                        <p:attrNameLst>
                                          <p:attrName>style.visibility</p:attrName>
                                        </p:attrNameLst>
                                      </p:cBhvr>
                                      <p:to>
                                        <p:strVal val="visible"/>
                                      </p:to>
                                    </p:set>
                                    <p:animEffect transition="in" filter="wedge">
                                      <p:cBhvr>
                                        <p:cTn id="71" dur="3000"/>
                                        <p:tgtEl>
                                          <p:spTgt spid="16"/>
                                        </p:tgtEl>
                                      </p:cBhvr>
                                    </p:animEffect>
                                  </p:childTnLst>
                                </p:cTn>
                              </p:par>
                              <p:par>
                                <p:cTn id="72" presetID="20" presetClass="entr" presetSubtype="0"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wedge">
                                      <p:cBhvr>
                                        <p:cTn id="74" dur="3000"/>
                                        <p:tgtEl>
                                          <p:spTgt spid="17"/>
                                        </p:tgtEl>
                                      </p:cBhvr>
                                    </p:animEffect>
                                  </p:childTnLst>
                                </p:cTn>
                              </p:par>
                              <p:par>
                                <p:cTn id="75" presetID="20" presetClass="entr" presetSubtype="0"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wedge">
                                      <p:cBhvr>
                                        <p:cTn id="77" dur="3000"/>
                                        <p:tgtEl>
                                          <p:spTgt spid="18"/>
                                        </p:tgtEl>
                                      </p:cBhvr>
                                    </p:animEffect>
                                  </p:childTnLst>
                                </p:cTn>
                              </p:par>
                              <p:par>
                                <p:cTn id="78" presetID="2" presetClass="entr" presetSubtype="2" fill="hold" grpId="1" nodeType="with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additive="base">
                                        <p:cTn id="80" dur="3000" fill="hold"/>
                                        <p:tgtEl>
                                          <p:spTgt spid="12"/>
                                        </p:tgtEl>
                                        <p:attrNameLst>
                                          <p:attrName>ppt_x</p:attrName>
                                        </p:attrNameLst>
                                      </p:cBhvr>
                                      <p:tavLst>
                                        <p:tav tm="0">
                                          <p:val>
                                            <p:strVal val="1+#ppt_w/2"/>
                                          </p:val>
                                        </p:tav>
                                        <p:tav tm="100000">
                                          <p:val>
                                            <p:strVal val="#ppt_x"/>
                                          </p:val>
                                        </p:tav>
                                      </p:tavLst>
                                    </p:anim>
                                    <p:anim calcmode="lin" valueType="num">
                                      <p:cBhvr additive="base">
                                        <p:cTn id="81" dur="3000" fill="hold"/>
                                        <p:tgtEl>
                                          <p:spTgt spid="12"/>
                                        </p:tgtEl>
                                        <p:attrNameLst>
                                          <p:attrName>ppt_y</p:attrName>
                                        </p:attrNameLst>
                                      </p:cBhvr>
                                      <p:tavLst>
                                        <p:tav tm="0">
                                          <p:val>
                                            <p:strVal val="#ppt_y"/>
                                          </p:val>
                                        </p:tav>
                                        <p:tav tm="100000">
                                          <p:val>
                                            <p:strVal val="#ppt_y"/>
                                          </p:val>
                                        </p:tav>
                                      </p:tavLst>
                                    </p:anim>
                                  </p:childTnLst>
                                </p:cTn>
                              </p:par>
                              <p:par>
                                <p:cTn id="82" presetID="2" presetClass="entr" presetSubtype="2" fill="hold" grpId="1"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additive="base">
                                        <p:cTn id="84" dur="3000" fill="hold"/>
                                        <p:tgtEl>
                                          <p:spTgt spid="13"/>
                                        </p:tgtEl>
                                        <p:attrNameLst>
                                          <p:attrName>ppt_x</p:attrName>
                                        </p:attrNameLst>
                                      </p:cBhvr>
                                      <p:tavLst>
                                        <p:tav tm="0">
                                          <p:val>
                                            <p:strVal val="1+#ppt_w/2"/>
                                          </p:val>
                                        </p:tav>
                                        <p:tav tm="100000">
                                          <p:val>
                                            <p:strVal val="#ppt_x"/>
                                          </p:val>
                                        </p:tav>
                                      </p:tavLst>
                                    </p:anim>
                                    <p:anim calcmode="lin" valueType="num">
                                      <p:cBhvr additive="base">
                                        <p:cTn id="85" dur="3000" fill="hold"/>
                                        <p:tgtEl>
                                          <p:spTgt spid="13"/>
                                        </p:tgtEl>
                                        <p:attrNameLst>
                                          <p:attrName>ppt_y</p:attrName>
                                        </p:attrNameLst>
                                      </p:cBhvr>
                                      <p:tavLst>
                                        <p:tav tm="0">
                                          <p:val>
                                            <p:strVal val="#ppt_y"/>
                                          </p:val>
                                        </p:tav>
                                        <p:tav tm="100000">
                                          <p:val>
                                            <p:strVal val="#ppt_y"/>
                                          </p:val>
                                        </p:tav>
                                      </p:tavLst>
                                    </p:anim>
                                  </p:childTnLst>
                                </p:cTn>
                              </p:par>
                              <p:par>
                                <p:cTn id="86" presetID="2" presetClass="entr" presetSubtype="2" fill="hold" grpId="1" nodeType="withEffect">
                                  <p:stCondLst>
                                    <p:cond delay="0"/>
                                  </p:stCondLst>
                                  <p:childTnLst>
                                    <p:set>
                                      <p:cBhvr>
                                        <p:cTn id="87" dur="1" fill="hold">
                                          <p:stCondLst>
                                            <p:cond delay="0"/>
                                          </p:stCondLst>
                                        </p:cTn>
                                        <p:tgtEl>
                                          <p:spTgt spid="14"/>
                                        </p:tgtEl>
                                        <p:attrNameLst>
                                          <p:attrName>style.visibility</p:attrName>
                                        </p:attrNameLst>
                                      </p:cBhvr>
                                      <p:to>
                                        <p:strVal val="visible"/>
                                      </p:to>
                                    </p:set>
                                    <p:anim calcmode="lin" valueType="num">
                                      <p:cBhvr additive="base">
                                        <p:cTn id="88" dur="3000" fill="hold"/>
                                        <p:tgtEl>
                                          <p:spTgt spid="14"/>
                                        </p:tgtEl>
                                        <p:attrNameLst>
                                          <p:attrName>ppt_x</p:attrName>
                                        </p:attrNameLst>
                                      </p:cBhvr>
                                      <p:tavLst>
                                        <p:tav tm="0">
                                          <p:val>
                                            <p:strVal val="1+#ppt_w/2"/>
                                          </p:val>
                                        </p:tav>
                                        <p:tav tm="100000">
                                          <p:val>
                                            <p:strVal val="#ppt_x"/>
                                          </p:val>
                                        </p:tav>
                                      </p:tavLst>
                                    </p:anim>
                                    <p:anim calcmode="lin" valueType="num">
                                      <p:cBhvr additive="base">
                                        <p:cTn id="89" dur="3000" fill="hold"/>
                                        <p:tgtEl>
                                          <p:spTgt spid="14"/>
                                        </p:tgtEl>
                                        <p:attrNameLst>
                                          <p:attrName>ppt_y</p:attrName>
                                        </p:attrNameLst>
                                      </p:cBhvr>
                                      <p:tavLst>
                                        <p:tav tm="0">
                                          <p:val>
                                            <p:strVal val="#ppt_y"/>
                                          </p:val>
                                        </p:tav>
                                        <p:tav tm="100000">
                                          <p:val>
                                            <p:strVal val="#ppt_y"/>
                                          </p:val>
                                        </p:tav>
                                      </p:tavLst>
                                    </p:anim>
                                  </p:childTnLst>
                                </p:cTn>
                              </p:par>
                              <p:par>
                                <p:cTn id="90" presetID="2" presetClass="entr" presetSubtype="2" fill="hold" grpId="1" nodeType="withEffect">
                                  <p:stCondLst>
                                    <p:cond delay="0"/>
                                  </p:stCondLst>
                                  <p:childTnLst>
                                    <p:set>
                                      <p:cBhvr>
                                        <p:cTn id="91" dur="1" fill="hold">
                                          <p:stCondLst>
                                            <p:cond delay="0"/>
                                          </p:stCondLst>
                                        </p:cTn>
                                        <p:tgtEl>
                                          <p:spTgt spid="15"/>
                                        </p:tgtEl>
                                        <p:attrNameLst>
                                          <p:attrName>style.visibility</p:attrName>
                                        </p:attrNameLst>
                                      </p:cBhvr>
                                      <p:to>
                                        <p:strVal val="visible"/>
                                      </p:to>
                                    </p:set>
                                    <p:anim calcmode="lin" valueType="num">
                                      <p:cBhvr additive="base">
                                        <p:cTn id="92" dur="3000" fill="hold"/>
                                        <p:tgtEl>
                                          <p:spTgt spid="15"/>
                                        </p:tgtEl>
                                        <p:attrNameLst>
                                          <p:attrName>ppt_x</p:attrName>
                                        </p:attrNameLst>
                                      </p:cBhvr>
                                      <p:tavLst>
                                        <p:tav tm="0">
                                          <p:val>
                                            <p:strVal val="1+#ppt_w/2"/>
                                          </p:val>
                                        </p:tav>
                                        <p:tav tm="100000">
                                          <p:val>
                                            <p:strVal val="#ppt_x"/>
                                          </p:val>
                                        </p:tav>
                                      </p:tavLst>
                                    </p:anim>
                                    <p:anim calcmode="lin" valueType="num">
                                      <p:cBhvr additive="base">
                                        <p:cTn id="93" dur="3000" fill="hold"/>
                                        <p:tgtEl>
                                          <p:spTgt spid="15"/>
                                        </p:tgtEl>
                                        <p:attrNameLst>
                                          <p:attrName>ppt_y</p:attrName>
                                        </p:attrNameLst>
                                      </p:cBhvr>
                                      <p:tavLst>
                                        <p:tav tm="0">
                                          <p:val>
                                            <p:strVal val="#ppt_y"/>
                                          </p:val>
                                        </p:tav>
                                        <p:tav tm="100000">
                                          <p:val>
                                            <p:strVal val="#ppt_y"/>
                                          </p:val>
                                        </p:tav>
                                      </p:tavLst>
                                    </p:anim>
                                  </p:childTnLst>
                                </p:cTn>
                              </p:par>
                              <p:par>
                                <p:cTn id="94" presetID="2" presetClass="entr" presetSubtype="2" fill="hold" grpId="1" nodeType="withEffect">
                                  <p:stCondLst>
                                    <p:cond delay="0"/>
                                  </p:stCondLst>
                                  <p:childTnLst>
                                    <p:set>
                                      <p:cBhvr>
                                        <p:cTn id="95" dur="1" fill="hold">
                                          <p:stCondLst>
                                            <p:cond delay="0"/>
                                          </p:stCondLst>
                                        </p:cTn>
                                        <p:tgtEl>
                                          <p:spTgt spid="16"/>
                                        </p:tgtEl>
                                        <p:attrNameLst>
                                          <p:attrName>style.visibility</p:attrName>
                                        </p:attrNameLst>
                                      </p:cBhvr>
                                      <p:to>
                                        <p:strVal val="visible"/>
                                      </p:to>
                                    </p:set>
                                    <p:anim calcmode="lin" valueType="num">
                                      <p:cBhvr additive="base">
                                        <p:cTn id="96" dur="3000" fill="hold"/>
                                        <p:tgtEl>
                                          <p:spTgt spid="16"/>
                                        </p:tgtEl>
                                        <p:attrNameLst>
                                          <p:attrName>ppt_x</p:attrName>
                                        </p:attrNameLst>
                                      </p:cBhvr>
                                      <p:tavLst>
                                        <p:tav tm="0">
                                          <p:val>
                                            <p:strVal val="1+#ppt_w/2"/>
                                          </p:val>
                                        </p:tav>
                                        <p:tav tm="100000">
                                          <p:val>
                                            <p:strVal val="#ppt_x"/>
                                          </p:val>
                                        </p:tav>
                                      </p:tavLst>
                                    </p:anim>
                                    <p:anim calcmode="lin" valueType="num">
                                      <p:cBhvr additive="base">
                                        <p:cTn id="97" dur="3000" fill="hold"/>
                                        <p:tgtEl>
                                          <p:spTgt spid="16"/>
                                        </p:tgtEl>
                                        <p:attrNameLst>
                                          <p:attrName>ppt_y</p:attrName>
                                        </p:attrNameLst>
                                      </p:cBhvr>
                                      <p:tavLst>
                                        <p:tav tm="0">
                                          <p:val>
                                            <p:strVal val="#ppt_y"/>
                                          </p:val>
                                        </p:tav>
                                        <p:tav tm="100000">
                                          <p:val>
                                            <p:strVal val="#ppt_y"/>
                                          </p:val>
                                        </p:tav>
                                      </p:tavLst>
                                    </p:anim>
                                  </p:childTnLst>
                                </p:cTn>
                              </p:par>
                              <p:par>
                                <p:cTn id="98" presetID="2" presetClass="entr" presetSubtype="2" fill="hold" grpId="1" nodeType="withEffect">
                                  <p:stCondLst>
                                    <p:cond delay="0"/>
                                  </p:stCondLst>
                                  <p:childTnLst>
                                    <p:set>
                                      <p:cBhvr>
                                        <p:cTn id="99" dur="1" fill="hold">
                                          <p:stCondLst>
                                            <p:cond delay="0"/>
                                          </p:stCondLst>
                                        </p:cTn>
                                        <p:tgtEl>
                                          <p:spTgt spid="17"/>
                                        </p:tgtEl>
                                        <p:attrNameLst>
                                          <p:attrName>style.visibility</p:attrName>
                                        </p:attrNameLst>
                                      </p:cBhvr>
                                      <p:to>
                                        <p:strVal val="visible"/>
                                      </p:to>
                                    </p:set>
                                    <p:anim calcmode="lin" valueType="num">
                                      <p:cBhvr additive="base">
                                        <p:cTn id="100" dur="3000" fill="hold"/>
                                        <p:tgtEl>
                                          <p:spTgt spid="17"/>
                                        </p:tgtEl>
                                        <p:attrNameLst>
                                          <p:attrName>ppt_x</p:attrName>
                                        </p:attrNameLst>
                                      </p:cBhvr>
                                      <p:tavLst>
                                        <p:tav tm="0">
                                          <p:val>
                                            <p:strVal val="1+#ppt_w/2"/>
                                          </p:val>
                                        </p:tav>
                                        <p:tav tm="100000">
                                          <p:val>
                                            <p:strVal val="#ppt_x"/>
                                          </p:val>
                                        </p:tav>
                                      </p:tavLst>
                                    </p:anim>
                                    <p:anim calcmode="lin" valueType="num">
                                      <p:cBhvr additive="base">
                                        <p:cTn id="101" dur="3000" fill="hold"/>
                                        <p:tgtEl>
                                          <p:spTgt spid="17"/>
                                        </p:tgtEl>
                                        <p:attrNameLst>
                                          <p:attrName>ppt_y</p:attrName>
                                        </p:attrNameLst>
                                      </p:cBhvr>
                                      <p:tavLst>
                                        <p:tav tm="0">
                                          <p:val>
                                            <p:strVal val="#ppt_y"/>
                                          </p:val>
                                        </p:tav>
                                        <p:tav tm="100000">
                                          <p:val>
                                            <p:strVal val="#ppt_y"/>
                                          </p:val>
                                        </p:tav>
                                      </p:tavLst>
                                    </p:anim>
                                  </p:childTnLst>
                                </p:cTn>
                              </p:par>
                              <p:par>
                                <p:cTn id="102" presetID="2" presetClass="entr" presetSubtype="2"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1+#ppt_w/2"/>
                                          </p:val>
                                        </p:tav>
                                        <p:tav tm="100000">
                                          <p:val>
                                            <p:strVal val="#ppt_x"/>
                                          </p:val>
                                        </p:tav>
                                      </p:tavLst>
                                    </p:anim>
                                    <p:anim calcmode="lin" valueType="num">
                                      <p:cBhvr additive="base">
                                        <p:cTn id="105" dur="3000" fill="hold"/>
                                        <p:tgtEl>
                                          <p:spTgt spid="18"/>
                                        </p:tgtEl>
                                        <p:attrNameLst>
                                          <p:attrName>ppt_y</p:attrName>
                                        </p:attrNameLst>
                                      </p:cBhvr>
                                      <p:tavLst>
                                        <p:tav tm="0">
                                          <p:val>
                                            <p:strVal val="#ppt_y"/>
                                          </p:val>
                                        </p:tav>
                                        <p:tav tm="100000">
                                          <p:val>
                                            <p:strVal val="#ppt_y"/>
                                          </p:val>
                                        </p:tav>
                                      </p:tavLst>
                                    </p:anim>
                                  </p:childTnLst>
                                </p:cTn>
                              </p:par>
                              <p:par>
                                <p:cTn id="106" presetID="23" presetClass="entr" presetSubtype="272"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p:cTn id="108" dur="3000" fill="hold"/>
                                        <p:tgtEl>
                                          <p:spTgt spid="4"/>
                                        </p:tgtEl>
                                        <p:attrNameLst>
                                          <p:attrName>ppt_w</p:attrName>
                                        </p:attrNameLst>
                                      </p:cBhvr>
                                      <p:tavLst>
                                        <p:tav tm="0">
                                          <p:val>
                                            <p:strVal val="2/3*#ppt_w"/>
                                          </p:val>
                                        </p:tav>
                                        <p:tav tm="100000">
                                          <p:val>
                                            <p:strVal val="#ppt_w"/>
                                          </p:val>
                                        </p:tav>
                                      </p:tavLst>
                                    </p:anim>
                                    <p:anim calcmode="lin" valueType="num">
                                      <p:cBhvr>
                                        <p:cTn id="109"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1001864q.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5" name="4 Imagen" descr="1001864q.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pic>
        <p:nvPicPr>
          <p:cNvPr id="6" name="5 Imagen" descr="1001864q.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763d7675ec7.jpg"/>
          <p:cNvPicPr>
            <a:picLocks noChangeAspect="1"/>
          </p:cNvPicPr>
          <p:nvPr/>
        </p:nvPicPr>
        <p:blipFill>
          <a:blip r:embed="rId2"/>
          <a:stretch>
            <a:fillRect/>
          </a:stretch>
        </p:blipFill>
        <p:spPr>
          <a:xfrm>
            <a:off x="1785918" y="0"/>
            <a:ext cx="5429288" cy="6858000"/>
          </a:xfrm>
          <a:prstGeom prst="rect">
            <a:avLst/>
          </a:prstGeom>
          <a:scene3d>
            <a:camera prst="orthographicFront"/>
            <a:lightRig rig="threePt" dir="t"/>
          </a:scene3d>
          <a:sp3d>
            <a:bevelT prst="convex"/>
          </a:sp3d>
        </p:spPr>
      </p:pic>
      <p:sp>
        <p:nvSpPr>
          <p:cNvPr id="13" name="12 Rectángulo"/>
          <p:cNvSpPr/>
          <p:nvPr/>
        </p:nvSpPr>
        <p:spPr>
          <a:xfrm>
            <a:off x="0" y="0"/>
            <a:ext cx="428596" cy="6858000"/>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571472" y="1500174"/>
            <a:ext cx="428628" cy="535782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214414" y="2928934"/>
            <a:ext cx="428628" cy="392906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8715404" y="0"/>
            <a:ext cx="428596" cy="6858000"/>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8072462" y="1500174"/>
            <a:ext cx="428628" cy="535782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429520" y="2928934"/>
            <a:ext cx="428628" cy="392906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arn(inVertical)">
                                      <p:cBhvr>
                                        <p:cTn id="10" dur="2000"/>
                                        <p:tgtEl>
                                          <p:spTgt spid="13"/>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barn(inVertical)">
                                      <p:cBhvr>
                                        <p:cTn id="13" dur="2000"/>
                                        <p:tgtEl>
                                          <p:spTgt spid="1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barn(inVertical)">
                                      <p:cBhvr>
                                        <p:cTn id="16" dur="2000"/>
                                        <p:tgtEl>
                                          <p:spTgt spid="15"/>
                                        </p:tgtEl>
                                      </p:cBhvr>
                                    </p:animEffect>
                                  </p:childTnLst>
                                </p:cTn>
                              </p:par>
                              <p:par>
                                <p:cTn id="17" presetID="15" presetClass="entr" presetSubtype="0" fill="hold" grpId="1"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2000" fill="hold"/>
                                        <p:tgtEl>
                                          <p:spTgt spid="13"/>
                                        </p:tgtEl>
                                        <p:attrNameLst>
                                          <p:attrName>ppt_w</p:attrName>
                                        </p:attrNameLst>
                                      </p:cBhvr>
                                      <p:tavLst>
                                        <p:tav tm="0">
                                          <p:val>
                                            <p:fltVal val="0"/>
                                          </p:val>
                                        </p:tav>
                                        <p:tav tm="100000">
                                          <p:val>
                                            <p:strVal val="#ppt_w"/>
                                          </p:val>
                                        </p:tav>
                                      </p:tavLst>
                                    </p:anim>
                                    <p:anim calcmode="lin" valueType="num">
                                      <p:cBhvr>
                                        <p:cTn id="20" dur="2000" fill="hold"/>
                                        <p:tgtEl>
                                          <p:spTgt spid="13"/>
                                        </p:tgtEl>
                                        <p:attrNameLst>
                                          <p:attrName>ppt_h</p:attrName>
                                        </p:attrNameLst>
                                      </p:cBhvr>
                                      <p:tavLst>
                                        <p:tav tm="0">
                                          <p:val>
                                            <p:fltVal val="0"/>
                                          </p:val>
                                        </p:tav>
                                        <p:tav tm="100000">
                                          <p:val>
                                            <p:strVal val="#ppt_h"/>
                                          </p:val>
                                        </p:tav>
                                      </p:tavLst>
                                    </p:anim>
                                    <p:anim calcmode="lin" valueType="num">
                                      <p:cBhvr>
                                        <p:cTn id="21"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13"/>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2000" fill="hold"/>
                                        <p:tgtEl>
                                          <p:spTgt spid="14"/>
                                        </p:tgtEl>
                                        <p:attrNameLst>
                                          <p:attrName>ppt_w</p:attrName>
                                        </p:attrNameLst>
                                      </p:cBhvr>
                                      <p:tavLst>
                                        <p:tav tm="0">
                                          <p:val>
                                            <p:fltVal val="0"/>
                                          </p:val>
                                        </p:tav>
                                        <p:tav tm="100000">
                                          <p:val>
                                            <p:strVal val="#ppt_w"/>
                                          </p:val>
                                        </p:tav>
                                      </p:tavLst>
                                    </p:anim>
                                    <p:anim calcmode="lin" valueType="num">
                                      <p:cBhvr>
                                        <p:cTn id="26" dur="2000" fill="hold"/>
                                        <p:tgtEl>
                                          <p:spTgt spid="14"/>
                                        </p:tgtEl>
                                        <p:attrNameLst>
                                          <p:attrName>ppt_h</p:attrName>
                                        </p:attrNameLst>
                                      </p:cBhvr>
                                      <p:tavLst>
                                        <p:tav tm="0">
                                          <p:val>
                                            <p:fltVal val="0"/>
                                          </p:val>
                                        </p:tav>
                                        <p:tav tm="100000">
                                          <p:val>
                                            <p:strVal val="#ppt_h"/>
                                          </p:val>
                                        </p:tav>
                                      </p:tavLst>
                                    </p:anim>
                                    <p:anim calcmode="lin" valueType="num">
                                      <p:cBhvr>
                                        <p:cTn id="27"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14"/>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2000" fill="hold"/>
                                        <p:tgtEl>
                                          <p:spTgt spid="15"/>
                                        </p:tgtEl>
                                        <p:attrNameLst>
                                          <p:attrName>ppt_w</p:attrName>
                                        </p:attrNameLst>
                                      </p:cBhvr>
                                      <p:tavLst>
                                        <p:tav tm="0">
                                          <p:val>
                                            <p:fltVal val="0"/>
                                          </p:val>
                                        </p:tav>
                                        <p:tav tm="100000">
                                          <p:val>
                                            <p:strVal val="#ppt_w"/>
                                          </p:val>
                                        </p:tav>
                                      </p:tavLst>
                                    </p:anim>
                                    <p:anim calcmode="lin" valueType="num">
                                      <p:cBhvr>
                                        <p:cTn id="32" dur="2000" fill="hold"/>
                                        <p:tgtEl>
                                          <p:spTgt spid="15"/>
                                        </p:tgtEl>
                                        <p:attrNameLst>
                                          <p:attrName>ppt_h</p:attrName>
                                        </p:attrNameLst>
                                      </p:cBhvr>
                                      <p:tavLst>
                                        <p:tav tm="0">
                                          <p:val>
                                            <p:fltVal val="0"/>
                                          </p:val>
                                        </p:tav>
                                        <p:tav tm="100000">
                                          <p:val>
                                            <p:strVal val="#ppt_h"/>
                                          </p:val>
                                        </p:tav>
                                      </p:tavLst>
                                    </p:anim>
                                    <p:anim calcmode="lin" valueType="num">
                                      <p:cBhvr>
                                        <p:cTn id="33"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5"/>
                                        </p:tgtEl>
                                        <p:attrNameLst>
                                          <p:attrName>ppt_y</p:attrName>
                                        </p:attrNameLst>
                                      </p:cBhvr>
                                      <p:tavLst>
                                        <p:tav tm="0" fmla="#ppt_y+(sin(-2*pi*(1-$))*-#ppt_x+cos(-2*pi*(1-$))*(1-#ppt_y))*(1-$)">
                                          <p:val>
                                            <p:fltVal val="0"/>
                                          </p:val>
                                        </p:tav>
                                        <p:tav tm="100000">
                                          <p:val>
                                            <p:fltVal val="1"/>
                                          </p:val>
                                        </p:tav>
                                      </p:tavLst>
                                    </p:anim>
                                  </p:childTnLst>
                                </p:cTn>
                              </p:par>
                              <p:par>
                                <p:cTn id="35" presetID="16" presetClass="entr" presetSubtype="21"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inVertical)">
                                      <p:cBhvr>
                                        <p:cTn id="37" dur="2000"/>
                                        <p:tgtEl>
                                          <p:spTgt spid="16"/>
                                        </p:tgtEl>
                                      </p:cBhvr>
                                    </p:animEffect>
                                  </p:childTnLst>
                                </p:cTn>
                              </p:par>
                              <p:par>
                                <p:cTn id="38" presetID="15" presetClass="entr" presetSubtype="0" fill="hold" grpId="1"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2000" fill="hold"/>
                                        <p:tgtEl>
                                          <p:spTgt spid="16"/>
                                        </p:tgtEl>
                                        <p:attrNameLst>
                                          <p:attrName>ppt_w</p:attrName>
                                        </p:attrNameLst>
                                      </p:cBhvr>
                                      <p:tavLst>
                                        <p:tav tm="0">
                                          <p:val>
                                            <p:fltVal val="0"/>
                                          </p:val>
                                        </p:tav>
                                        <p:tav tm="100000">
                                          <p:val>
                                            <p:strVal val="#ppt_w"/>
                                          </p:val>
                                        </p:tav>
                                      </p:tavLst>
                                    </p:anim>
                                    <p:anim calcmode="lin" valueType="num">
                                      <p:cBhvr>
                                        <p:cTn id="41" dur="2000" fill="hold"/>
                                        <p:tgtEl>
                                          <p:spTgt spid="16"/>
                                        </p:tgtEl>
                                        <p:attrNameLst>
                                          <p:attrName>ppt_h</p:attrName>
                                        </p:attrNameLst>
                                      </p:cBhvr>
                                      <p:tavLst>
                                        <p:tav tm="0">
                                          <p:val>
                                            <p:fltVal val="0"/>
                                          </p:val>
                                        </p:tav>
                                        <p:tav tm="100000">
                                          <p:val>
                                            <p:strVal val="#ppt_h"/>
                                          </p:val>
                                        </p:tav>
                                      </p:tavLst>
                                    </p:anim>
                                    <p:anim calcmode="lin" valueType="num">
                                      <p:cBhvr>
                                        <p:cTn id="42"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43" dur="2000" fill="hold"/>
                                        <p:tgtEl>
                                          <p:spTgt spid="16"/>
                                        </p:tgtEl>
                                        <p:attrNameLst>
                                          <p:attrName>ppt_y</p:attrName>
                                        </p:attrNameLst>
                                      </p:cBhvr>
                                      <p:tavLst>
                                        <p:tav tm="0" fmla="#ppt_y+(sin(-2*pi*(1-$))*-#ppt_x+cos(-2*pi*(1-$))*(1-#ppt_y))*(1-$)">
                                          <p:val>
                                            <p:fltVal val="0"/>
                                          </p:val>
                                        </p:tav>
                                        <p:tav tm="100000">
                                          <p:val>
                                            <p:fltVal val="1"/>
                                          </p:val>
                                        </p:tav>
                                      </p:tavLst>
                                    </p:anim>
                                  </p:childTnLst>
                                </p:cTn>
                              </p:par>
                              <p:par>
                                <p:cTn id="44" presetID="16" presetClass="entr" presetSubtype="21"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Vertical)">
                                      <p:cBhvr>
                                        <p:cTn id="46" dur="2000"/>
                                        <p:tgtEl>
                                          <p:spTgt spid="17"/>
                                        </p:tgtEl>
                                      </p:cBhvr>
                                    </p:animEffect>
                                  </p:childTnLst>
                                </p:cTn>
                              </p:par>
                              <p:par>
                                <p:cTn id="47" presetID="15" presetClass="entr" presetSubtype="0" fill="hold" grpId="1"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2000" fill="hold"/>
                                        <p:tgtEl>
                                          <p:spTgt spid="17"/>
                                        </p:tgtEl>
                                        <p:attrNameLst>
                                          <p:attrName>ppt_w</p:attrName>
                                        </p:attrNameLst>
                                      </p:cBhvr>
                                      <p:tavLst>
                                        <p:tav tm="0">
                                          <p:val>
                                            <p:fltVal val="0"/>
                                          </p:val>
                                        </p:tav>
                                        <p:tav tm="100000">
                                          <p:val>
                                            <p:strVal val="#ppt_w"/>
                                          </p:val>
                                        </p:tav>
                                      </p:tavLst>
                                    </p:anim>
                                    <p:anim calcmode="lin" valueType="num">
                                      <p:cBhvr>
                                        <p:cTn id="50" dur="2000" fill="hold"/>
                                        <p:tgtEl>
                                          <p:spTgt spid="17"/>
                                        </p:tgtEl>
                                        <p:attrNameLst>
                                          <p:attrName>ppt_h</p:attrName>
                                        </p:attrNameLst>
                                      </p:cBhvr>
                                      <p:tavLst>
                                        <p:tav tm="0">
                                          <p:val>
                                            <p:fltVal val="0"/>
                                          </p:val>
                                        </p:tav>
                                        <p:tav tm="100000">
                                          <p:val>
                                            <p:strVal val="#ppt_h"/>
                                          </p:val>
                                        </p:tav>
                                      </p:tavLst>
                                    </p:anim>
                                    <p:anim calcmode="lin" valueType="num">
                                      <p:cBhvr>
                                        <p:cTn id="51"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52" dur="2000" fill="hold"/>
                                        <p:tgtEl>
                                          <p:spTgt spid="17"/>
                                        </p:tgtEl>
                                        <p:attrNameLst>
                                          <p:attrName>ppt_y</p:attrName>
                                        </p:attrNameLst>
                                      </p:cBhvr>
                                      <p:tavLst>
                                        <p:tav tm="0" fmla="#ppt_y+(sin(-2*pi*(1-$))*-#ppt_x+cos(-2*pi*(1-$))*(1-#ppt_y))*(1-$)">
                                          <p:val>
                                            <p:fltVal val="0"/>
                                          </p:val>
                                        </p:tav>
                                        <p:tav tm="100000">
                                          <p:val>
                                            <p:fltVal val="1"/>
                                          </p:val>
                                        </p:tav>
                                      </p:tavLst>
                                    </p:anim>
                                  </p:childTnLst>
                                </p:cTn>
                              </p:par>
                              <p:par>
                                <p:cTn id="53" presetID="16" presetClass="entr" presetSubtype="21"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arn(inVertical)">
                                      <p:cBhvr>
                                        <p:cTn id="55" dur="2000"/>
                                        <p:tgtEl>
                                          <p:spTgt spid="18"/>
                                        </p:tgtEl>
                                      </p:cBhvr>
                                    </p:animEffect>
                                  </p:childTnLst>
                                </p:cTn>
                              </p:par>
                              <p:par>
                                <p:cTn id="56" presetID="15" presetClass="entr" presetSubtype="0" fill="hold" grpId="1" nodeType="withEffect">
                                  <p:stCondLst>
                                    <p:cond delay="0"/>
                                  </p:stCondLst>
                                  <p:childTnLst>
                                    <p:set>
                                      <p:cBhvr>
                                        <p:cTn id="57" dur="1" fill="hold">
                                          <p:stCondLst>
                                            <p:cond delay="0"/>
                                          </p:stCondLst>
                                        </p:cTn>
                                        <p:tgtEl>
                                          <p:spTgt spid="18"/>
                                        </p:tgtEl>
                                        <p:attrNameLst>
                                          <p:attrName>style.visibility</p:attrName>
                                        </p:attrNameLst>
                                      </p:cBhvr>
                                      <p:to>
                                        <p:strVal val="visible"/>
                                      </p:to>
                                    </p:set>
                                    <p:anim calcmode="lin" valueType="num">
                                      <p:cBhvr>
                                        <p:cTn id="58" dur="2000" fill="hold"/>
                                        <p:tgtEl>
                                          <p:spTgt spid="18"/>
                                        </p:tgtEl>
                                        <p:attrNameLst>
                                          <p:attrName>ppt_w</p:attrName>
                                        </p:attrNameLst>
                                      </p:cBhvr>
                                      <p:tavLst>
                                        <p:tav tm="0">
                                          <p:val>
                                            <p:fltVal val="0"/>
                                          </p:val>
                                        </p:tav>
                                        <p:tav tm="100000">
                                          <p:val>
                                            <p:strVal val="#ppt_w"/>
                                          </p:val>
                                        </p:tav>
                                      </p:tavLst>
                                    </p:anim>
                                    <p:anim calcmode="lin" valueType="num">
                                      <p:cBhvr>
                                        <p:cTn id="59" dur="2000" fill="hold"/>
                                        <p:tgtEl>
                                          <p:spTgt spid="18"/>
                                        </p:tgtEl>
                                        <p:attrNameLst>
                                          <p:attrName>ppt_h</p:attrName>
                                        </p:attrNameLst>
                                      </p:cBhvr>
                                      <p:tavLst>
                                        <p:tav tm="0">
                                          <p:val>
                                            <p:fltVal val="0"/>
                                          </p:val>
                                        </p:tav>
                                        <p:tav tm="100000">
                                          <p:val>
                                            <p:strVal val="#ppt_h"/>
                                          </p:val>
                                        </p:tav>
                                      </p:tavLst>
                                    </p:anim>
                                    <p:anim calcmode="lin" valueType="num">
                                      <p:cBhvr>
                                        <p:cTn id="60" dur="2000" fill="hold"/>
                                        <p:tgtEl>
                                          <p:spTgt spid="18"/>
                                        </p:tgtEl>
                                        <p:attrNameLst>
                                          <p:attrName>ppt_x</p:attrName>
                                        </p:attrNameLst>
                                      </p:cBhvr>
                                      <p:tavLst>
                                        <p:tav tm="0" fmla="#ppt_x+(cos(-2*pi*(1-$))*-#ppt_x-sin(-2*pi*(1-$))*(1-#ppt_y))*(1-$)">
                                          <p:val>
                                            <p:fltVal val="0"/>
                                          </p:val>
                                        </p:tav>
                                        <p:tav tm="100000">
                                          <p:val>
                                            <p:fltVal val="1"/>
                                          </p:val>
                                        </p:tav>
                                      </p:tavLst>
                                    </p:anim>
                                    <p:anim calcmode="lin" valueType="num">
                                      <p:cBhvr>
                                        <p:cTn id="61" dur="2000" fill="hold"/>
                                        <p:tgtEl>
                                          <p:spTgt spid="18"/>
                                        </p:tgtEl>
                                        <p:attrNameLst>
                                          <p:attrName>ppt_y</p:attrName>
                                        </p:attrNameLst>
                                      </p:cBhvr>
                                      <p:tavLst>
                                        <p:tav tm="0" fmla="#ppt_y+(sin(-2*pi*(1-$))*-#ppt_x+cos(-2*pi*(1-$))*(1-#ppt_y))*(1-$)">
                                          <p:val>
                                            <p:fltVal val="0"/>
                                          </p:val>
                                        </p:tav>
                                        <p:tav tm="100000">
                                          <p:val>
                                            <p:fltVal val="1"/>
                                          </p:val>
                                        </p:tav>
                                      </p:tavLst>
                                    </p:anim>
                                  </p:childTnLst>
                                </p:cTn>
                              </p:par>
                              <p:par>
                                <p:cTn id="62" presetID="23" presetClass="entr" presetSubtype="272"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2000" fill="hold"/>
                                        <p:tgtEl>
                                          <p:spTgt spid="4"/>
                                        </p:tgtEl>
                                        <p:attrNameLst>
                                          <p:attrName>ppt_w</p:attrName>
                                        </p:attrNameLst>
                                      </p:cBhvr>
                                      <p:tavLst>
                                        <p:tav tm="0">
                                          <p:val>
                                            <p:strVal val="2/3*#ppt_w"/>
                                          </p:val>
                                        </p:tav>
                                        <p:tav tm="100000">
                                          <p:val>
                                            <p:strVal val="#ppt_w"/>
                                          </p:val>
                                        </p:tav>
                                      </p:tavLst>
                                    </p:anim>
                                    <p:anim calcmode="lin" valueType="num">
                                      <p:cBhvr>
                                        <p:cTn id="65" dur="2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1485.jpg"/>
          <p:cNvPicPr>
            <a:picLocks noChangeAspect="1"/>
          </p:cNvPicPr>
          <p:nvPr/>
        </p:nvPicPr>
        <p:blipFill>
          <a:blip r:embed="rId2"/>
          <a:stretch>
            <a:fillRect/>
          </a:stretch>
        </p:blipFill>
        <p:spPr>
          <a:xfrm>
            <a:off x="0" y="714356"/>
            <a:ext cx="9144000" cy="5429288"/>
          </a:xfrm>
          <a:prstGeom prst="rect">
            <a:avLst/>
          </a:prstGeom>
          <a:scene3d>
            <a:camera prst="orthographicFront"/>
            <a:lightRig rig="threePt" dir="t"/>
          </a:scene3d>
          <a:sp3d>
            <a:bevelT prst="angle"/>
          </a:sp3d>
        </p:spPr>
      </p:pic>
      <p:sp>
        <p:nvSpPr>
          <p:cNvPr id="5" name="4 Extracto"/>
          <p:cNvSpPr/>
          <p:nvPr/>
        </p:nvSpPr>
        <p:spPr>
          <a:xfrm>
            <a:off x="0"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571472"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1285884"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1857356"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a:off x="2571768"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3214678"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a:off x="3786214"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4429124"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a:off x="5072098"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5643570"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a:off x="6357982"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a:off x="7000892"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7715272"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8458200" y="0"/>
            <a:ext cx="685800" cy="714356"/>
          </a:xfrm>
          <a:prstGeom prst="flowChartExtract">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a:off x="0"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a:off x="642910"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a:off x="1285884"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a:off x="1928794"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a:off x="2643206"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a:off x="3286116"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a:off x="3929090"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a:off x="4572000"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a:off x="5357850"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a:off x="6000760"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a:off x="6643734"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a:off x="7286644"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a:off x="7858148"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a:off x="8458200" y="6172200"/>
            <a:ext cx="685800" cy="685800"/>
          </a:xfrm>
          <a:prstGeom prst="flowChartMerge">
            <a:avLst/>
          </a:prstGeom>
          <a:solidFill>
            <a:schemeClr val="accent2">
              <a:lumMod val="40000"/>
              <a:lumOff val="6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48" presetClass="entr" presetSubtype="0" accel="5000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2" dur="3000" fill="hold"/>
                                        <p:tgtEl>
                                          <p:spTgt spid="5"/>
                                        </p:tgtEl>
                                        <p:attrNameLst>
                                          <p:attrName>ppt_y</p:attrName>
                                        </p:attrNameLst>
                                      </p:cBhvr>
                                      <p:tavLst>
                                        <p:tav tm="0">
                                          <p:val>
                                            <p:strVal val="#ppt_y"/>
                                          </p:val>
                                        </p:tav>
                                        <p:tav tm="100000">
                                          <p:val>
                                            <p:strVal val="#ppt_y"/>
                                          </p:val>
                                        </p:tav>
                                      </p:tavLst>
                                    </p:anim>
                                    <p:animEffect transition="in" filter="fade">
                                      <p:cBhvr>
                                        <p:cTn id="13" dur="3000"/>
                                        <p:tgtEl>
                                          <p:spTgt spid="5"/>
                                        </p:tgtEl>
                                      </p:cBhvr>
                                    </p:animEffect>
                                  </p:childTnLst>
                                </p:cTn>
                              </p:par>
                              <p:par>
                                <p:cTn id="14" presetID="48" presetClass="entr" presetSubtype="0" accel="5000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8" dur="3000" fill="hold"/>
                                        <p:tgtEl>
                                          <p:spTgt spid="6"/>
                                        </p:tgtEl>
                                        <p:attrNameLst>
                                          <p:attrName>ppt_y</p:attrName>
                                        </p:attrNameLst>
                                      </p:cBhvr>
                                      <p:tavLst>
                                        <p:tav tm="0">
                                          <p:val>
                                            <p:strVal val="#ppt_y"/>
                                          </p:val>
                                        </p:tav>
                                        <p:tav tm="100000">
                                          <p:val>
                                            <p:strVal val="#ppt_y"/>
                                          </p:val>
                                        </p:tav>
                                      </p:tavLst>
                                    </p:anim>
                                    <p:animEffect transition="in" filter="fade">
                                      <p:cBhvr>
                                        <p:cTn id="19" dur="3000"/>
                                        <p:tgtEl>
                                          <p:spTgt spid="6"/>
                                        </p:tgtEl>
                                      </p:cBhvr>
                                    </p:animEffect>
                                  </p:childTnLst>
                                </p:cTn>
                              </p:par>
                              <p:par>
                                <p:cTn id="20" presetID="48" presetClass="entr" presetSubtype="0" accel="5000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24" dur="3000" fill="hold"/>
                                        <p:tgtEl>
                                          <p:spTgt spid="7"/>
                                        </p:tgtEl>
                                        <p:attrNameLst>
                                          <p:attrName>ppt_y</p:attrName>
                                        </p:attrNameLst>
                                      </p:cBhvr>
                                      <p:tavLst>
                                        <p:tav tm="0">
                                          <p:val>
                                            <p:strVal val="#ppt_y"/>
                                          </p:val>
                                        </p:tav>
                                        <p:tav tm="100000">
                                          <p:val>
                                            <p:strVal val="#ppt_y"/>
                                          </p:val>
                                        </p:tav>
                                      </p:tavLst>
                                    </p:anim>
                                    <p:animEffect transition="in" filter="fade">
                                      <p:cBhvr>
                                        <p:cTn id="25" dur="3000"/>
                                        <p:tgtEl>
                                          <p:spTgt spid="7"/>
                                        </p:tgtEl>
                                      </p:cBhvr>
                                    </p:animEffect>
                                  </p:childTnLst>
                                </p:cTn>
                              </p:par>
                              <p:par>
                                <p:cTn id="26" presetID="48" presetClass="entr" presetSubtype="0" accel="5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0" dur="3000" fill="hold"/>
                                        <p:tgtEl>
                                          <p:spTgt spid="8"/>
                                        </p:tgtEl>
                                        <p:attrNameLst>
                                          <p:attrName>ppt_y</p:attrName>
                                        </p:attrNameLst>
                                      </p:cBhvr>
                                      <p:tavLst>
                                        <p:tav tm="0">
                                          <p:val>
                                            <p:strVal val="#ppt_y"/>
                                          </p:val>
                                        </p:tav>
                                        <p:tav tm="100000">
                                          <p:val>
                                            <p:strVal val="#ppt_y"/>
                                          </p:val>
                                        </p:tav>
                                      </p:tavLst>
                                    </p:anim>
                                    <p:animEffect transition="in" filter="fade">
                                      <p:cBhvr>
                                        <p:cTn id="31" dur="3000"/>
                                        <p:tgtEl>
                                          <p:spTgt spid="8"/>
                                        </p:tgtEl>
                                      </p:cBhvr>
                                    </p:animEffect>
                                  </p:childTnLst>
                                </p:cTn>
                              </p:par>
                              <p:par>
                                <p:cTn id="32" presetID="48" presetClass="entr" presetSubtype="0" accel="5000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6" dur="3000" fill="hold"/>
                                        <p:tgtEl>
                                          <p:spTgt spid="9"/>
                                        </p:tgtEl>
                                        <p:attrNameLst>
                                          <p:attrName>ppt_y</p:attrName>
                                        </p:attrNameLst>
                                      </p:cBhvr>
                                      <p:tavLst>
                                        <p:tav tm="0">
                                          <p:val>
                                            <p:strVal val="#ppt_y"/>
                                          </p:val>
                                        </p:tav>
                                        <p:tav tm="100000">
                                          <p:val>
                                            <p:strVal val="#ppt_y"/>
                                          </p:val>
                                        </p:tav>
                                      </p:tavLst>
                                    </p:anim>
                                    <p:animEffect transition="in" filter="fade">
                                      <p:cBhvr>
                                        <p:cTn id="37" dur="3000"/>
                                        <p:tgtEl>
                                          <p:spTgt spid="9"/>
                                        </p:tgtEl>
                                      </p:cBhvr>
                                    </p:animEffect>
                                  </p:childTnLst>
                                </p:cTn>
                              </p:par>
                              <p:par>
                                <p:cTn id="38" presetID="48" presetClass="entr" presetSubtype="0" accel="5000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42" dur="3000" fill="hold"/>
                                        <p:tgtEl>
                                          <p:spTgt spid="10"/>
                                        </p:tgtEl>
                                        <p:attrNameLst>
                                          <p:attrName>ppt_y</p:attrName>
                                        </p:attrNameLst>
                                      </p:cBhvr>
                                      <p:tavLst>
                                        <p:tav tm="0">
                                          <p:val>
                                            <p:strVal val="#ppt_y"/>
                                          </p:val>
                                        </p:tav>
                                        <p:tav tm="100000">
                                          <p:val>
                                            <p:strVal val="#ppt_y"/>
                                          </p:val>
                                        </p:tav>
                                      </p:tavLst>
                                    </p:anim>
                                    <p:animEffect transition="in" filter="fade">
                                      <p:cBhvr>
                                        <p:cTn id="43" dur="3000"/>
                                        <p:tgtEl>
                                          <p:spTgt spid="10"/>
                                        </p:tgtEl>
                                      </p:cBhvr>
                                    </p:animEffect>
                                  </p:childTnLst>
                                </p:cTn>
                              </p:par>
                              <p:par>
                                <p:cTn id="44" presetID="48" presetClass="entr" presetSubtype="0" accel="5000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48" dur="3000" fill="hold"/>
                                        <p:tgtEl>
                                          <p:spTgt spid="11"/>
                                        </p:tgtEl>
                                        <p:attrNameLst>
                                          <p:attrName>ppt_y</p:attrName>
                                        </p:attrNameLst>
                                      </p:cBhvr>
                                      <p:tavLst>
                                        <p:tav tm="0">
                                          <p:val>
                                            <p:strVal val="#ppt_y"/>
                                          </p:val>
                                        </p:tav>
                                        <p:tav tm="100000">
                                          <p:val>
                                            <p:strVal val="#ppt_y"/>
                                          </p:val>
                                        </p:tav>
                                      </p:tavLst>
                                    </p:anim>
                                    <p:animEffect transition="in" filter="fade">
                                      <p:cBhvr>
                                        <p:cTn id="49" dur="3000"/>
                                        <p:tgtEl>
                                          <p:spTgt spid="11"/>
                                        </p:tgtEl>
                                      </p:cBhvr>
                                    </p:animEffect>
                                  </p:childTnLst>
                                </p:cTn>
                              </p:par>
                              <p:par>
                                <p:cTn id="50" presetID="48" presetClass="entr" presetSubtype="0" accel="5000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54" dur="3000" fill="hold"/>
                                        <p:tgtEl>
                                          <p:spTgt spid="12"/>
                                        </p:tgtEl>
                                        <p:attrNameLst>
                                          <p:attrName>ppt_y</p:attrName>
                                        </p:attrNameLst>
                                      </p:cBhvr>
                                      <p:tavLst>
                                        <p:tav tm="0">
                                          <p:val>
                                            <p:strVal val="#ppt_y"/>
                                          </p:val>
                                        </p:tav>
                                        <p:tav tm="100000">
                                          <p:val>
                                            <p:strVal val="#ppt_y"/>
                                          </p:val>
                                        </p:tav>
                                      </p:tavLst>
                                    </p:anim>
                                    <p:animEffect transition="in" filter="fade">
                                      <p:cBhvr>
                                        <p:cTn id="55" dur="3000"/>
                                        <p:tgtEl>
                                          <p:spTgt spid="12"/>
                                        </p:tgtEl>
                                      </p:cBhvr>
                                    </p:animEffect>
                                  </p:childTnLst>
                                </p:cTn>
                              </p:par>
                              <p:par>
                                <p:cTn id="56" presetID="48" presetClass="entr" presetSubtype="0" accel="5000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9"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60" dur="3000" fill="hold"/>
                                        <p:tgtEl>
                                          <p:spTgt spid="13"/>
                                        </p:tgtEl>
                                        <p:attrNameLst>
                                          <p:attrName>ppt_y</p:attrName>
                                        </p:attrNameLst>
                                      </p:cBhvr>
                                      <p:tavLst>
                                        <p:tav tm="0">
                                          <p:val>
                                            <p:strVal val="#ppt_y"/>
                                          </p:val>
                                        </p:tav>
                                        <p:tav tm="100000">
                                          <p:val>
                                            <p:strVal val="#ppt_y"/>
                                          </p:val>
                                        </p:tav>
                                      </p:tavLst>
                                    </p:anim>
                                    <p:animEffect transition="in" filter="fade">
                                      <p:cBhvr>
                                        <p:cTn id="61" dur="3000"/>
                                        <p:tgtEl>
                                          <p:spTgt spid="13"/>
                                        </p:tgtEl>
                                      </p:cBhvr>
                                    </p:animEffect>
                                  </p:childTnLst>
                                </p:cTn>
                              </p:par>
                              <p:par>
                                <p:cTn id="62" presetID="48" presetClass="entr" presetSubtype="0" accel="50000"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5"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66" dur="3000" fill="hold"/>
                                        <p:tgtEl>
                                          <p:spTgt spid="14"/>
                                        </p:tgtEl>
                                        <p:attrNameLst>
                                          <p:attrName>ppt_y</p:attrName>
                                        </p:attrNameLst>
                                      </p:cBhvr>
                                      <p:tavLst>
                                        <p:tav tm="0">
                                          <p:val>
                                            <p:strVal val="#ppt_y"/>
                                          </p:val>
                                        </p:tav>
                                        <p:tav tm="100000">
                                          <p:val>
                                            <p:strVal val="#ppt_y"/>
                                          </p:val>
                                        </p:tav>
                                      </p:tavLst>
                                    </p:anim>
                                    <p:animEffect transition="in" filter="fade">
                                      <p:cBhvr>
                                        <p:cTn id="67" dur="3000"/>
                                        <p:tgtEl>
                                          <p:spTgt spid="14"/>
                                        </p:tgtEl>
                                      </p:cBhvr>
                                    </p:animEffect>
                                  </p:childTnLst>
                                </p:cTn>
                              </p:par>
                              <p:par>
                                <p:cTn id="68" presetID="48" presetClass="entr" presetSubtype="0" accel="50000"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72" dur="3000" fill="hold"/>
                                        <p:tgtEl>
                                          <p:spTgt spid="15"/>
                                        </p:tgtEl>
                                        <p:attrNameLst>
                                          <p:attrName>ppt_y</p:attrName>
                                        </p:attrNameLst>
                                      </p:cBhvr>
                                      <p:tavLst>
                                        <p:tav tm="0">
                                          <p:val>
                                            <p:strVal val="#ppt_y"/>
                                          </p:val>
                                        </p:tav>
                                        <p:tav tm="100000">
                                          <p:val>
                                            <p:strVal val="#ppt_y"/>
                                          </p:val>
                                        </p:tav>
                                      </p:tavLst>
                                    </p:anim>
                                    <p:animEffect transition="in" filter="fade">
                                      <p:cBhvr>
                                        <p:cTn id="73" dur="3000"/>
                                        <p:tgtEl>
                                          <p:spTgt spid="15"/>
                                        </p:tgtEl>
                                      </p:cBhvr>
                                    </p:animEffect>
                                  </p:childTnLst>
                                </p:cTn>
                              </p:par>
                              <p:par>
                                <p:cTn id="74" presetID="48" presetClass="entr" presetSubtype="0" accel="5000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7"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78" dur="3000" fill="hold"/>
                                        <p:tgtEl>
                                          <p:spTgt spid="16"/>
                                        </p:tgtEl>
                                        <p:attrNameLst>
                                          <p:attrName>ppt_y</p:attrName>
                                        </p:attrNameLst>
                                      </p:cBhvr>
                                      <p:tavLst>
                                        <p:tav tm="0">
                                          <p:val>
                                            <p:strVal val="#ppt_y"/>
                                          </p:val>
                                        </p:tav>
                                        <p:tav tm="100000">
                                          <p:val>
                                            <p:strVal val="#ppt_y"/>
                                          </p:val>
                                        </p:tav>
                                      </p:tavLst>
                                    </p:anim>
                                    <p:animEffect transition="in" filter="fade">
                                      <p:cBhvr>
                                        <p:cTn id="79" dur="3000"/>
                                        <p:tgtEl>
                                          <p:spTgt spid="16"/>
                                        </p:tgtEl>
                                      </p:cBhvr>
                                    </p:animEffect>
                                  </p:childTnLst>
                                </p:cTn>
                              </p:par>
                              <p:par>
                                <p:cTn id="80" presetID="48" presetClass="entr" presetSubtype="0" accel="50000"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3"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84" dur="3000" fill="hold"/>
                                        <p:tgtEl>
                                          <p:spTgt spid="17"/>
                                        </p:tgtEl>
                                        <p:attrNameLst>
                                          <p:attrName>ppt_y</p:attrName>
                                        </p:attrNameLst>
                                      </p:cBhvr>
                                      <p:tavLst>
                                        <p:tav tm="0">
                                          <p:val>
                                            <p:strVal val="#ppt_y"/>
                                          </p:val>
                                        </p:tav>
                                        <p:tav tm="100000">
                                          <p:val>
                                            <p:strVal val="#ppt_y"/>
                                          </p:val>
                                        </p:tav>
                                      </p:tavLst>
                                    </p:anim>
                                    <p:animEffect transition="in" filter="fade">
                                      <p:cBhvr>
                                        <p:cTn id="85" dur="3000"/>
                                        <p:tgtEl>
                                          <p:spTgt spid="17"/>
                                        </p:tgtEl>
                                      </p:cBhvr>
                                    </p:animEffect>
                                  </p:childTnLst>
                                </p:cTn>
                              </p:par>
                              <p:par>
                                <p:cTn id="86" presetID="48" presetClass="entr" presetSubtype="0" accel="50000"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9"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90" dur="3000" fill="hold"/>
                                        <p:tgtEl>
                                          <p:spTgt spid="18"/>
                                        </p:tgtEl>
                                        <p:attrNameLst>
                                          <p:attrName>ppt_y</p:attrName>
                                        </p:attrNameLst>
                                      </p:cBhvr>
                                      <p:tavLst>
                                        <p:tav tm="0">
                                          <p:val>
                                            <p:strVal val="#ppt_y"/>
                                          </p:val>
                                        </p:tav>
                                        <p:tav tm="100000">
                                          <p:val>
                                            <p:strVal val="#ppt_y"/>
                                          </p:val>
                                        </p:tav>
                                      </p:tavLst>
                                    </p:anim>
                                    <p:animEffect transition="in" filter="fade">
                                      <p:cBhvr>
                                        <p:cTn id="91" dur="3000"/>
                                        <p:tgtEl>
                                          <p:spTgt spid="18"/>
                                        </p:tgtEl>
                                      </p:cBhvr>
                                    </p:animEffect>
                                  </p:childTnLst>
                                </p:cTn>
                              </p:par>
                              <p:par>
                                <p:cTn id="92" presetID="48" presetClass="entr" presetSubtype="0" accel="50000"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5"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96" dur="3000" fill="hold"/>
                                        <p:tgtEl>
                                          <p:spTgt spid="19"/>
                                        </p:tgtEl>
                                        <p:attrNameLst>
                                          <p:attrName>ppt_y</p:attrName>
                                        </p:attrNameLst>
                                      </p:cBhvr>
                                      <p:tavLst>
                                        <p:tav tm="0">
                                          <p:val>
                                            <p:strVal val="#ppt_y"/>
                                          </p:val>
                                        </p:tav>
                                        <p:tav tm="100000">
                                          <p:val>
                                            <p:strVal val="#ppt_y"/>
                                          </p:val>
                                        </p:tav>
                                      </p:tavLst>
                                    </p:anim>
                                    <p:animEffect transition="in" filter="fade">
                                      <p:cBhvr>
                                        <p:cTn id="97" dur="3000"/>
                                        <p:tgtEl>
                                          <p:spTgt spid="19"/>
                                        </p:tgtEl>
                                      </p:cBhvr>
                                    </p:animEffect>
                                  </p:childTnLst>
                                </p:cTn>
                              </p:par>
                              <p:par>
                                <p:cTn id="98" presetID="48" presetClass="entr" presetSubtype="0" accel="50000"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02" dur="3000" fill="hold"/>
                                        <p:tgtEl>
                                          <p:spTgt spid="20"/>
                                        </p:tgtEl>
                                        <p:attrNameLst>
                                          <p:attrName>ppt_y</p:attrName>
                                        </p:attrNameLst>
                                      </p:cBhvr>
                                      <p:tavLst>
                                        <p:tav tm="0">
                                          <p:val>
                                            <p:strVal val="#ppt_y"/>
                                          </p:val>
                                        </p:tav>
                                        <p:tav tm="100000">
                                          <p:val>
                                            <p:strVal val="#ppt_y"/>
                                          </p:val>
                                        </p:tav>
                                      </p:tavLst>
                                    </p:anim>
                                    <p:animEffect transition="in" filter="fade">
                                      <p:cBhvr>
                                        <p:cTn id="103" dur="3000"/>
                                        <p:tgtEl>
                                          <p:spTgt spid="20"/>
                                        </p:tgtEl>
                                      </p:cBhvr>
                                    </p:animEffect>
                                  </p:childTnLst>
                                </p:cTn>
                              </p:par>
                              <p:par>
                                <p:cTn id="104" presetID="48" presetClass="entr" presetSubtype="0" accel="50000"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08" dur="3000" fill="hold"/>
                                        <p:tgtEl>
                                          <p:spTgt spid="21"/>
                                        </p:tgtEl>
                                        <p:attrNameLst>
                                          <p:attrName>ppt_y</p:attrName>
                                        </p:attrNameLst>
                                      </p:cBhvr>
                                      <p:tavLst>
                                        <p:tav tm="0">
                                          <p:val>
                                            <p:strVal val="#ppt_y"/>
                                          </p:val>
                                        </p:tav>
                                        <p:tav tm="100000">
                                          <p:val>
                                            <p:strVal val="#ppt_y"/>
                                          </p:val>
                                        </p:tav>
                                      </p:tavLst>
                                    </p:anim>
                                    <p:animEffect transition="in" filter="fade">
                                      <p:cBhvr>
                                        <p:cTn id="109" dur="3000"/>
                                        <p:tgtEl>
                                          <p:spTgt spid="21"/>
                                        </p:tgtEl>
                                      </p:cBhvr>
                                    </p:animEffect>
                                  </p:childTnLst>
                                </p:cTn>
                              </p:par>
                              <p:par>
                                <p:cTn id="110" presetID="48" presetClass="entr" presetSubtype="0" accel="50000"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114" dur="3000" fill="hold"/>
                                        <p:tgtEl>
                                          <p:spTgt spid="22"/>
                                        </p:tgtEl>
                                        <p:attrNameLst>
                                          <p:attrName>ppt_y</p:attrName>
                                        </p:attrNameLst>
                                      </p:cBhvr>
                                      <p:tavLst>
                                        <p:tav tm="0">
                                          <p:val>
                                            <p:strVal val="#ppt_y"/>
                                          </p:val>
                                        </p:tav>
                                        <p:tav tm="100000">
                                          <p:val>
                                            <p:strVal val="#ppt_y"/>
                                          </p:val>
                                        </p:tav>
                                      </p:tavLst>
                                    </p:anim>
                                    <p:animEffect transition="in" filter="fade">
                                      <p:cBhvr>
                                        <p:cTn id="115" dur="3000"/>
                                        <p:tgtEl>
                                          <p:spTgt spid="22"/>
                                        </p:tgtEl>
                                      </p:cBhvr>
                                    </p:animEffect>
                                  </p:childTnLst>
                                </p:cTn>
                              </p:par>
                              <p:par>
                                <p:cTn id="116" presetID="48" presetClass="entr" presetSubtype="0" accel="50000"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120" dur="3000" fill="hold"/>
                                        <p:tgtEl>
                                          <p:spTgt spid="23"/>
                                        </p:tgtEl>
                                        <p:attrNameLst>
                                          <p:attrName>ppt_y</p:attrName>
                                        </p:attrNameLst>
                                      </p:cBhvr>
                                      <p:tavLst>
                                        <p:tav tm="0">
                                          <p:val>
                                            <p:strVal val="#ppt_y"/>
                                          </p:val>
                                        </p:tav>
                                        <p:tav tm="100000">
                                          <p:val>
                                            <p:strVal val="#ppt_y"/>
                                          </p:val>
                                        </p:tav>
                                      </p:tavLst>
                                    </p:anim>
                                    <p:animEffect transition="in" filter="fade">
                                      <p:cBhvr>
                                        <p:cTn id="121" dur="3000"/>
                                        <p:tgtEl>
                                          <p:spTgt spid="23"/>
                                        </p:tgtEl>
                                      </p:cBhvr>
                                    </p:animEffect>
                                  </p:childTnLst>
                                </p:cTn>
                              </p:par>
                              <p:par>
                                <p:cTn id="122" presetID="48" presetClass="entr" presetSubtype="0" accel="50000"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126" dur="3000" fill="hold"/>
                                        <p:tgtEl>
                                          <p:spTgt spid="24"/>
                                        </p:tgtEl>
                                        <p:attrNameLst>
                                          <p:attrName>ppt_y</p:attrName>
                                        </p:attrNameLst>
                                      </p:cBhvr>
                                      <p:tavLst>
                                        <p:tav tm="0">
                                          <p:val>
                                            <p:strVal val="#ppt_y"/>
                                          </p:val>
                                        </p:tav>
                                        <p:tav tm="100000">
                                          <p:val>
                                            <p:strVal val="#ppt_y"/>
                                          </p:val>
                                        </p:tav>
                                      </p:tavLst>
                                    </p:anim>
                                    <p:animEffect transition="in" filter="fade">
                                      <p:cBhvr>
                                        <p:cTn id="127" dur="3000"/>
                                        <p:tgtEl>
                                          <p:spTgt spid="24"/>
                                        </p:tgtEl>
                                      </p:cBhvr>
                                    </p:animEffect>
                                  </p:childTnLst>
                                </p:cTn>
                              </p:par>
                              <p:par>
                                <p:cTn id="128" presetID="48" presetClass="entr" presetSubtype="0" accel="50000"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1" dur="3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132" dur="3000" fill="hold"/>
                                        <p:tgtEl>
                                          <p:spTgt spid="25"/>
                                        </p:tgtEl>
                                        <p:attrNameLst>
                                          <p:attrName>ppt_y</p:attrName>
                                        </p:attrNameLst>
                                      </p:cBhvr>
                                      <p:tavLst>
                                        <p:tav tm="0">
                                          <p:val>
                                            <p:strVal val="#ppt_y"/>
                                          </p:val>
                                        </p:tav>
                                        <p:tav tm="100000">
                                          <p:val>
                                            <p:strVal val="#ppt_y"/>
                                          </p:val>
                                        </p:tav>
                                      </p:tavLst>
                                    </p:anim>
                                    <p:animEffect transition="in" filter="fade">
                                      <p:cBhvr>
                                        <p:cTn id="133" dur="3000"/>
                                        <p:tgtEl>
                                          <p:spTgt spid="25"/>
                                        </p:tgtEl>
                                      </p:cBhvr>
                                    </p:animEffect>
                                  </p:childTnLst>
                                </p:cTn>
                              </p:par>
                              <p:par>
                                <p:cTn id="134" presetID="48" presetClass="entr" presetSubtype="0" accel="50000"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3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3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138" dur="3000" fill="hold"/>
                                        <p:tgtEl>
                                          <p:spTgt spid="26"/>
                                        </p:tgtEl>
                                        <p:attrNameLst>
                                          <p:attrName>ppt_y</p:attrName>
                                        </p:attrNameLst>
                                      </p:cBhvr>
                                      <p:tavLst>
                                        <p:tav tm="0">
                                          <p:val>
                                            <p:strVal val="#ppt_y"/>
                                          </p:val>
                                        </p:tav>
                                        <p:tav tm="100000">
                                          <p:val>
                                            <p:strVal val="#ppt_y"/>
                                          </p:val>
                                        </p:tav>
                                      </p:tavLst>
                                    </p:anim>
                                    <p:animEffect transition="in" filter="fade">
                                      <p:cBhvr>
                                        <p:cTn id="139" dur="3000"/>
                                        <p:tgtEl>
                                          <p:spTgt spid="26"/>
                                        </p:tgtEl>
                                      </p:cBhvr>
                                    </p:animEffect>
                                  </p:childTnLst>
                                </p:cTn>
                              </p:par>
                              <p:par>
                                <p:cTn id="140" presetID="48" presetClass="entr" presetSubtype="0" accel="50000"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3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3" dur="3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144" dur="3000" fill="hold"/>
                                        <p:tgtEl>
                                          <p:spTgt spid="27"/>
                                        </p:tgtEl>
                                        <p:attrNameLst>
                                          <p:attrName>ppt_y</p:attrName>
                                        </p:attrNameLst>
                                      </p:cBhvr>
                                      <p:tavLst>
                                        <p:tav tm="0">
                                          <p:val>
                                            <p:strVal val="#ppt_y"/>
                                          </p:val>
                                        </p:tav>
                                        <p:tav tm="100000">
                                          <p:val>
                                            <p:strVal val="#ppt_y"/>
                                          </p:val>
                                        </p:tav>
                                      </p:tavLst>
                                    </p:anim>
                                    <p:animEffect transition="in" filter="fade">
                                      <p:cBhvr>
                                        <p:cTn id="145" dur="3000"/>
                                        <p:tgtEl>
                                          <p:spTgt spid="27"/>
                                        </p:tgtEl>
                                      </p:cBhvr>
                                    </p:animEffect>
                                  </p:childTnLst>
                                </p:cTn>
                              </p:par>
                              <p:par>
                                <p:cTn id="146" presetID="48" presetClass="entr" presetSubtype="0" accel="50000"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p:cTn id="148" dur="3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9" dur="3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150" dur="3000" fill="hold"/>
                                        <p:tgtEl>
                                          <p:spTgt spid="28"/>
                                        </p:tgtEl>
                                        <p:attrNameLst>
                                          <p:attrName>ppt_y</p:attrName>
                                        </p:attrNameLst>
                                      </p:cBhvr>
                                      <p:tavLst>
                                        <p:tav tm="0">
                                          <p:val>
                                            <p:strVal val="#ppt_y"/>
                                          </p:val>
                                        </p:tav>
                                        <p:tav tm="100000">
                                          <p:val>
                                            <p:strVal val="#ppt_y"/>
                                          </p:val>
                                        </p:tav>
                                      </p:tavLst>
                                    </p:anim>
                                    <p:animEffect transition="in" filter="fade">
                                      <p:cBhvr>
                                        <p:cTn id="151" dur="3000"/>
                                        <p:tgtEl>
                                          <p:spTgt spid="28"/>
                                        </p:tgtEl>
                                      </p:cBhvr>
                                    </p:animEffect>
                                  </p:childTnLst>
                                </p:cTn>
                              </p:par>
                              <p:par>
                                <p:cTn id="152" presetID="48" presetClass="entr" presetSubtype="0" accel="50000"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3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5" dur="3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156" dur="3000" fill="hold"/>
                                        <p:tgtEl>
                                          <p:spTgt spid="29"/>
                                        </p:tgtEl>
                                        <p:attrNameLst>
                                          <p:attrName>ppt_y</p:attrName>
                                        </p:attrNameLst>
                                      </p:cBhvr>
                                      <p:tavLst>
                                        <p:tav tm="0">
                                          <p:val>
                                            <p:strVal val="#ppt_y"/>
                                          </p:val>
                                        </p:tav>
                                        <p:tav tm="100000">
                                          <p:val>
                                            <p:strVal val="#ppt_y"/>
                                          </p:val>
                                        </p:tav>
                                      </p:tavLst>
                                    </p:anim>
                                    <p:animEffect transition="in" filter="fade">
                                      <p:cBhvr>
                                        <p:cTn id="157" dur="3000"/>
                                        <p:tgtEl>
                                          <p:spTgt spid="29"/>
                                        </p:tgtEl>
                                      </p:cBhvr>
                                    </p:animEffect>
                                  </p:childTnLst>
                                </p:cTn>
                              </p:par>
                              <p:par>
                                <p:cTn id="158" presetID="48" presetClass="entr" presetSubtype="0" accel="50000"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p:cTn id="160" dur="3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1" dur="3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162" dur="3000" fill="hold"/>
                                        <p:tgtEl>
                                          <p:spTgt spid="30"/>
                                        </p:tgtEl>
                                        <p:attrNameLst>
                                          <p:attrName>ppt_y</p:attrName>
                                        </p:attrNameLst>
                                      </p:cBhvr>
                                      <p:tavLst>
                                        <p:tav tm="0">
                                          <p:val>
                                            <p:strVal val="#ppt_y"/>
                                          </p:val>
                                        </p:tav>
                                        <p:tav tm="100000">
                                          <p:val>
                                            <p:strVal val="#ppt_y"/>
                                          </p:val>
                                        </p:tav>
                                      </p:tavLst>
                                    </p:anim>
                                    <p:animEffect transition="in" filter="fade">
                                      <p:cBhvr>
                                        <p:cTn id="163" dur="3000"/>
                                        <p:tgtEl>
                                          <p:spTgt spid="30"/>
                                        </p:tgtEl>
                                      </p:cBhvr>
                                    </p:animEffect>
                                  </p:childTnLst>
                                </p:cTn>
                              </p:par>
                              <p:par>
                                <p:cTn id="164" presetID="48" presetClass="entr" presetSubtype="0" accel="50000"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p:cTn id="166" dur="3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7" dur="3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168" dur="3000" fill="hold"/>
                                        <p:tgtEl>
                                          <p:spTgt spid="31"/>
                                        </p:tgtEl>
                                        <p:attrNameLst>
                                          <p:attrName>ppt_y</p:attrName>
                                        </p:attrNameLst>
                                      </p:cBhvr>
                                      <p:tavLst>
                                        <p:tav tm="0">
                                          <p:val>
                                            <p:strVal val="#ppt_y"/>
                                          </p:val>
                                        </p:tav>
                                        <p:tav tm="100000">
                                          <p:val>
                                            <p:strVal val="#ppt_y"/>
                                          </p:val>
                                        </p:tav>
                                      </p:tavLst>
                                    </p:anim>
                                    <p:animEffect transition="in" filter="fade">
                                      <p:cBhvr>
                                        <p:cTn id="169" dur="3000"/>
                                        <p:tgtEl>
                                          <p:spTgt spid="31"/>
                                        </p:tgtEl>
                                      </p:cBhvr>
                                    </p:animEffect>
                                  </p:childTnLst>
                                </p:cTn>
                              </p:par>
                              <p:par>
                                <p:cTn id="170" presetID="48" presetClass="entr" presetSubtype="0" accel="50000"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p:cTn id="172" dur="3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3" dur="3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174" dur="3000" fill="hold"/>
                                        <p:tgtEl>
                                          <p:spTgt spid="32"/>
                                        </p:tgtEl>
                                        <p:attrNameLst>
                                          <p:attrName>ppt_y</p:attrName>
                                        </p:attrNameLst>
                                      </p:cBhvr>
                                      <p:tavLst>
                                        <p:tav tm="0">
                                          <p:val>
                                            <p:strVal val="#ppt_y"/>
                                          </p:val>
                                        </p:tav>
                                        <p:tav tm="100000">
                                          <p:val>
                                            <p:strVal val="#ppt_y"/>
                                          </p:val>
                                        </p:tav>
                                      </p:tavLst>
                                    </p:anim>
                                    <p:animEffect transition="in" filter="fade">
                                      <p:cBhvr>
                                        <p:cTn id="175" dur="3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1030.jpg"/>
          <p:cNvPicPr>
            <a:picLocks noChangeAspect="1"/>
          </p:cNvPicPr>
          <p:nvPr/>
        </p:nvPicPr>
        <p:blipFill>
          <a:blip r:embed="rId2"/>
          <a:stretch>
            <a:fillRect/>
          </a:stretch>
        </p:blipFill>
        <p:spPr>
          <a:xfrm>
            <a:off x="1643042" y="0"/>
            <a:ext cx="5643602" cy="6858000"/>
          </a:xfrm>
          <a:prstGeom prst="rect">
            <a:avLst/>
          </a:prstGeom>
          <a:scene3d>
            <a:camera prst="orthographicFront"/>
            <a:lightRig rig="threePt" dir="t"/>
          </a:scene3d>
          <a:sp3d>
            <a:bevelT prst="angle"/>
          </a:sp3d>
        </p:spPr>
      </p:pic>
      <p:sp>
        <p:nvSpPr>
          <p:cNvPr id="23" name="22 Rombo"/>
          <p:cNvSpPr/>
          <p:nvPr/>
        </p:nvSpPr>
        <p:spPr>
          <a:xfrm>
            <a:off x="500034" y="0"/>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ombo"/>
          <p:cNvSpPr/>
          <p:nvPr/>
        </p:nvSpPr>
        <p:spPr>
          <a:xfrm>
            <a:off x="500034" y="785794"/>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ombo"/>
          <p:cNvSpPr/>
          <p:nvPr/>
        </p:nvSpPr>
        <p:spPr>
          <a:xfrm>
            <a:off x="500034" y="1643050"/>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ombo"/>
          <p:cNvSpPr/>
          <p:nvPr/>
        </p:nvSpPr>
        <p:spPr>
          <a:xfrm>
            <a:off x="500034" y="2428868"/>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ombo"/>
          <p:cNvSpPr/>
          <p:nvPr/>
        </p:nvSpPr>
        <p:spPr>
          <a:xfrm>
            <a:off x="500034" y="3286124"/>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ombo"/>
          <p:cNvSpPr/>
          <p:nvPr/>
        </p:nvSpPr>
        <p:spPr>
          <a:xfrm>
            <a:off x="500034" y="4071942"/>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ombo"/>
          <p:cNvSpPr/>
          <p:nvPr/>
        </p:nvSpPr>
        <p:spPr>
          <a:xfrm>
            <a:off x="500034" y="4786322"/>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ombo"/>
          <p:cNvSpPr/>
          <p:nvPr/>
        </p:nvSpPr>
        <p:spPr>
          <a:xfrm>
            <a:off x="500034" y="5643578"/>
            <a:ext cx="714380" cy="1214422"/>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ombo"/>
          <p:cNvSpPr/>
          <p:nvPr/>
        </p:nvSpPr>
        <p:spPr>
          <a:xfrm>
            <a:off x="7929586" y="0"/>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ombo"/>
          <p:cNvSpPr/>
          <p:nvPr/>
        </p:nvSpPr>
        <p:spPr>
          <a:xfrm>
            <a:off x="7929586" y="785794"/>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ombo"/>
          <p:cNvSpPr/>
          <p:nvPr/>
        </p:nvSpPr>
        <p:spPr>
          <a:xfrm>
            <a:off x="7929586" y="1643050"/>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ombo"/>
          <p:cNvSpPr/>
          <p:nvPr/>
        </p:nvSpPr>
        <p:spPr>
          <a:xfrm>
            <a:off x="7929586" y="2428868"/>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ombo"/>
          <p:cNvSpPr/>
          <p:nvPr/>
        </p:nvSpPr>
        <p:spPr>
          <a:xfrm>
            <a:off x="7929586" y="3286124"/>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ombo"/>
          <p:cNvSpPr/>
          <p:nvPr/>
        </p:nvSpPr>
        <p:spPr>
          <a:xfrm>
            <a:off x="7929586" y="4071942"/>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ombo"/>
          <p:cNvSpPr/>
          <p:nvPr/>
        </p:nvSpPr>
        <p:spPr>
          <a:xfrm>
            <a:off x="7929586" y="4786322"/>
            <a:ext cx="714380" cy="1071546"/>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ombo"/>
          <p:cNvSpPr/>
          <p:nvPr/>
        </p:nvSpPr>
        <p:spPr>
          <a:xfrm>
            <a:off x="7929586" y="5643578"/>
            <a:ext cx="714380" cy="1214422"/>
          </a:xfrm>
          <a:prstGeom prst="diamond">
            <a:avLst/>
          </a:prstGeom>
          <a:gradFill flip="none" rotWithShape="1">
            <a:gsLst>
              <a:gs pos="0">
                <a:schemeClr val="tx2">
                  <a:lumMod val="75000"/>
                  <a:shade val="30000"/>
                  <a:satMod val="115000"/>
                  <a:alpha val="40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0" name="39 Imagen" descr="01001030.jpg"/>
          <p:cNvPicPr>
            <a:picLocks noChangeAspect="1"/>
          </p:cNvPicPr>
          <p:nvPr/>
        </p:nvPicPr>
        <p:blipFill>
          <a:blip r:embed="rId2"/>
          <a:stretch>
            <a:fillRect/>
          </a:stretch>
        </p:blipFill>
        <p:spPr>
          <a:xfrm>
            <a:off x="1643042" y="0"/>
            <a:ext cx="5643602" cy="6858000"/>
          </a:xfrm>
          <a:prstGeom prst="rect">
            <a:avLst/>
          </a:prstGeom>
          <a:scene3d>
            <a:camera prst="orthographicFront"/>
            <a:lightRig rig="threePt" dir="t"/>
          </a:scene3d>
          <a:sp3d>
            <a:bevelT prst="angle"/>
          </a:sp3d>
        </p:spPr>
      </p:pic>
      <p:sp>
        <p:nvSpPr>
          <p:cNvPr id="22" name="2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plus(in)">
                                      <p:cBhvr>
                                        <p:cTn id="10" dur="2000"/>
                                        <p:tgtEl>
                                          <p:spTgt spid="23"/>
                                        </p:tgtEl>
                                      </p:cBhvr>
                                    </p:animEffect>
                                  </p:childTnLst>
                                </p:cTn>
                              </p:par>
                              <p:par>
                                <p:cTn id="11" presetID="8" presetClass="emph" presetSubtype="0" fill="hold" grpId="1" nodeType="withEffect">
                                  <p:stCondLst>
                                    <p:cond delay="0"/>
                                  </p:stCondLst>
                                  <p:childTnLst>
                                    <p:animRot by="21600000">
                                      <p:cBhvr>
                                        <p:cTn id="12" dur="2000" fill="hold"/>
                                        <p:tgtEl>
                                          <p:spTgt spid="23"/>
                                        </p:tgtEl>
                                        <p:attrNameLst>
                                          <p:attrName>r</p:attrName>
                                        </p:attrNameLst>
                                      </p:cBhvr>
                                    </p:animRot>
                                  </p:childTnLst>
                                </p:cTn>
                              </p:par>
                              <p:par>
                                <p:cTn id="13" presetID="23" presetClass="entr" presetSubtype="16" fill="hold" grpId="2"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p:cTn id="15" dur="2000" fill="hold"/>
                                        <p:tgtEl>
                                          <p:spTgt spid="23"/>
                                        </p:tgtEl>
                                        <p:attrNameLst>
                                          <p:attrName>ppt_w</p:attrName>
                                        </p:attrNameLst>
                                      </p:cBhvr>
                                      <p:tavLst>
                                        <p:tav tm="0">
                                          <p:val>
                                            <p:fltVal val="0"/>
                                          </p:val>
                                        </p:tav>
                                        <p:tav tm="100000">
                                          <p:val>
                                            <p:strVal val="#ppt_w"/>
                                          </p:val>
                                        </p:tav>
                                      </p:tavLst>
                                    </p:anim>
                                    <p:anim calcmode="lin" valueType="num">
                                      <p:cBhvr>
                                        <p:cTn id="16" dur="2000" fill="hold"/>
                                        <p:tgtEl>
                                          <p:spTgt spid="23"/>
                                        </p:tgtEl>
                                        <p:attrNameLst>
                                          <p:attrName>ppt_h</p:attrName>
                                        </p:attrNameLst>
                                      </p:cBhvr>
                                      <p:tavLst>
                                        <p:tav tm="0">
                                          <p:val>
                                            <p:fltVal val="0"/>
                                          </p:val>
                                        </p:tav>
                                        <p:tav tm="100000">
                                          <p:val>
                                            <p:strVal val="#ppt_h"/>
                                          </p:val>
                                        </p:tav>
                                      </p:tavLst>
                                    </p:anim>
                                  </p:childTnLst>
                                </p:cTn>
                              </p:par>
                              <p:par>
                                <p:cTn id="17" presetID="13" presetClass="entr" presetSubtype="16" fill="hold" grpId="0"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plus(in)">
                                      <p:cBhvr>
                                        <p:cTn id="19" dur="2000"/>
                                        <p:tgtEl>
                                          <p:spTgt spid="24"/>
                                        </p:tgtEl>
                                      </p:cBhvr>
                                    </p:animEffect>
                                  </p:childTnLst>
                                </p:cTn>
                              </p:par>
                              <p:par>
                                <p:cTn id="20" presetID="8" presetClass="emph" presetSubtype="0" fill="hold" grpId="1" nodeType="withEffect">
                                  <p:stCondLst>
                                    <p:cond delay="0"/>
                                  </p:stCondLst>
                                  <p:childTnLst>
                                    <p:animRot by="21600000">
                                      <p:cBhvr>
                                        <p:cTn id="21" dur="2000" fill="hold"/>
                                        <p:tgtEl>
                                          <p:spTgt spid="24"/>
                                        </p:tgtEl>
                                        <p:attrNameLst>
                                          <p:attrName>r</p:attrName>
                                        </p:attrNameLst>
                                      </p:cBhvr>
                                    </p:animRot>
                                  </p:childTnLst>
                                </p:cTn>
                              </p:par>
                              <p:par>
                                <p:cTn id="22" presetID="23" presetClass="entr" presetSubtype="16" fill="hold" grpId="2" nodeType="withEffect">
                                  <p:stCondLst>
                                    <p:cond delay="0"/>
                                  </p:stCondLst>
                                  <p:childTnLst>
                                    <p:set>
                                      <p:cBhvr>
                                        <p:cTn id="23" dur="1" fill="hold">
                                          <p:stCondLst>
                                            <p:cond delay="0"/>
                                          </p:stCondLst>
                                        </p:cTn>
                                        <p:tgtEl>
                                          <p:spTgt spid="24"/>
                                        </p:tgtEl>
                                        <p:attrNameLst>
                                          <p:attrName>style.visibility</p:attrName>
                                        </p:attrNameLst>
                                      </p:cBhvr>
                                      <p:to>
                                        <p:strVal val="visible"/>
                                      </p:to>
                                    </p:set>
                                    <p:anim calcmode="lin" valueType="num">
                                      <p:cBhvr>
                                        <p:cTn id="24" dur="2000" fill="hold"/>
                                        <p:tgtEl>
                                          <p:spTgt spid="24"/>
                                        </p:tgtEl>
                                        <p:attrNameLst>
                                          <p:attrName>ppt_w</p:attrName>
                                        </p:attrNameLst>
                                      </p:cBhvr>
                                      <p:tavLst>
                                        <p:tav tm="0">
                                          <p:val>
                                            <p:fltVal val="0"/>
                                          </p:val>
                                        </p:tav>
                                        <p:tav tm="100000">
                                          <p:val>
                                            <p:strVal val="#ppt_w"/>
                                          </p:val>
                                        </p:tav>
                                      </p:tavLst>
                                    </p:anim>
                                    <p:anim calcmode="lin" valueType="num">
                                      <p:cBhvr>
                                        <p:cTn id="25" dur="2000" fill="hold"/>
                                        <p:tgtEl>
                                          <p:spTgt spid="24"/>
                                        </p:tgtEl>
                                        <p:attrNameLst>
                                          <p:attrName>ppt_h</p:attrName>
                                        </p:attrNameLst>
                                      </p:cBhvr>
                                      <p:tavLst>
                                        <p:tav tm="0">
                                          <p:val>
                                            <p:fltVal val="0"/>
                                          </p:val>
                                        </p:tav>
                                        <p:tav tm="100000">
                                          <p:val>
                                            <p:strVal val="#ppt_h"/>
                                          </p:val>
                                        </p:tav>
                                      </p:tavLst>
                                    </p:anim>
                                  </p:childTnLst>
                                </p:cTn>
                              </p:par>
                              <p:par>
                                <p:cTn id="26" presetID="13" presetClass="entr" presetSubtype="16"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plus(in)">
                                      <p:cBhvr>
                                        <p:cTn id="28" dur="2000"/>
                                        <p:tgtEl>
                                          <p:spTgt spid="25"/>
                                        </p:tgtEl>
                                      </p:cBhvr>
                                    </p:animEffect>
                                  </p:childTnLst>
                                </p:cTn>
                              </p:par>
                              <p:par>
                                <p:cTn id="29" presetID="8" presetClass="emph" presetSubtype="0" fill="hold" grpId="1" nodeType="withEffect">
                                  <p:stCondLst>
                                    <p:cond delay="0"/>
                                  </p:stCondLst>
                                  <p:childTnLst>
                                    <p:animRot by="21600000">
                                      <p:cBhvr>
                                        <p:cTn id="30" dur="2000" fill="hold"/>
                                        <p:tgtEl>
                                          <p:spTgt spid="25"/>
                                        </p:tgtEl>
                                        <p:attrNameLst>
                                          <p:attrName>r</p:attrName>
                                        </p:attrNameLst>
                                      </p:cBhvr>
                                    </p:animRot>
                                  </p:childTnLst>
                                </p:cTn>
                              </p:par>
                              <p:par>
                                <p:cTn id="31" presetID="23" presetClass="entr" presetSubtype="16" fill="hold" grpId="2" nodeType="withEffect">
                                  <p:stCondLst>
                                    <p:cond delay="0"/>
                                  </p:stCondLst>
                                  <p:childTnLst>
                                    <p:set>
                                      <p:cBhvr>
                                        <p:cTn id="32" dur="1" fill="hold">
                                          <p:stCondLst>
                                            <p:cond delay="0"/>
                                          </p:stCondLst>
                                        </p:cTn>
                                        <p:tgtEl>
                                          <p:spTgt spid="25"/>
                                        </p:tgtEl>
                                        <p:attrNameLst>
                                          <p:attrName>style.visibility</p:attrName>
                                        </p:attrNameLst>
                                      </p:cBhvr>
                                      <p:to>
                                        <p:strVal val="visible"/>
                                      </p:to>
                                    </p:set>
                                    <p:anim calcmode="lin" valueType="num">
                                      <p:cBhvr>
                                        <p:cTn id="33" dur="2000" fill="hold"/>
                                        <p:tgtEl>
                                          <p:spTgt spid="25"/>
                                        </p:tgtEl>
                                        <p:attrNameLst>
                                          <p:attrName>ppt_w</p:attrName>
                                        </p:attrNameLst>
                                      </p:cBhvr>
                                      <p:tavLst>
                                        <p:tav tm="0">
                                          <p:val>
                                            <p:fltVal val="0"/>
                                          </p:val>
                                        </p:tav>
                                        <p:tav tm="100000">
                                          <p:val>
                                            <p:strVal val="#ppt_w"/>
                                          </p:val>
                                        </p:tav>
                                      </p:tavLst>
                                    </p:anim>
                                    <p:anim calcmode="lin" valueType="num">
                                      <p:cBhvr>
                                        <p:cTn id="34" dur="2000" fill="hold"/>
                                        <p:tgtEl>
                                          <p:spTgt spid="25"/>
                                        </p:tgtEl>
                                        <p:attrNameLst>
                                          <p:attrName>ppt_h</p:attrName>
                                        </p:attrNameLst>
                                      </p:cBhvr>
                                      <p:tavLst>
                                        <p:tav tm="0">
                                          <p:val>
                                            <p:fltVal val="0"/>
                                          </p:val>
                                        </p:tav>
                                        <p:tav tm="100000">
                                          <p:val>
                                            <p:strVal val="#ppt_h"/>
                                          </p:val>
                                        </p:tav>
                                      </p:tavLst>
                                    </p:anim>
                                  </p:childTnLst>
                                </p:cTn>
                              </p:par>
                              <p:par>
                                <p:cTn id="35" presetID="13" presetClass="entr" presetSubtype="16" fill="hold" grpId="0"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plus(in)">
                                      <p:cBhvr>
                                        <p:cTn id="37" dur="2000"/>
                                        <p:tgtEl>
                                          <p:spTgt spid="26"/>
                                        </p:tgtEl>
                                      </p:cBhvr>
                                    </p:animEffect>
                                  </p:childTnLst>
                                </p:cTn>
                              </p:par>
                              <p:par>
                                <p:cTn id="38" presetID="8" presetClass="emph" presetSubtype="0" fill="hold" grpId="1" nodeType="withEffect">
                                  <p:stCondLst>
                                    <p:cond delay="0"/>
                                  </p:stCondLst>
                                  <p:childTnLst>
                                    <p:animRot by="21600000">
                                      <p:cBhvr>
                                        <p:cTn id="39" dur="2000" fill="hold"/>
                                        <p:tgtEl>
                                          <p:spTgt spid="26"/>
                                        </p:tgtEl>
                                        <p:attrNameLst>
                                          <p:attrName>r</p:attrName>
                                        </p:attrNameLst>
                                      </p:cBhvr>
                                    </p:animRot>
                                  </p:childTnLst>
                                </p:cTn>
                              </p:par>
                              <p:par>
                                <p:cTn id="40" presetID="23" presetClass="entr" presetSubtype="16" fill="hold" grpId="2"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2000" fill="hold"/>
                                        <p:tgtEl>
                                          <p:spTgt spid="26"/>
                                        </p:tgtEl>
                                        <p:attrNameLst>
                                          <p:attrName>ppt_w</p:attrName>
                                        </p:attrNameLst>
                                      </p:cBhvr>
                                      <p:tavLst>
                                        <p:tav tm="0">
                                          <p:val>
                                            <p:fltVal val="0"/>
                                          </p:val>
                                        </p:tav>
                                        <p:tav tm="100000">
                                          <p:val>
                                            <p:strVal val="#ppt_w"/>
                                          </p:val>
                                        </p:tav>
                                      </p:tavLst>
                                    </p:anim>
                                    <p:anim calcmode="lin" valueType="num">
                                      <p:cBhvr>
                                        <p:cTn id="43" dur="2000" fill="hold"/>
                                        <p:tgtEl>
                                          <p:spTgt spid="26"/>
                                        </p:tgtEl>
                                        <p:attrNameLst>
                                          <p:attrName>ppt_h</p:attrName>
                                        </p:attrNameLst>
                                      </p:cBhvr>
                                      <p:tavLst>
                                        <p:tav tm="0">
                                          <p:val>
                                            <p:fltVal val="0"/>
                                          </p:val>
                                        </p:tav>
                                        <p:tav tm="100000">
                                          <p:val>
                                            <p:strVal val="#ppt_h"/>
                                          </p:val>
                                        </p:tav>
                                      </p:tavLst>
                                    </p:anim>
                                  </p:childTnLst>
                                </p:cTn>
                              </p:par>
                              <p:par>
                                <p:cTn id="44" presetID="13" presetClass="entr" presetSubtype="16"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plus(in)">
                                      <p:cBhvr>
                                        <p:cTn id="46" dur="2000"/>
                                        <p:tgtEl>
                                          <p:spTgt spid="27"/>
                                        </p:tgtEl>
                                      </p:cBhvr>
                                    </p:animEffect>
                                  </p:childTnLst>
                                </p:cTn>
                              </p:par>
                              <p:par>
                                <p:cTn id="47" presetID="8" presetClass="emph" presetSubtype="0" fill="hold" grpId="1" nodeType="withEffect">
                                  <p:stCondLst>
                                    <p:cond delay="0"/>
                                  </p:stCondLst>
                                  <p:childTnLst>
                                    <p:animRot by="21600000">
                                      <p:cBhvr>
                                        <p:cTn id="48" dur="2000" fill="hold"/>
                                        <p:tgtEl>
                                          <p:spTgt spid="27"/>
                                        </p:tgtEl>
                                        <p:attrNameLst>
                                          <p:attrName>r</p:attrName>
                                        </p:attrNameLst>
                                      </p:cBhvr>
                                    </p:animRot>
                                  </p:childTnLst>
                                </p:cTn>
                              </p:par>
                              <p:par>
                                <p:cTn id="49" presetID="23" presetClass="entr" presetSubtype="16" fill="hold" grpId="2"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2000" fill="hold"/>
                                        <p:tgtEl>
                                          <p:spTgt spid="27"/>
                                        </p:tgtEl>
                                        <p:attrNameLst>
                                          <p:attrName>ppt_w</p:attrName>
                                        </p:attrNameLst>
                                      </p:cBhvr>
                                      <p:tavLst>
                                        <p:tav tm="0">
                                          <p:val>
                                            <p:fltVal val="0"/>
                                          </p:val>
                                        </p:tav>
                                        <p:tav tm="100000">
                                          <p:val>
                                            <p:strVal val="#ppt_w"/>
                                          </p:val>
                                        </p:tav>
                                      </p:tavLst>
                                    </p:anim>
                                    <p:anim calcmode="lin" valueType="num">
                                      <p:cBhvr>
                                        <p:cTn id="52" dur="2000" fill="hold"/>
                                        <p:tgtEl>
                                          <p:spTgt spid="27"/>
                                        </p:tgtEl>
                                        <p:attrNameLst>
                                          <p:attrName>ppt_h</p:attrName>
                                        </p:attrNameLst>
                                      </p:cBhvr>
                                      <p:tavLst>
                                        <p:tav tm="0">
                                          <p:val>
                                            <p:fltVal val="0"/>
                                          </p:val>
                                        </p:tav>
                                        <p:tav tm="100000">
                                          <p:val>
                                            <p:strVal val="#ppt_h"/>
                                          </p:val>
                                        </p:tav>
                                      </p:tavLst>
                                    </p:anim>
                                  </p:childTnLst>
                                </p:cTn>
                              </p:par>
                              <p:par>
                                <p:cTn id="53" presetID="13" presetClass="entr" presetSubtype="16" fill="hold" grpId="0"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plus(in)">
                                      <p:cBhvr>
                                        <p:cTn id="55" dur="2000"/>
                                        <p:tgtEl>
                                          <p:spTgt spid="28"/>
                                        </p:tgtEl>
                                      </p:cBhvr>
                                    </p:animEffect>
                                  </p:childTnLst>
                                </p:cTn>
                              </p:par>
                              <p:par>
                                <p:cTn id="56" presetID="8" presetClass="emph" presetSubtype="0" fill="hold" grpId="1" nodeType="withEffect">
                                  <p:stCondLst>
                                    <p:cond delay="0"/>
                                  </p:stCondLst>
                                  <p:childTnLst>
                                    <p:animRot by="21600000">
                                      <p:cBhvr>
                                        <p:cTn id="57" dur="2000" fill="hold"/>
                                        <p:tgtEl>
                                          <p:spTgt spid="28"/>
                                        </p:tgtEl>
                                        <p:attrNameLst>
                                          <p:attrName>r</p:attrName>
                                        </p:attrNameLst>
                                      </p:cBhvr>
                                    </p:animRot>
                                  </p:childTnLst>
                                </p:cTn>
                              </p:par>
                              <p:par>
                                <p:cTn id="58" presetID="23" presetClass="entr" presetSubtype="16" fill="hold" grpId="2"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2000" fill="hold"/>
                                        <p:tgtEl>
                                          <p:spTgt spid="28"/>
                                        </p:tgtEl>
                                        <p:attrNameLst>
                                          <p:attrName>ppt_w</p:attrName>
                                        </p:attrNameLst>
                                      </p:cBhvr>
                                      <p:tavLst>
                                        <p:tav tm="0">
                                          <p:val>
                                            <p:fltVal val="0"/>
                                          </p:val>
                                        </p:tav>
                                        <p:tav tm="100000">
                                          <p:val>
                                            <p:strVal val="#ppt_w"/>
                                          </p:val>
                                        </p:tav>
                                      </p:tavLst>
                                    </p:anim>
                                    <p:anim calcmode="lin" valueType="num">
                                      <p:cBhvr>
                                        <p:cTn id="61" dur="2000" fill="hold"/>
                                        <p:tgtEl>
                                          <p:spTgt spid="28"/>
                                        </p:tgtEl>
                                        <p:attrNameLst>
                                          <p:attrName>ppt_h</p:attrName>
                                        </p:attrNameLst>
                                      </p:cBhvr>
                                      <p:tavLst>
                                        <p:tav tm="0">
                                          <p:val>
                                            <p:fltVal val="0"/>
                                          </p:val>
                                        </p:tav>
                                        <p:tav tm="100000">
                                          <p:val>
                                            <p:strVal val="#ppt_h"/>
                                          </p:val>
                                        </p:tav>
                                      </p:tavLst>
                                    </p:anim>
                                  </p:childTnLst>
                                </p:cTn>
                              </p:par>
                              <p:par>
                                <p:cTn id="62" presetID="13" presetClass="entr" presetSubtype="16"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plus(in)">
                                      <p:cBhvr>
                                        <p:cTn id="64" dur="2000"/>
                                        <p:tgtEl>
                                          <p:spTgt spid="29"/>
                                        </p:tgtEl>
                                      </p:cBhvr>
                                    </p:animEffect>
                                  </p:childTnLst>
                                </p:cTn>
                              </p:par>
                              <p:par>
                                <p:cTn id="65" presetID="8" presetClass="emph" presetSubtype="0" fill="hold" grpId="1" nodeType="withEffect">
                                  <p:stCondLst>
                                    <p:cond delay="0"/>
                                  </p:stCondLst>
                                  <p:childTnLst>
                                    <p:animRot by="21600000">
                                      <p:cBhvr>
                                        <p:cTn id="66" dur="2000" fill="hold"/>
                                        <p:tgtEl>
                                          <p:spTgt spid="29"/>
                                        </p:tgtEl>
                                        <p:attrNameLst>
                                          <p:attrName>r</p:attrName>
                                        </p:attrNameLst>
                                      </p:cBhvr>
                                    </p:animRot>
                                  </p:childTnLst>
                                </p:cTn>
                              </p:par>
                              <p:par>
                                <p:cTn id="67" presetID="23" presetClass="entr" presetSubtype="16" fill="hold" grpId="2" nodeType="withEffect">
                                  <p:stCondLst>
                                    <p:cond delay="0"/>
                                  </p:stCondLst>
                                  <p:childTnLst>
                                    <p:set>
                                      <p:cBhvr>
                                        <p:cTn id="68" dur="1" fill="hold">
                                          <p:stCondLst>
                                            <p:cond delay="0"/>
                                          </p:stCondLst>
                                        </p:cTn>
                                        <p:tgtEl>
                                          <p:spTgt spid="29"/>
                                        </p:tgtEl>
                                        <p:attrNameLst>
                                          <p:attrName>style.visibility</p:attrName>
                                        </p:attrNameLst>
                                      </p:cBhvr>
                                      <p:to>
                                        <p:strVal val="visible"/>
                                      </p:to>
                                    </p:set>
                                    <p:anim calcmode="lin" valueType="num">
                                      <p:cBhvr>
                                        <p:cTn id="69" dur="2000" fill="hold"/>
                                        <p:tgtEl>
                                          <p:spTgt spid="29"/>
                                        </p:tgtEl>
                                        <p:attrNameLst>
                                          <p:attrName>ppt_w</p:attrName>
                                        </p:attrNameLst>
                                      </p:cBhvr>
                                      <p:tavLst>
                                        <p:tav tm="0">
                                          <p:val>
                                            <p:fltVal val="0"/>
                                          </p:val>
                                        </p:tav>
                                        <p:tav tm="100000">
                                          <p:val>
                                            <p:strVal val="#ppt_w"/>
                                          </p:val>
                                        </p:tav>
                                      </p:tavLst>
                                    </p:anim>
                                    <p:anim calcmode="lin" valueType="num">
                                      <p:cBhvr>
                                        <p:cTn id="70" dur="2000" fill="hold"/>
                                        <p:tgtEl>
                                          <p:spTgt spid="29"/>
                                        </p:tgtEl>
                                        <p:attrNameLst>
                                          <p:attrName>ppt_h</p:attrName>
                                        </p:attrNameLst>
                                      </p:cBhvr>
                                      <p:tavLst>
                                        <p:tav tm="0">
                                          <p:val>
                                            <p:fltVal val="0"/>
                                          </p:val>
                                        </p:tav>
                                        <p:tav tm="100000">
                                          <p:val>
                                            <p:strVal val="#ppt_h"/>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Effect transition="in" filter="plus(in)">
                                      <p:cBhvr>
                                        <p:cTn id="73" dur="2000"/>
                                        <p:tgtEl>
                                          <p:spTgt spid="31"/>
                                        </p:tgtEl>
                                      </p:cBhvr>
                                    </p:animEffect>
                                  </p:childTnLst>
                                </p:cTn>
                              </p:par>
                              <p:par>
                                <p:cTn id="74" presetID="8" presetClass="emph" presetSubtype="0" fill="hold" grpId="1" nodeType="withEffect">
                                  <p:stCondLst>
                                    <p:cond delay="0"/>
                                  </p:stCondLst>
                                  <p:childTnLst>
                                    <p:animRot by="21600000">
                                      <p:cBhvr>
                                        <p:cTn id="75" dur="2000" fill="hold"/>
                                        <p:tgtEl>
                                          <p:spTgt spid="31"/>
                                        </p:tgtEl>
                                        <p:attrNameLst>
                                          <p:attrName>r</p:attrName>
                                        </p:attrNameLst>
                                      </p:cBhvr>
                                    </p:animRot>
                                  </p:childTnLst>
                                </p:cTn>
                              </p:par>
                              <p:par>
                                <p:cTn id="76" presetID="23" presetClass="entr" presetSubtype="16" fill="hold" grpId="2" nodeType="withEffect">
                                  <p:stCondLst>
                                    <p:cond delay="0"/>
                                  </p:stCondLst>
                                  <p:childTnLst>
                                    <p:set>
                                      <p:cBhvr>
                                        <p:cTn id="77" dur="1" fill="hold">
                                          <p:stCondLst>
                                            <p:cond delay="0"/>
                                          </p:stCondLst>
                                        </p:cTn>
                                        <p:tgtEl>
                                          <p:spTgt spid="31"/>
                                        </p:tgtEl>
                                        <p:attrNameLst>
                                          <p:attrName>style.visibility</p:attrName>
                                        </p:attrNameLst>
                                      </p:cBhvr>
                                      <p:to>
                                        <p:strVal val="visible"/>
                                      </p:to>
                                    </p:set>
                                    <p:anim calcmode="lin" valueType="num">
                                      <p:cBhvr>
                                        <p:cTn id="78" dur="2000" fill="hold"/>
                                        <p:tgtEl>
                                          <p:spTgt spid="31"/>
                                        </p:tgtEl>
                                        <p:attrNameLst>
                                          <p:attrName>ppt_w</p:attrName>
                                        </p:attrNameLst>
                                      </p:cBhvr>
                                      <p:tavLst>
                                        <p:tav tm="0">
                                          <p:val>
                                            <p:fltVal val="0"/>
                                          </p:val>
                                        </p:tav>
                                        <p:tav tm="100000">
                                          <p:val>
                                            <p:strVal val="#ppt_w"/>
                                          </p:val>
                                        </p:tav>
                                      </p:tavLst>
                                    </p:anim>
                                    <p:anim calcmode="lin" valueType="num">
                                      <p:cBhvr>
                                        <p:cTn id="79" dur="2000" fill="hold"/>
                                        <p:tgtEl>
                                          <p:spTgt spid="31"/>
                                        </p:tgtEl>
                                        <p:attrNameLst>
                                          <p:attrName>ppt_h</p:attrName>
                                        </p:attrNameLst>
                                      </p:cBhvr>
                                      <p:tavLst>
                                        <p:tav tm="0">
                                          <p:val>
                                            <p:fltVal val="0"/>
                                          </p:val>
                                        </p:tav>
                                        <p:tav tm="100000">
                                          <p:val>
                                            <p:strVal val="#ppt_h"/>
                                          </p:val>
                                        </p:tav>
                                      </p:tavLst>
                                    </p:anim>
                                  </p:childTnLst>
                                </p:cTn>
                              </p:par>
                              <p:par>
                                <p:cTn id="80" presetID="13" presetClass="entr" presetSubtype="16" fill="hold" grpId="0" nodeType="with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plus(in)">
                                      <p:cBhvr>
                                        <p:cTn id="82" dur="2000"/>
                                        <p:tgtEl>
                                          <p:spTgt spid="32"/>
                                        </p:tgtEl>
                                      </p:cBhvr>
                                    </p:animEffect>
                                  </p:childTnLst>
                                </p:cTn>
                              </p:par>
                              <p:par>
                                <p:cTn id="83" presetID="8" presetClass="emph" presetSubtype="0" fill="hold" grpId="1" nodeType="withEffect">
                                  <p:stCondLst>
                                    <p:cond delay="0"/>
                                  </p:stCondLst>
                                  <p:childTnLst>
                                    <p:animRot by="21600000">
                                      <p:cBhvr>
                                        <p:cTn id="84" dur="2000" fill="hold"/>
                                        <p:tgtEl>
                                          <p:spTgt spid="32"/>
                                        </p:tgtEl>
                                        <p:attrNameLst>
                                          <p:attrName>r</p:attrName>
                                        </p:attrNameLst>
                                      </p:cBhvr>
                                    </p:animRot>
                                  </p:childTnLst>
                                </p:cTn>
                              </p:par>
                              <p:par>
                                <p:cTn id="85" presetID="23" presetClass="entr" presetSubtype="16" fill="hold" grpId="2" nodeType="withEffect">
                                  <p:stCondLst>
                                    <p:cond delay="0"/>
                                  </p:stCondLst>
                                  <p:childTnLst>
                                    <p:set>
                                      <p:cBhvr>
                                        <p:cTn id="86" dur="1" fill="hold">
                                          <p:stCondLst>
                                            <p:cond delay="0"/>
                                          </p:stCondLst>
                                        </p:cTn>
                                        <p:tgtEl>
                                          <p:spTgt spid="32"/>
                                        </p:tgtEl>
                                        <p:attrNameLst>
                                          <p:attrName>style.visibility</p:attrName>
                                        </p:attrNameLst>
                                      </p:cBhvr>
                                      <p:to>
                                        <p:strVal val="visible"/>
                                      </p:to>
                                    </p:set>
                                    <p:anim calcmode="lin" valueType="num">
                                      <p:cBhvr>
                                        <p:cTn id="87" dur="2000" fill="hold"/>
                                        <p:tgtEl>
                                          <p:spTgt spid="32"/>
                                        </p:tgtEl>
                                        <p:attrNameLst>
                                          <p:attrName>ppt_w</p:attrName>
                                        </p:attrNameLst>
                                      </p:cBhvr>
                                      <p:tavLst>
                                        <p:tav tm="0">
                                          <p:val>
                                            <p:fltVal val="0"/>
                                          </p:val>
                                        </p:tav>
                                        <p:tav tm="100000">
                                          <p:val>
                                            <p:strVal val="#ppt_w"/>
                                          </p:val>
                                        </p:tav>
                                      </p:tavLst>
                                    </p:anim>
                                    <p:anim calcmode="lin" valueType="num">
                                      <p:cBhvr>
                                        <p:cTn id="88" dur="2000" fill="hold"/>
                                        <p:tgtEl>
                                          <p:spTgt spid="32"/>
                                        </p:tgtEl>
                                        <p:attrNameLst>
                                          <p:attrName>ppt_h</p:attrName>
                                        </p:attrNameLst>
                                      </p:cBhvr>
                                      <p:tavLst>
                                        <p:tav tm="0">
                                          <p:val>
                                            <p:fltVal val="0"/>
                                          </p:val>
                                        </p:tav>
                                        <p:tav tm="100000">
                                          <p:val>
                                            <p:strVal val="#ppt_h"/>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plus(in)">
                                      <p:cBhvr>
                                        <p:cTn id="91" dur="2000"/>
                                        <p:tgtEl>
                                          <p:spTgt spid="33"/>
                                        </p:tgtEl>
                                      </p:cBhvr>
                                    </p:animEffect>
                                  </p:childTnLst>
                                </p:cTn>
                              </p:par>
                              <p:par>
                                <p:cTn id="92" presetID="8" presetClass="emph" presetSubtype="0" fill="hold" grpId="1" nodeType="withEffect">
                                  <p:stCondLst>
                                    <p:cond delay="0"/>
                                  </p:stCondLst>
                                  <p:childTnLst>
                                    <p:animRot by="21600000">
                                      <p:cBhvr>
                                        <p:cTn id="93" dur="2000" fill="hold"/>
                                        <p:tgtEl>
                                          <p:spTgt spid="33"/>
                                        </p:tgtEl>
                                        <p:attrNameLst>
                                          <p:attrName>r</p:attrName>
                                        </p:attrNameLst>
                                      </p:cBhvr>
                                    </p:animRot>
                                  </p:childTnLst>
                                </p:cTn>
                              </p:par>
                              <p:par>
                                <p:cTn id="94" presetID="23" presetClass="entr" presetSubtype="16" fill="hold" grpId="2" nodeType="with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p:cTn id="96" dur="2000" fill="hold"/>
                                        <p:tgtEl>
                                          <p:spTgt spid="33"/>
                                        </p:tgtEl>
                                        <p:attrNameLst>
                                          <p:attrName>ppt_w</p:attrName>
                                        </p:attrNameLst>
                                      </p:cBhvr>
                                      <p:tavLst>
                                        <p:tav tm="0">
                                          <p:val>
                                            <p:fltVal val="0"/>
                                          </p:val>
                                        </p:tav>
                                        <p:tav tm="100000">
                                          <p:val>
                                            <p:strVal val="#ppt_w"/>
                                          </p:val>
                                        </p:tav>
                                      </p:tavLst>
                                    </p:anim>
                                    <p:anim calcmode="lin" valueType="num">
                                      <p:cBhvr>
                                        <p:cTn id="97" dur="2000" fill="hold"/>
                                        <p:tgtEl>
                                          <p:spTgt spid="33"/>
                                        </p:tgtEl>
                                        <p:attrNameLst>
                                          <p:attrName>ppt_h</p:attrName>
                                        </p:attrNameLst>
                                      </p:cBhvr>
                                      <p:tavLst>
                                        <p:tav tm="0">
                                          <p:val>
                                            <p:fltVal val="0"/>
                                          </p:val>
                                        </p:tav>
                                        <p:tav tm="100000">
                                          <p:val>
                                            <p:strVal val="#ppt_h"/>
                                          </p:val>
                                        </p:tav>
                                      </p:tavLst>
                                    </p:anim>
                                  </p:childTnLst>
                                </p:cTn>
                              </p:par>
                              <p:par>
                                <p:cTn id="98" presetID="13" presetClass="entr" presetSubtype="16" fill="hold" grpId="0" nodeType="withEffect">
                                  <p:stCondLst>
                                    <p:cond delay="0"/>
                                  </p:stCondLst>
                                  <p:childTnLst>
                                    <p:set>
                                      <p:cBhvr>
                                        <p:cTn id="99" dur="1" fill="hold">
                                          <p:stCondLst>
                                            <p:cond delay="0"/>
                                          </p:stCondLst>
                                        </p:cTn>
                                        <p:tgtEl>
                                          <p:spTgt spid="34"/>
                                        </p:tgtEl>
                                        <p:attrNameLst>
                                          <p:attrName>style.visibility</p:attrName>
                                        </p:attrNameLst>
                                      </p:cBhvr>
                                      <p:to>
                                        <p:strVal val="visible"/>
                                      </p:to>
                                    </p:set>
                                    <p:animEffect transition="in" filter="plus(in)">
                                      <p:cBhvr>
                                        <p:cTn id="100" dur="2000"/>
                                        <p:tgtEl>
                                          <p:spTgt spid="34"/>
                                        </p:tgtEl>
                                      </p:cBhvr>
                                    </p:animEffect>
                                  </p:childTnLst>
                                </p:cTn>
                              </p:par>
                              <p:par>
                                <p:cTn id="101" presetID="8" presetClass="emph" presetSubtype="0" fill="hold" grpId="1" nodeType="withEffect">
                                  <p:stCondLst>
                                    <p:cond delay="0"/>
                                  </p:stCondLst>
                                  <p:childTnLst>
                                    <p:animRot by="21600000">
                                      <p:cBhvr>
                                        <p:cTn id="102" dur="2000" fill="hold"/>
                                        <p:tgtEl>
                                          <p:spTgt spid="34"/>
                                        </p:tgtEl>
                                        <p:attrNameLst>
                                          <p:attrName>r</p:attrName>
                                        </p:attrNameLst>
                                      </p:cBhvr>
                                    </p:animRot>
                                  </p:childTnLst>
                                </p:cTn>
                              </p:par>
                              <p:par>
                                <p:cTn id="103" presetID="23" presetClass="entr" presetSubtype="16" fill="hold" grpId="2" nodeType="withEffect">
                                  <p:stCondLst>
                                    <p:cond delay="0"/>
                                  </p:stCondLst>
                                  <p:childTnLst>
                                    <p:set>
                                      <p:cBhvr>
                                        <p:cTn id="104" dur="1" fill="hold">
                                          <p:stCondLst>
                                            <p:cond delay="0"/>
                                          </p:stCondLst>
                                        </p:cTn>
                                        <p:tgtEl>
                                          <p:spTgt spid="34"/>
                                        </p:tgtEl>
                                        <p:attrNameLst>
                                          <p:attrName>style.visibility</p:attrName>
                                        </p:attrNameLst>
                                      </p:cBhvr>
                                      <p:to>
                                        <p:strVal val="visible"/>
                                      </p:to>
                                    </p:set>
                                    <p:anim calcmode="lin" valueType="num">
                                      <p:cBhvr>
                                        <p:cTn id="105" dur="2000" fill="hold"/>
                                        <p:tgtEl>
                                          <p:spTgt spid="34"/>
                                        </p:tgtEl>
                                        <p:attrNameLst>
                                          <p:attrName>ppt_w</p:attrName>
                                        </p:attrNameLst>
                                      </p:cBhvr>
                                      <p:tavLst>
                                        <p:tav tm="0">
                                          <p:val>
                                            <p:fltVal val="0"/>
                                          </p:val>
                                        </p:tav>
                                        <p:tav tm="100000">
                                          <p:val>
                                            <p:strVal val="#ppt_w"/>
                                          </p:val>
                                        </p:tav>
                                      </p:tavLst>
                                    </p:anim>
                                    <p:anim calcmode="lin" valueType="num">
                                      <p:cBhvr>
                                        <p:cTn id="106" dur="2000" fill="hold"/>
                                        <p:tgtEl>
                                          <p:spTgt spid="34"/>
                                        </p:tgtEl>
                                        <p:attrNameLst>
                                          <p:attrName>ppt_h</p:attrName>
                                        </p:attrNameLst>
                                      </p:cBhvr>
                                      <p:tavLst>
                                        <p:tav tm="0">
                                          <p:val>
                                            <p:fltVal val="0"/>
                                          </p:val>
                                        </p:tav>
                                        <p:tav tm="100000">
                                          <p:val>
                                            <p:strVal val="#ppt_h"/>
                                          </p:val>
                                        </p:tav>
                                      </p:tavLst>
                                    </p:anim>
                                  </p:childTnLst>
                                </p:cTn>
                              </p:par>
                              <p:par>
                                <p:cTn id="107" presetID="13" presetClass="entr" presetSubtype="16" fill="hold" grpId="0" nodeType="withEffect">
                                  <p:stCondLst>
                                    <p:cond delay="0"/>
                                  </p:stCondLst>
                                  <p:childTnLst>
                                    <p:set>
                                      <p:cBhvr>
                                        <p:cTn id="108" dur="1" fill="hold">
                                          <p:stCondLst>
                                            <p:cond delay="0"/>
                                          </p:stCondLst>
                                        </p:cTn>
                                        <p:tgtEl>
                                          <p:spTgt spid="35"/>
                                        </p:tgtEl>
                                        <p:attrNameLst>
                                          <p:attrName>style.visibility</p:attrName>
                                        </p:attrNameLst>
                                      </p:cBhvr>
                                      <p:to>
                                        <p:strVal val="visible"/>
                                      </p:to>
                                    </p:set>
                                    <p:animEffect transition="in" filter="plus(in)">
                                      <p:cBhvr>
                                        <p:cTn id="109" dur="2000"/>
                                        <p:tgtEl>
                                          <p:spTgt spid="35"/>
                                        </p:tgtEl>
                                      </p:cBhvr>
                                    </p:animEffect>
                                  </p:childTnLst>
                                </p:cTn>
                              </p:par>
                              <p:par>
                                <p:cTn id="110" presetID="8" presetClass="emph" presetSubtype="0" fill="hold" grpId="1" nodeType="withEffect">
                                  <p:stCondLst>
                                    <p:cond delay="0"/>
                                  </p:stCondLst>
                                  <p:childTnLst>
                                    <p:animRot by="21600000">
                                      <p:cBhvr>
                                        <p:cTn id="111" dur="2000" fill="hold"/>
                                        <p:tgtEl>
                                          <p:spTgt spid="35"/>
                                        </p:tgtEl>
                                        <p:attrNameLst>
                                          <p:attrName>r</p:attrName>
                                        </p:attrNameLst>
                                      </p:cBhvr>
                                    </p:animRot>
                                  </p:childTnLst>
                                </p:cTn>
                              </p:par>
                              <p:par>
                                <p:cTn id="112" presetID="23" presetClass="entr" presetSubtype="16" fill="hold" grpId="2" nodeType="withEffect">
                                  <p:stCondLst>
                                    <p:cond delay="0"/>
                                  </p:stCondLst>
                                  <p:childTnLst>
                                    <p:set>
                                      <p:cBhvr>
                                        <p:cTn id="113" dur="1" fill="hold">
                                          <p:stCondLst>
                                            <p:cond delay="0"/>
                                          </p:stCondLst>
                                        </p:cTn>
                                        <p:tgtEl>
                                          <p:spTgt spid="35"/>
                                        </p:tgtEl>
                                        <p:attrNameLst>
                                          <p:attrName>style.visibility</p:attrName>
                                        </p:attrNameLst>
                                      </p:cBhvr>
                                      <p:to>
                                        <p:strVal val="visible"/>
                                      </p:to>
                                    </p:set>
                                    <p:anim calcmode="lin" valueType="num">
                                      <p:cBhvr>
                                        <p:cTn id="114" dur="2000" fill="hold"/>
                                        <p:tgtEl>
                                          <p:spTgt spid="35"/>
                                        </p:tgtEl>
                                        <p:attrNameLst>
                                          <p:attrName>ppt_w</p:attrName>
                                        </p:attrNameLst>
                                      </p:cBhvr>
                                      <p:tavLst>
                                        <p:tav tm="0">
                                          <p:val>
                                            <p:fltVal val="0"/>
                                          </p:val>
                                        </p:tav>
                                        <p:tav tm="100000">
                                          <p:val>
                                            <p:strVal val="#ppt_w"/>
                                          </p:val>
                                        </p:tav>
                                      </p:tavLst>
                                    </p:anim>
                                    <p:anim calcmode="lin" valueType="num">
                                      <p:cBhvr>
                                        <p:cTn id="115" dur="2000" fill="hold"/>
                                        <p:tgtEl>
                                          <p:spTgt spid="35"/>
                                        </p:tgtEl>
                                        <p:attrNameLst>
                                          <p:attrName>ppt_h</p:attrName>
                                        </p:attrNameLst>
                                      </p:cBhvr>
                                      <p:tavLst>
                                        <p:tav tm="0">
                                          <p:val>
                                            <p:fltVal val="0"/>
                                          </p:val>
                                        </p:tav>
                                        <p:tav tm="100000">
                                          <p:val>
                                            <p:strVal val="#ppt_h"/>
                                          </p:val>
                                        </p:tav>
                                      </p:tavLst>
                                    </p:anim>
                                  </p:childTnLst>
                                </p:cTn>
                              </p:par>
                              <p:par>
                                <p:cTn id="116" presetID="13" presetClass="entr" presetSubtype="16" fill="hold" grpId="0" nodeType="withEffect">
                                  <p:stCondLst>
                                    <p:cond delay="0"/>
                                  </p:stCondLst>
                                  <p:childTnLst>
                                    <p:set>
                                      <p:cBhvr>
                                        <p:cTn id="117" dur="1" fill="hold">
                                          <p:stCondLst>
                                            <p:cond delay="0"/>
                                          </p:stCondLst>
                                        </p:cTn>
                                        <p:tgtEl>
                                          <p:spTgt spid="36"/>
                                        </p:tgtEl>
                                        <p:attrNameLst>
                                          <p:attrName>style.visibility</p:attrName>
                                        </p:attrNameLst>
                                      </p:cBhvr>
                                      <p:to>
                                        <p:strVal val="visible"/>
                                      </p:to>
                                    </p:set>
                                    <p:animEffect transition="in" filter="plus(in)">
                                      <p:cBhvr>
                                        <p:cTn id="118" dur="2000"/>
                                        <p:tgtEl>
                                          <p:spTgt spid="36"/>
                                        </p:tgtEl>
                                      </p:cBhvr>
                                    </p:animEffect>
                                  </p:childTnLst>
                                </p:cTn>
                              </p:par>
                              <p:par>
                                <p:cTn id="119" presetID="8" presetClass="emph" presetSubtype="0" fill="hold" grpId="1" nodeType="withEffect">
                                  <p:stCondLst>
                                    <p:cond delay="0"/>
                                  </p:stCondLst>
                                  <p:childTnLst>
                                    <p:animRot by="21600000">
                                      <p:cBhvr>
                                        <p:cTn id="120" dur="2000" fill="hold"/>
                                        <p:tgtEl>
                                          <p:spTgt spid="36"/>
                                        </p:tgtEl>
                                        <p:attrNameLst>
                                          <p:attrName>r</p:attrName>
                                        </p:attrNameLst>
                                      </p:cBhvr>
                                    </p:animRot>
                                  </p:childTnLst>
                                </p:cTn>
                              </p:par>
                              <p:par>
                                <p:cTn id="121" presetID="23" presetClass="entr" presetSubtype="16" fill="hold" grpId="2" nodeType="withEffect">
                                  <p:stCondLst>
                                    <p:cond delay="0"/>
                                  </p:stCondLst>
                                  <p:childTnLst>
                                    <p:set>
                                      <p:cBhvr>
                                        <p:cTn id="122" dur="1" fill="hold">
                                          <p:stCondLst>
                                            <p:cond delay="0"/>
                                          </p:stCondLst>
                                        </p:cTn>
                                        <p:tgtEl>
                                          <p:spTgt spid="36"/>
                                        </p:tgtEl>
                                        <p:attrNameLst>
                                          <p:attrName>style.visibility</p:attrName>
                                        </p:attrNameLst>
                                      </p:cBhvr>
                                      <p:to>
                                        <p:strVal val="visible"/>
                                      </p:to>
                                    </p:set>
                                    <p:anim calcmode="lin" valueType="num">
                                      <p:cBhvr>
                                        <p:cTn id="123" dur="2000" fill="hold"/>
                                        <p:tgtEl>
                                          <p:spTgt spid="36"/>
                                        </p:tgtEl>
                                        <p:attrNameLst>
                                          <p:attrName>ppt_w</p:attrName>
                                        </p:attrNameLst>
                                      </p:cBhvr>
                                      <p:tavLst>
                                        <p:tav tm="0">
                                          <p:val>
                                            <p:fltVal val="0"/>
                                          </p:val>
                                        </p:tav>
                                        <p:tav tm="100000">
                                          <p:val>
                                            <p:strVal val="#ppt_w"/>
                                          </p:val>
                                        </p:tav>
                                      </p:tavLst>
                                    </p:anim>
                                    <p:anim calcmode="lin" valueType="num">
                                      <p:cBhvr>
                                        <p:cTn id="124" dur="2000" fill="hold"/>
                                        <p:tgtEl>
                                          <p:spTgt spid="36"/>
                                        </p:tgtEl>
                                        <p:attrNameLst>
                                          <p:attrName>ppt_h</p:attrName>
                                        </p:attrNameLst>
                                      </p:cBhvr>
                                      <p:tavLst>
                                        <p:tav tm="0">
                                          <p:val>
                                            <p:fltVal val="0"/>
                                          </p:val>
                                        </p:tav>
                                        <p:tav tm="100000">
                                          <p:val>
                                            <p:strVal val="#ppt_h"/>
                                          </p:val>
                                        </p:tav>
                                      </p:tavLst>
                                    </p:anim>
                                  </p:childTnLst>
                                </p:cTn>
                              </p:par>
                              <p:par>
                                <p:cTn id="125" presetID="13" presetClass="entr" presetSubtype="16" fill="hold" grpId="0" nodeType="withEffect">
                                  <p:stCondLst>
                                    <p:cond delay="0"/>
                                  </p:stCondLst>
                                  <p:childTnLst>
                                    <p:set>
                                      <p:cBhvr>
                                        <p:cTn id="126" dur="1" fill="hold">
                                          <p:stCondLst>
                                            <p:cond delay="0"/>
                                          </p:stCondLst>
                                        </p:cTn>
                                        <p:tgtEl>
                                          <p:spTgt spid="37"/>
                                        </p:tgtEl>
                                        <p:attrNameLst>
                                          <p:attrName>style.visibility</p:attrName>
                                        </p:attrNameLst>
                                      </p:cBhvr>
                                      <p:to>
                                        <p:strVal val="visible"/>
                                      </p:to>
                                    </p:set>
                                    <p:animEffect transition="in" filter="plus(in)">
                                      <p:cBhvr>
                                        <p:cTn id="127" dur="2000"/>
                                        <p:tgtEl>
                                          <p:spTgt spid="37"/>
                                        </p:tgtEl>
                                      </p:cBhvr>
                                    </p:animEffect>
                                  </p:childTnLst>
                                </p:cTn>
                              </p:par>
                              <p:par>
                                <p:cTn id="128" presetID="8" presetClass="emph" presetSubtype="0" fill="hold" grpId="1" nodeType="withEffect">
                                  <p:stCondLst>
                                    <p:cond delay="0"/>
                                  </p:stCondLst>
                                  <p:childTnLst>
                                    <p:animRot by="21600000">
                                      <p:cBhvr>
                                        <p:cTn id="129" dur="2000" fill="hold"/>
                                        <p:tgtEl>
                                          <p:spTgt spid="37"/>
                                        </p:tgtEl>
                                        <p:attrNameLst>
                                          <p:attrName>r</p:attrName>
                                        </p:attrNameLst>
                                      </p:cBhvr>
                                    </p:animRot>
                                  </p:childTnLst>
                                </p:cTn>
                              </p:par>
                              <p:par>
                                <p:cTn id="130" presetID="23" presetClass="entr" presetSubtype="16" fill="hold" grpId="2" nodeType="withEffect">
                                  <p:stCondLst>
                                    <p:cond delay="0"/>
                                  </p:stCondLst>
                                  <p:childTnLst>
                                    <p:set>
                                      <p:cBhvr>
                                        <p:cTn id="131" dur="1" fill="hold">
                                          <p:stCondLst>
                                            <p:cond delay="0"/>
                                          </p:stCondLst>
                                        </p:cTn>
                                        <p:tgtEl>
                                          <p:spTgt spid="37"/>
                                        </p:tgtEl>
                                        <p:attrNameLst>
                                          <p:attrName>style.visibility</p:attrName>
                                        </p:attrNameLst>
                                      </p:cBhvr>
                                      <p:to>
                                        <p:strVal val="visible"/>
                                      </p:to>
                                    </p:set>
                                    <p:anim calcmode="lin" valueType="num">
                                      <p:cBhvr>
                                        <p:cTn id="132" dur="2000" fill="hold"/>
                                        <p:tgtEl>
                                          <p:spTgt spid="37"/>
                                        </p:tgtEl>
                                        <p:attrNameLst>
                                          <p:attrName>ppt_w</p:attrName>
                                        </p:attrNameLst>
                                      </p:cBhvr>
                                      <p:tavLst>
                                        <p:tav tm="0">
                                          <p:val>
                                            <p:fltVal val="0"/>
                                          </p:val>
                                        </p:tav>
                                        <p:tav tm="100000">
                                          <p:val>
                                            <p:strVal val="#ppt_w"/>
                                          </p:val>
                                        </p:tav>
                                      </p:tavLst>
                                    </p:anim>
                                    <p:anim calcmode="lin" valueType="num">
                                      <p:cBhvr>
                                        <p:cTn id="133" dur="2000" fill="hold"/>
                                        <p:tgtEl>
                                          <p:spTgt spid="37"/>
                                        </p:tgtEl>
                                        <p:attrNameLst>
                                          <p:attrName>ppt_h</p:attrName>
                                        </p:attrNameLst>
                                      </p:cBhvr>
                                      <p:tavLst>
                                        <p:tav tm="0">
                                          <p:val>
                                            <p:fltVal val="0"/>
                                          </p:val>
                                        </p:tav>
                                        <p:tav tm="100000">
                                          <p:val>
                                            <p:strVal val="#ppt_h"/>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38"/>
                                        </p:tgtEl>
                                        <p:attrNameLst>
                                          <p:attrName>style.visibility</p:attrName>
                                        </p:attrNameLst>
                                      </p:cBhvr>
                                      <p:to>
                                        <p:strVal val="visible"/>
                                      </p:to>
                                    </p:set>
                                    <p:animEffect transition="in" filter="plus(in)">
                                      <p:cBhvr>
                                        <p:cTn id="136" dur="2000"/>
                                        <p:tgtEl>
                                          <p:spTgt spid="38"/>
                                        </p:tgtEl>
                                      </p:cBhvr>
                                    </p:animEffect>
                                  </p:childTnLst>
                                </p:cTn>
                              </p:par>
                              <p:par>
                                <p:cTn id="137" presetID="8" presetClass="emph" presetSubtype="0" fill="hold" grpId="1" nodeType="withEffect">
                                  <p:stCondLst>
                                    <p:cond delay="0"/>
                                  </p:stCondLst>
                                  <p:childTnLst>
                                    <p:animRot by="21600000">
                                      <p:cBhvr>
                                        <p:cTn id="138" dur="2000" fill="hold"/>
                                        <p:tgtEl>
                                          <p:spTgt spid="38"/>
                                        </p:tgtEl>
                                        <p:attrNameLst>
                                          <p:attrName>r</p:attrName>
                                        </p:attrNameLst>
                                      </p:cBhvr>
                                    </p:animRot>
                                  </p:childTnLst>
                                </p:cTn>
                              </p:par>
                              <p:par>
                                <p:cTn id="139" presetID="23" presetClass="entr" presetSubtype="16" fill="hold" grpId="2" nodeType="withEffect">
                                  <p:stCondLst>
                                    <p:cond delay="0"/>
                                  </p:stCondLst>
                                  <p:childTnLst>
                                    <p:set>
                                      <p:cBhvr>
                                        <p:cTn id="140" dur="1" fill="hold">
                                          <p:stCondLst>
                                            <p:cond delay="0"/>
                                          </p:stCondLst>
                                        </p:cTn>
                                        <p:tgtEl>
                                          <p:spTgt spid="38"/>
                                        </p:tgtEl>
                                        <p:attrNameLst>
                                          <p:attrName>style.visibility</p:attrName>
                                        </p:attrNameLst>
                                      </p:cBhvr>
                                      <p:to>
                                        <p:strVal val="visible"/>
                                      </p:to>
                                    </p:set>
                                    <p:anim calcmode="lin" valueType="num">
                                      <p:cBhvr>
                                        <p:cTn id="141" dur="2000" fill="hold"/>
                                        <p:tgtEl>
                                          <p:spTgt spid="38"/>
                                        </p:tgtEl>
                                        <p:attrNameLst>
                                          <p:attrName>ppt_w</p:attrName>
                                        </p:attrNameLst>
                                      </p:cBhvr>
                                      <p:tavLst>
                                        <p:tav tm="0">
                                          <p:val>
                                            <p:fltVal val="0"/>
                                          </p:val>
                                        </p:tav>
                                        <p:tav tm="100000">
                                          <p:val>
                                            <p:strVal val="#ppt_w"/>
                                          </p:val>
                                        </p:tav>
                                      </p:tavLst>
                                    </p:anim>
                                    <p:anim calcmode="lin" valueType="num">
                                      <p:cBhvr>
                                        <p:cTn id="142" dur="2000" fill="hold"/>
                                        <p:tgtEl>
                                          <p:spTgt spid="38"/>
                                        </p:tgtEl>
                                        <p:attrNameLst>
                                          <p:attrName>ppt_h</p:attrName>
                                        </p:attrNameLst>
                                      </p:cBhvr>
                                      <p:tavLst>
                                        <p:tav tm="0">
                                          <p:val>
                                            <p:fltVal val="0"/>
                                          </p:val>
                                        </p:tav>
                                        <p:tav tm="100000">
                                          <p:val>
                                            <p:strVal val="#ppt_h"/>
                                          </p:val>
                                        </p:tav>
                                      </p:tavLst>
                                    </p:anim>
                                  </p:childTnLst>
                                </p:cTn>
                              </p:par>
                              <p:par>
                                <p:cTn id="143" presetID="13" presetClass="entr" presetSubtype="16" fill="hold" grpId="0" nodeType="withEffect">
                                  <p:stCondLst>
                                    <p:cond delay="0"/>
                                  </p:stCondLst>
                                  <p:childTnLst>
                                    <p:set>
                                      <p:cBhvr>
                                        <p:cTn id="144" dur="1" fill="hold">
                                          <p:stCondLst>
                                            <p:cond delay="0"/>
                                          </p:stCondLst>
                                        </p:cTn>
                                        <p:tgtEl>
                                          <p:spTgt spid="39"/>
                                        </p:tgtEl>
                                        <p:attrNameLst>
                                          <p:attrName>style.visibility</p:attrName>
                                        </p:attrNameLst>
                                      </p:cBhvr>
                                      <p:to>
                                        <p:strVal val="visible"/>
                                      </p:to>
                                    </p:set>
                                    <p:animEffect transition="in" filter="plus(in)">
                                      <p:cBhvr>
                                        <p:cTn id="145" dur="2000"/>
                                        <p:tgtEl>
                                          <p:spTgt spid="39"/>
                                        </p:tgtEl>
                                      </p:cBhvr>
                                    </p:animEffect>
                                  </p:childTnLst>
                                </p:cTn>
                              </p:par>
                              <p:par>
                                <p:cTn id="146" presetID="8" presetClass="emph" presetSubtype="0" fill="hold" grpId="1" nodeType="withEffect">
                                  <p:stCondLst>
                                    <p:cond delay="0"/>
                                  </p:stCondLst>
                                  <p:childTnLst>
                                    <p:animRot by="21600000">
                                      <p:cBhvr>
                                        <p:cTn id="147" dur="2000" fill="hold"/>
                                        <p:tgtEl>
                                          <p:spTgt spid="39"/>
                                        </p:tgtEl>
                                        <p:attrNameLst>
                                          <p:attrName>r</p:attrName>
                                        </p:attrNameLst>
                                      </p:cBhvr>
                                    </p:animRot>
                                  </p:childTnLst>
                                </p:cTn>
                              </p:par>
                              <p:par>
                                <p:cTn id="148" presetID="23" presetClass="entr" presetSubtype="16" fill="hold" grpId="2" nodeType="withEffect">
                                  <p:stCondLst>
                                    <p:cond delay="0"/>
                                  </p:stCondLst>
                                  <p:childTnLst>
                                    <p:set>
                                      <p:cBhvr>
                                        <p:cTn id="149" dur="1" fill="hold">
                                          <p:stCondLst>
                                            <p:cond delay="0"/>
                                          </p:stCondLst>
                                        </p:cTn>
                                        <p:tgtEl>
                                          <p:spTgt spid="39"/>
                                        </p:tgtEl>
                                        <p:attrNameLst>
                                          <p:attrName>style.visibility</p:attrName>
                                        </p:attrNameLst>
                                      </p:cBhvr>
                                      <p:to>
                                        <p:strVal val="visible"/>
                                      </p:to>
                                    </p:set>
                                    <p:anim calcmode="lin" valueType="num">
                                      <p:cBhvr>
                                        <p:cTn id="150" dur="2000" fill="hold"/>
                                        <p:tgtEl>
                                          <p:spTgt spid="39"/>
                                        </p:tgtEl>
                                        <p:attrNameLst>
                                          <p:attrName>ppt_w</p:attrName>
                                        </p:attrNameLst>
                                      </p:cBhvr>
                                      <p:tavLst>
                                        <p:tav tm="0">
                                          <p:val>
                                            <p:fltVal val="0"/>
                                          </p:val>
                                        </p:tav>
                                        <p:tav tm="100000">
                                          <p:val>
                                            <p:strVal val="#ppt_w"/>
                                          </p:val>
                                        </p:tav>
                                      </p:tavLst>
                                    </p:anim>
                                    <p:anim calcmode="lin" valueType="num">
                                      <p:cBhvr>
                                        <p:cTn id="151" dur="2000" fill="hold"/>
                                        <p:tgtEl>
                                          <p:spTgt spid="39"/>
                                        </p:tgtEl>
                                        <p:attrNameLst>
                                          <p:attrName>ppt_h</p:attrName>
                                        </p:attrNameLst>
                                      </p:cBhvr>
                                      <p:tavLst>
                                        <p:tav tm="0">
                                          <p:val>
                                            <p:fltVal val="0"/>
                                          </p:val>
                                        </p:tav>
                                        <p:tav tm="100000">
                                          <p:val>
                                            <p:strVal val="#ppt_h"/>
                                          </p:val>
                                        </p:tav>
                                      </p:tavLst>
                                    </p:anim>
                                  </p:childTnLst>
                                </p:cTn>
                              </p:par>
                              <p:par>
                                <p:cTn id="152" presetID="8" presetClass="entr" presetSubtype="32" fill="hold" nodeType="withEffect">
                                  <p:stCondLst>
                                    <p:cond delay="0"/>
                                  </p:stCondLst>
                                  <p:childTnLst>
                                    <p:set>
                                      <p:cBhvr>
                                        <p:cTn id="153" dur="1" fill="hold">
                                          <p:stCondLst>
                                            <p:cond delay="0"/>
                                          </p:stCondLst>
                                        </p:cTn>
                                        <p:tgtEl>
                                          <p:spTgt spid="40"/>
                                        </p:tgtEl>
                                        <p:attrNameLst>
                                          <p:attrName>style.visibility</p:attrName>
                                        </p:attrNameLst>
                                      </p:cBhvr>
                                      <p:to>
                                        <p:strVal val="visible"/>
                                      </p:to>
                                    </p:set>
                                    <p:animEffect transition="in" filter="diamond(out)">
                                      <p:cBhvr>
                                        <p:cTn id="154" dur="2000"/>
                                        <p:tgtEl>
                                          <p:spTgt spid="40"/>
                                        </p:tgtEl>
                                      </p:cBhvr>
                                    </p:animEffect>
                                  </p:childTnLst>
                                </p:cTn>
                              </p:par>
                              <p:par>
                                <p:cTn id="155" presetID="16" presetClass="entr" presetSubtype="21" fill="hold" nodeType="withEffect">
                                  <p:stCondLst>
                                    <p:cond delay="0"/>
                                  </p:stCondLst>
                                  <p:childTnLst>
                                    <p:set>
                                      <p:cBhvr>
                                        <p:cTn id="156" dur="1" fill="hold">
                                          <p:stCondLst>
                                            <p:cond delay="0"/>
                                          </p:stCondLst>
                                        </p:cTn>
                                        <p:tgtEl>
                                          <p:spTgt spid="4"/>
                                        </p:tgtEl>
                                        <p:attrNameLst>
                                          <p:attrName>style.visibility</p:attrName>
                                        </p:attrNameLst>
                                      </p:cBhvr>
                                      <p:to>
                                        <p:strVal val="visible"/>
                                      </p:to>
                                    </p:set>
                                    <p:animEffect transition="in" filter="barn(inVertical)">
                                      <p:cBhvr>
                                        <p:cTn id="157" dur="2000"/>
                                        <p:tgtEl>
                                          <p:spTgt spid="4"/>
                                        </p:tgtEl>
                                      </p:cBhvr>
                                    </p:animEffect>
                                  </p:childTnLst>
                                </p:cTn>
                              </p:par>
                              <p:par>
                                <p:cTn id="158" presetID="23" presetClass="entr" presetSubtype="288" fill="hold" nodeType="withEffect">
                                  <p:stCondLst>
                                    <p:cond delay="0"/>
                                  </p:stCondLst>
                                  <p:childTnLst>
                                    <p:set>
                                      <p:cBhvr>
                                        <p:cTn id="159" dur="1" fill="hold">
                                          <p:stCondLst>
                                            <p:cond delay="0"/>
                                          </p:stCondLst>
                                        </p:cTn>
                                        <p:tgtEl>
                                          <p:spTgt spid="4"/>
                                        </p:tgtEl>
                                        <p:attrNameLst>
                                          <p:attrName>style.visibility</p:attrName>
                                        </p:attrNameLst>
                                      </p:cBhvr>
                                      <p:to>
                                        <p:strVal val="visible"/>
                                      </p:to>
                                    </p:set>
                                    <p:anim calcmode="lin" valueType="num">
                                      <p:cBhvr>
                                        <p:cTn id="160" dur="2000" fill="hold"/>
                                        <p:tgtEl>
                                          <p:spTgt spid="4"/>
                                        </p:tgtEl>
                                        <p:attrNameLst>
                                          <p:attrName>ppt_w</p:attrName>
                                        </p:attrNameLst>
                                      </p:cBhvr>
                                      <p:tavLst>
                                        <p:tav tm="0">
                                          <p:val>
                                            <p:strVal val="4/3*#ppt_w"/>
                                          </p:val>
                                        </p:tav>
                                        <p:tav tm="100000">
                                          <p:val>
                                            <p:strVal val="#ppt_w"/>
                                          </p:val>
                                        </p:tav>
                                      </p:tavLst>
                                    </p:anim>
                                    <p:anim calcmode="lin" valueType="num">
                                      <p:cBhvr>
                                        <p:cTn id="161" dur="2000" fill="hold"/>
                                        <p:tgtEl>
                                          <p:spTgt spid="4"/>
                                        </p:tgtEl>
                                        <p:attrNameLst>
                                          <p:attrName>ppt_h</p:attrName>
                                        </p:attrNameLst>
                                      </p:cBhvr>
                                      <p:tavLst>
                                        <p:tav tm="0">
                                          <p:val>
                                            <p:strVal val="4/3*#ppt_h"/>
                                          </p:val>
                                        </p:tav>
                                        <p:tav tm="100000">
                                          <p:val>
                                            <p:strVal val="#ppt_h"/>
                                          </p:val>
                                        </p:tav>
                                      </p:tavLst>
                                    </p:anim>
                                  </p:childTnLst>
                                </p:cTn>
                              </p:par>
                              <p:par>
                                <p:cTn id="162" presetID="23" presetClass="entr" presetSubtype="288" fill="hold" nodeType="withEffect">
                                  <p:stCondLst>
                                    <p:cond delay="0"/>
                                  </p:stCondLst>
                                  <p:childTnLst>
                                    <p:set>
                                      <p:cBhvr>
                                        <p:cTn id="163" dur="1" fill="hold">
                                          <p:stCondLst>
                                            <p:cond delay="0"/>
                                          </p:stCondLst>
                                        </p:cTn>
                                        <p:tgtEl>
                                          <p:spTgt spid="40"/>
                                        </p:tgtEl>
                                        <p:attrNameLst>
                                          <p:attrName>style.visibility</p:attrName>
                                        </p:attrNameLst>
                                      </p:cBhvr>
                                      <p:to>
                                        <p:strVal val="visible"/>
                                      </p:to>
                                    </p:set>
                                    <p:anim calcmode="lin" valueType="num">
                                      <p:cBhvr>
                                        <p:cTn id="164" dur="2000" fill="hold"/>
                                        <p:tgtEl>
                                          <p:spTgt spid="40"/>
                                        </p:tgtEl>
                                        <p:attrNameLst>
                                          <p:attrName>ppt_w</p:attrName>
                                        </p:attrNameLst>
                                      </p:cBhvr>
                                      <p:tavLst>
                                        <p:tav tm="0">
                                          <p:val>
                                            <p:strVal val="4/3*#ppt_w"/>
                                          </p:val>
                                        </p:tav>
                                        <p:tav tm="100000">
                                          <p:val>
                                            <p:strVal val="#ppt_w"/>
                                          </p:val>
                                        </p:tav>
                                      </p:tavLst>
                                    </p:anim>
                                    <p:anim calcmode="lin" valueType="num">
                                      <p:cBhvr>
                                        <p:cTn id="165" dur="2000" fill="hold"/>
                                        <p:tgtEl>
                                          <p:spTgt spid="4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P spid="36" grpId="1" animBg="1"/>
      <p:bldP spid="36" grpId="2" animBg="1"/>
      <p:bldP spid="37" grpId="0" animBg="1"/>
      <p:bldP spid="37" grpId="1" animBg="1"/>
      <p:bldP spid="37" grpId="2" animBg="1"/>
      <p:bldP spid="38" grpId="0" animBg="1"/>
      <p:bldP spid="38" grpId="1" animBg="1"/>
      <p:bldP spid="38" grpId="2" animBg="1"/>
      <p:bldP spid="39" grpId="0" animBg="1"/>
      <p:bldP spid="39" grpId="1" animBg="1"/>
      <p:bldP spid="39" grpId="2" animBg="1"/>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cene3d>
            <a:camera prst="orthographicFront"/>
            <a:lightRig rig="threePt" dir="t"/>
          </a:scene3d>
          <a:sp3d>
            <a:bevelT prst="angle"/>
          </a:sp3d>
        </p:spPr>
        <p:txBody>
          <a:bodyPr/>
          <a:lstStyle/>
          <a:p>
            <a:endParaRPr lang="es-ES" dirty="0"/>
          </a:p>
        </p:txBody>
      </p:sp>
      <p:sp>
        <p:nvSpPr>
          <p:cNvPr id="3" name="2 Subtítulo"/>
          <p:cNvSpPr>
            <a:spLocks noGrp="1"/>
          </p:cNvSpPr>
          <p:nvPr>
            <p:ph type="subTitle" idx="1"/>
          </p:nvPr>
        </p:nvSpPr>
        <p:spPr>
          <a:xfrm>
            <a:off x="0" y="0"/>
            <a:ext cx="9144000" cy="6858000"/>
          </a:xfrm>
          <a:scene3d>
            <a:camera prst="orthographicFront"/>
            <a:lightRig rig="threePt" dir="t"/>
          </a:scene3d>
          <a:sp3d>
            <a:bevelT prst="angle"/>
          </a:sp3d>
        </p:spPr>
        <p:txBody>
          <a:bodyPr/>
          <a:lstStyle/>
          <a:p>
            <a:endParaRPr lang="es-ES" dirty="0"/>
          </a:p>
        </p:txBody>
      </p:sp>
      <p:pic>
        <p:nvPicPr>
          <p:cNvPr id="4" name="3 Imagen" descr="01006901_473.jpg"/>
          <p:cNvPicPr>
            <a:picLocks noChangeAspect="1"/>
          </p:cNvPicPr>
          <p:nvPr/>
        </p:nvPicPr>
        <p:blipFill>
          <a:blip r:embed="rId2"/>
          <a:stretch>
            <a:fillRect/>
          </a:stretch>
        </p:blipFill>
        <p:spPr>
          <a:xfrm>
            <a:off x="0" y="4465"/>
            <a:ext cx="9144000" cy="6849070"/>
          </a:xfrm>
          <a:prstGeom prst="rect">
            <a:avLst/>
          </a:prstGeom>
          <a:scene3d>
            <a:camera prst="orthographicFront"/>
            <a:lightRig rig="threePt" dir="t"/>
          </a:scene3d>
          <a:sp3d>
            <a:bevelT prst="angle"/>
          </a:sp3d>
        </p:spPr>
      </p:pic>
      <p:pic>
        <p:nvPicPr>
          <p:cNvPr id="5" name="4 Imagen" descr="01006901_473.jpg"/>
          <p:cNvPicPr>
            <a:picLocks noChangeAspect="1"/>
          </p:cNvPicPr>
          <p:nvPr/>
        </p:nvPicPr>
        <p:blipFill>
          <a:blip r:embed="rId2"/>
          <a:stretch>
            <a:fillRect/>
          </a:stretch>
        </p:blipFill>
        <p:spPr>
          <a:xfrm>
            <a:off x="0" y="8930"/>
            <a:ext cx="9144000" cy="6849070"/>
          </a:xfrm>
          <a:prstGeom prst="rect">
            <a:avLst/>
          </a:prstGeom>
          <a:scene3d>
            <a:camera prst="orthographicFront"/>
            <a:lightRig rig="threePt" dir="t"/>
          </a:scene3d>
          <a:sp3d>
            <a:bevelT prst="angle"/>
          </a:sp3d>
        </p:spPr>
      </p:pic>
      <p:pic>
        <p:nvPicPr>
          <p:cNvPr id="6" name="5 Imagen" descr="01006901_473.jpg"/>
          <p:cNvPicPr>
            <a:picLocks noChangeAspect="1"/>
          </p:cNvPicPr>
          <p:nvPr/>
        </p:nvPicPr>
        <p:blipFill>
          <a:blip r:embed="rId2"/>
          <a:stretch>
            <a:fillRect/>
          </a:stretch>
        </p:blipFill>
        <p:spPr>
          <a:xfrm>
            <a:off x="0" y="8930"/>
            <a:ext cx="9144000" cy="6849070"/>
          </a:xfrm>
          <a:prstGeom prst="rect">
            <a:avLst/>
          </a:prstGeom>
          <a:scene3d>
            <a:camera prst="orthographicFront"/>
            <a:lightRig rig="threePt" dir="t"/>
          </a:scene3d>
          <a:sp3d>
            <a:bevelT prst="angle"/>
          </a:sp3d>
        </p:spPr>
      </p:pic>
      <p:sp>
        <p:nvSpPr>
          <p:cNvPr id="7" name="6 Rectángulo"/>
          <p:cNvSpPr/>
          <p:nvPr/>
        </p:nvSpPr>
        <p:spPr>
          <a:xfrm>
            <a:off x="152400" y="15240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2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2000" fill="hold"/>
                                        <p:tgtEl>
                                          <p:spTgt spid="5"/>
                                        </p:tgtEl>
                                        <p:attrNameLst>
                                          <p:attrName>ppt_w</p:attrName>
                                        </p:attrNameLst>
                                      </p:cBhvr>
                                      <p:tavLst>
                                        <p:tav tm="0">
                                          <p:val>
                                            <p:fltVal val="0"/>
                                          </p:val>
                                        </p:tav>
                                        <p:tav tm="100000">
                                          <p:val>
                                            <p:strVal val="#ppt_w"/>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par>
                                <p:cTn id="15" presetID="16" presetClass="entr" presetSubtype="21"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2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2000" fill="hold"/>
                                        <p:tgtEl>
                                          <p:spTgt spid="4"/>
                                        </p:tgtEl>
                                        <p:attrNameLst>
                                          <p:attrName>ppt_w</p:attrName>
                                        </p:attrNameLst>
                                      </p:cBhvr>
                                      <p:tavLst>
                                        <p:tav tm="0">
                                          <p:val>
                                            <p:fltVal val="0"/>
                                          </p:val>
                                        </p:tav>
                                        <p:tav tm="100000">
                                          <p:val>
                                            <p:strVal val="#ppt_w"/>
                                          </p:val>
                                        </p:tav>
                                      </p:tavLst>
                                    </p:anim>
                                    <p:anim calcmode="lin" valueType="num">
                                      <p:cBhvr>
                                        <p:cTn id="21" dur="2000" fill="hold"/>
                                        <p:tgtEl>
                                          <p:spTgt spid="4"/>
                                        </p:tgtEl>
                                        <p:attrNameLst>
                                          <p:attrName>ppt_h</p:attrName>
                                        </p:attrNameLst>
                                      </p:cBhvr>
                                      <p:tavLst>
                                        <p:tav tm="0">
                                          <p:val>
                                            <p:fltVal val="0"/>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3825.hr.jpg"/>
          <p:cNvPicPr>
            <a:picLocks noChangeAspect="1"/>
          </p:cNvPicPr>
          <p:nvPr/>
        </p:nvPicPr>
        <p:blipFill>
          <a:blip r:embed="rId2"/>
          <a:stretch>
            <a:fillRect/>
          </a:stretch>
        </p:blipFill>
        <p:spPr>
          <a:xfrm>
            <a:off x="1000100" y="0"/>
            <a:ext cx="6858000" cy="6858000"/>
          </a:xfrm>
          <a:prstGeom prst="rect">
            <a:avLst/>
          </a:prstGeom>
          <a:scene3d>
            <a:camera prst="orthographicFront"/>
            <a:lightRig rig="threePt" dir="t"/>
          </a:scene3d>
          <a:sp3d>
            <a:bevelT prst="angle"/>
          </a:sp3d>
        </p:spPr>
      </p:pic>
      <p:sp>
        <p:nvSpPr>
          <p:cNvPr id="5" name="4 Estrella de 5 puntas"/>
          <p:cNvSpPr/>
          <p:nvPr/>
        </p:nvSpPr>
        <p:spPr>
          <a:xfrm>
            <a:off x="0" y="0"/>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strella de 5 puntas"/>
          <p:cNvSpPr/>
          <p:nvPr/>
        </p:nvSpPr>
        <p:spPr>
          <a:xfrm>
            <a:off x="0" y="1142984"/>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strella de 5 puntas"/>
          <p:cNvSpPr/>
          <p:nvPr/>
        </p:nvSpPr>
        <p:spPr>
          <a:xfrm>
            <a:off x="0" y="2357430"/>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strella de 5 puntas"/>
          <p:cNvSpPr/>
          <p:nvPr/>
        </p:nvSpPr>
        <p:spPr>
          <a:xfrm>
            <a:off x="0" y="3571876"/>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strella de 5 puntas"/>
          <p:cNvSpPr/>
          <p:nvPr/>
        </p:nvSpPr>
        <p:spPr>
          <a:xfrm>
            <a:off x="0" y="4714884"/>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strella de 5 puntas"/>
          <p:cNvSpPr/>
          <p:nvPr/>
        </p:nvSpPr>
        <p:spPr>
          <a:xfrm>
            <a:off x="0" y="5929330"/>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strella de 5 puntas"/>
          <p:cNvSpPr/>
          <p:nvPr/>
        </p:nvSpPr>
        <p:spPr>
          <a:xfrm>
            <a:off x="8001024" y="0"/>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strella de 5 puntas"/>
          <p:cNvSpPr/>
          <p:nvPr/>
        </p:nvSpPr>
        <p:spPr>
          <a:xfrm>
            <a:off x="8001024" y="1142984"/>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strella de 5 puntas"/>
          <p:cNvSpPr/>
          <p:nvPr/>
        </p:nvSpPr>
        <p:spPr>
          <a:xfrm>
            <a:off x="8001024" y="2357430"/>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strella de 5 puntas"/>
          <p:cNvSpPr/>
          <p:nvPr/>
        </p:nvSpPr>
        <p:spPr>
          <a:xfrm>
            <a:off x="8001024" y="3571876"/>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strella de 5 puntas"/>
          <p:cNvSpPr/>
          <p:nvPr/>
        </p:nvSpPr>
        <p:spPr>
          <a:xfrm>
            <a:off x="8001024" y="4714884"/>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strella de 5 puntas"/>
          <p:cNvSpPr/>
          <p:nvPr/>
        </p:nvSpPr>
        <p:spPr>
          <a:xfrm>
            <a:off x="8001024" y="5929330"/>
            <a:ext cx="928694" cy="928670"/>
          </a:xfrm>
          <a:prstGeom prst="star5">
            <a:avLst>
              <a:gd name="adj" fmla="val 25880"/>
              <a:gd name="hf" fmla="val 105146"/>
              <a:gd name="vf" fmla="val 110557"/>
            </a:avLst>
          </a:prstGeom>
          <a:gradFill flip="none" rotWithShape="1">
            <a:gsLst>
              <a:gs pos="0">
                <a:schemeClr val="tx1">
                  <a:shade val="30000"/>
                  <a:satMod val="115000"/>
                  <a:alpha val="3000"/>
                </a:schemeClr>
              </a:gs>
              <a:gs pos="50000">
                <a:schemeClr val="tx1">
                  <a:shade val="67500"/>
                  <a:satMod val="115000"/>
                </a:schemeClr>
              </a:gs>
              <a:gs pos="100000">
                <a:schemeClr val="tx1">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9" name="18 Imagen" descr="93825.hr.jpg"/>
          <p:cNvPicPr>
            <a:picLocks noChangeAspect="1"/>
          </p:cNvPicPr>
          <p:nvPr/>
        </p:nvPicPr>
        <p:blipFill>
          <a:blip r:embed="rId2"/>
          <a:stretch>
            <a:fillRect/>
          </a:stretch>
        </p:blipFill>
        <p:spPr>
          <a:xfrm>
            <a:off x="1000100" y="0"/>
            <a:ext cx="6858000" cy="6858000"/>
          </a:xfrm>
          <a:prstGeom prst="rect">
            <a:avLst/>
          </a:prstGeom>
          <a:scene3d>
            <a:camera prst="orthographicFront"/>
            <a:lightRig rig="threePt" dir="t"/>
          </a:scene3d>
          <a:sp3d>
            <a:bevelT prst="angle"/>
          </a:sp3d>
        </p:spPr>
      </p:pic>
      <p:sp>
        <p:nvSpPr>
          <p:cNvPr id="20" name="1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13" presetClass="entr" presetSubtype="16" fill="hold" grpId="1"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plus(in)">
                                      <p:cBhvr>
                                        <p:cTn id="12" dur="3000"/>
                                        <p:tgtEl>
                                          <p:spTgt spid="5"/>
                                        </p:tgtEl>
                                      </p:cBhvr>
                                    </p:animEffect>
                                  </p:childTnLst>
                                </p:cTn>
                              </p:par>
                              <p:par>
                                <p:cTn id="13" presetID="8" presetClass="emph" presetSubtype="0" fill="hold" grpId="0" nodeType="withEffect">
                                  <p:stCondLst>
                                    <p:cond delay="0"/>
                                  </p:stCondLst>
                                  <p:childTnLst>
                                    <p:animRot by="21600000">
                                      <p:cBhvr>
                                        <p:cTn id="14" dur="3000" fill="hold"/>
                                        <p:tgtEl>
                                          <p:spTgt spid="6"/>
                                        </p:tgtEl>
                                        <p:attrNameLst>
                                          <p:attrName>r</p:attrName>
                                        </p:attrNameLst>
                                      </p:cBhvr>
                                    </p:animRot>
                                  </p:childTnLst>
                                </p:cTn>
                              </p:par>
                              <p:par>
                                <p:cTn id="15" presetID="13" presetClass="entr" presetSubtype="16" fill="hold" grpId="1"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in)">
                                      <p:cBhvr>
                                        <p:cTn id="17" dur="3000"/>
                                        <p:tgtEl>
                                          <p:spTgt spid="6"/>
                                        </p:tgtEl>
                                      </p:cBhvr>
                                    </p:animEffect>
                                  </p:childTnLst>
                                </p:cTn>
                              </p:par>
                              <p:par>
                                <p:cTn id="18" presetID="8" presetClass="emph" presetSubtype="0" fill="hold" grpId="0" nodeType="withEffect">
                                  <p:stCondLst>
                                    <p:cond delay="0"/>
                                  </p:stCondLst>
                                  <p:childTnLst>
                                    <p:animRot by="21600000">
                                      <p:cBhvr>
                                        <p:cTn id="19" dur="3000" fill="hold"/>
                                        <p:tgtEl>
                                          <p:spTgt spid="7"/>
                                        </p:tgtEl>
                                        <p:attrNameLst>
                                          <p:attrName>r</p:attrName>
                                        </p:attrNameLst>
                                      </p:cBhvr>
                                    </p:animRot>
                                  </p:childTnLst>
                                </p:cTn>
                              </p:par>
                              <p:par>
                                <p:cTn id="20" presetID="13" presetClass="entr" presetSubtype="16" fill="hold" grpId="1"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plus(in)">
                                      <p:cBhvr>
                                        <p:cTn id="22" dur="3000"/>
                                        <p:tgtEl>
                                          <p:spTgt spid="7"/>
                                        </p:tgtEl>
                                      </p:cBhvr>
                                    </p:animEffect>
                                  </p:childTnLst>
                                </p:cTn>
                              </p:par>
                              <p:par>
                                <p:cTn id="23" presetID="8" presetClass="emph" presetSubtype="0" fill="hold" grpId="0" nodeType="withEffect">
                                  <p:stCondLst>
                                    <p:cond delay="0"/>
                                  </p:stCondLst>
                                  <p:childTnLst>
                                    <p:animRot by="21600000">
                                      <p:cBhvr>
                                        <p:cTn id="24" dur="3000" fill="hold"/>
                                        <p:tgtEl>
                                          <p:spTgt spid="8"/>
                                        </p:tgtEl>
                                        <p:attrNameLst>
                                          <p:attrName>r</p:attrName>
                                        </p:attrNameLst>
                                      </p:cBhvr>
                                    </p:animRot>
                                  </p:childTnLst>
                                </p:cTn>
                              </p:par>
                              <p:par>
                                <p:cTn id="25" presetID="13" presetClass="entr" presetSubtype="16"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plus(in)">
                                      <p:cBhvr>
                                        <p:cTn id="27" dur="3000"/>
                                        <p:tgtEl>
                                          <p:spTgt spid="8"/>
                                        </p:tgtEl>
                                      </p:cBhvr>
                                    </p:animEffect>
                                  </p:childTnLst>
                                </p:cTn>
                              </p:par>
                              <p:par>
                                <p:cTn id="28" presetID="8" presetClass="emph" presetSubtype="0" fill="hold" grpId="0" nodeType="withEffect">
                                  <p:stCondLst>
                                    <p:cond delay="0"/>
                                  </p:stCondLst>
                                  <p:childTnLst>
                                    <p:animRot by="21600000">
                                      <p:cBhvr>
                                        <p:cTn id="29" dur="3000" fill="hold"/>
                                        <p:tgtEl>
                                          <p:spTgt spid="10"/>
                                        </p:tgtEl>
                                        <p:attrNameLst>
                                          <p:attrName>r</p:attrName>
                                        </p:attrNameLst>
                                      </p:cBhvr>
                                    </p:animRot>
                                  </p:childTnLst>
                                </p:cTn>
                              </p:par>
                              <p:par>
                                <p:cTn id="30" presetID="13" presetClass="entr" presetSubtype="16" fill="hold" grpId="1"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grpId="0" nodeType="withEffect">
                                  <p:stCondLst>
                                    <p:cond delay="0"/>
                                  </p:stCondLst>
                                  <p:childTnLst>
                                    <p:animRot by="21600000">
                                      <p:cBhvr>
                                        <p:cTn id="34" dur="3000" fill="hold"/>
                                        <p:tgtEl>
                                          <p:spTgt spid="11"/>
                                        </p:tgtEl>
                                        <p:attrNameLst>
                                          <p:attrName>r</p:attrName>
                                        </p:attrNameLst>
                                      </p:cBhvr>
                                    </p:animRot>
                                  </p:childTnLst>
                                </p:cTn>
                              </p:par>
                              <p:par>
                                <p:cTn id="35" presetID="13" presetClass="entr" presetSubtype="16"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grpId="0" nodeType="withEffect">
                                  <p:stCondLst>
                                    <p:cond delay="0"/>
                                  </p:stCondLst>
                                  <p:childTnLst>
                                    <p:animRot by="21600000">
                                      <p:cBhvr>
                                        <p:cTn id="39" dur="3000" fill="hold"/>
                                        <p:tgtEl>
                                          <p:spTgt spid="13"/>
                                        </p:tgtEl>
                                        <p:attrNameLst>
                                          <p:attrName>r</p:attrName>
                                        </p:attrNameLst>
                                      </p:cBhvr>
                                    </p:animRot>
                                  </p:childTnLst>
                                </p:cTn>
                              </p:par>
                              <p:par>
                                <p:cTn id="40" presetID="13" presetClass="entr" presetSubtype="16" fill="hold" grpId="1"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plus(in)">
                                      <p:cBhvr>
                                        <p:cTn id="42" dur="3000"/>
                                        <p:tgtEl>
                                          <p:spTgt spid="13"/>
                                        </p:tgtEl>
                                      </p:cBhvr>
                                    </p:animEffect>
                                  </p:childTnLst>
                                </p:cTn>
                              </p:par>
                              <p:par>
                                <p:cTn id="43" presetID="8" presetClass="emph" presetSubtype="0" fill="hold" grpId="0" nodeType="withEffect">
                                  <p:stCondLst>
                                    <p:cond delay="0"/>
                                  </p:stCondLst>
                                  <p:childTnLst>
                                    <p:animRot by="21600000">
                                      <p:cBhvr>
                                        <p:cTn id="44" dur="3000" fill="hold"/>
                                        <p:tgtEl>
                                          <p:spTgt spid="14"/>
                                        </p:tgtEl>
                                        <p:attrNameLst>
                                          <p:attrName>r</p:attrName>
                                        </p:attrNameLst>
                                      </p:cBhvr>
                                    </p:animRot>
                                  </p:childTnLst>
                                </p:cTn>
                              </p:par>
                              <p:par>
                                <p:cTn id="45" presetID="13" presetClass="entr" presetSubtype="16" fill="hold" grpId="1"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plus(in)">
                                      <p:cBhvr>
                                        <p:cTn id="47" dur="3000"/>
                                        <p:tgtEl>
                                          <p:spTgt spid="14"/>
                                        </p:tgtEl>
                                      </p:cBhvr>
                                    </p:animEffect>
                                  </p:childTnLst>
                                </p:cTn>
                              </p:par>
                              <p:par>
                                <p:cTn id="48" presetID="8" presetClass="emph" presetSubtype="0" fill="hold" grpId="0" nodeType="withEffect">
                                  <p:stCondLst>
                                    <p:cond delay="0"/>
                                  </p:stCondLst>
                                  <p:childTnLst>
                                    <p:animRot by="21600000">
                                      <p:cBhvr>
                                        <p:cTn id="49" dur="3000" fill="hold"/>
                                        <p:tgtEl>
                                          <p:spTgt spid="15"/>
                                        </p:tgtEl>
                                        <p:attrNameLst>
                                          <p:attrName>r</p:attrName>
                                        </p:attrNameLst>
                                      </p:cBhvr>
                                    </p:animRot>
                                  </p:childTnLst>
                                </p:cTn>
                              </p:par>
                              <p:par>
                                <p:cTn id="50" presetID="13" presetClass="entr" presetSubtype="16" fill="hold" grpId="1" nodeType="with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plus(in)">
                                      <p:cBhvr>
                                        <p:cTn id="52" dur="3000"/>
                                        <p:tgtEl>
                                          <p:spTgt spid="15"/>
                                        </p:tgtEl>
                                      </p:cBhvr>
                                    </p:animEffect>
                                  </p:childTnLst>
                                </p:cTn>
                              </p:par>
                              <p:par>
                                <p:cTn id="53" presetID="8" presetClass="emph" presetSubtype="0" fill="hold" grpId="0" nodeType="withEffect">
                                  <p:stCondLst>
                                    <p:cond delay="0"/>
                                  </p:stCondLst>
                                  <p:childTnLst>
                                    <p:animRot by="21600000">
                                      <p:cBhvr>
                                        <p:cTn id="54" dur="3000" fill="hold"/>
                                        <p:tgtEl>
                                          <p:spTgt spid="16"/>
                                        </p:tgtEl>
                                        <p:attrNameLst>
                                          <p:attrName>r</p:attrName>
                                        </p:attrNameLst>
                                      </p:cBhvr>
                                    </p:animRot>
                                  </p:childTnLst>
                                </p:cTn>
                              </p:par>
                              <p:par>
                                <p:cTn id="55" presetID="13" presetClass="entr" presetSubtype="16" fill="hold" grpId="1" nodeType="with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plus(in)">
                                      <p:cBhvr>
                                        <p:cTn id="57" dur="3000"/>
                                        <p:tgtEl>
                                          <p:spTgt spid="16"/>
                                        </p:tgtEl>
                                      </p:cBhvr>
                                    </p:animEffect>
                                  </p:childTnLst>
                                </p:cTn>
                              </p:par>
                              <p:par>
                                <p:cTn id="58" presetID="8" presetClass="emph" presetSubtype="0" fill="hold" grpId="0" nodeType="withEffect">
                                  <p:stCondLst>
                                    <p:cond delay="0"/>
                                  </p:stCondLst>
                                  <p:childTnLst>
                                    <p:animRot by="21600000">
                                      <p:cBhvr>
                                        <p:cTn id="59" dur="3000" fill="hold"/>
                                        <p:tgtEl>
                                          <p:spTgt spid="17"/>
                                        </p:tgtEl>
                                        <p:attrNameLst>
                                          <p:attrName>r</p:attrName>
                                        </p:attrNameLst>
                                      </p:cBhvr>
                                    </p:animRot>
                                  </p:childTnLst>
                                </p:cTn>
                              </p:par>
                              <p:par>
                                <p:cTn id="60" presetID="13" presetClass="entr" presetSubtype="16" fill="hold" grpId="1"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plus(in)">
                                      <p:cBhvr>
                                        <p:cTn id="62" dur="3000"/>
                                        <p:tgtEl>
                                          <p:spTgt spid="17"/>
                                        </p:tgtEl>
                                      </p:cBhvr>
                                    </p:animEffect>
                                  </p:childTnLst>
                                </p:cTn>
                              </p:par>
                              <p:par>
                                <p:cTn id="63" presetID="8" presetClass="emph" presetSubtype="0" fill="hold" grpId="0" nodeType="withEffect">
                                  <p:stCondLst>
                                    <p:cond delay="0"/>
                                  </p:stCondLst>
                                  <p:childTnLst>
                                    <p:animRot by="21600000">
                                      <p:cBhvr>
                                        <p:cTn id="64" dur="3000" fill="hold"/>
                                        <p:tgtEl>
                                          <p:spTgt spid="18"/>
                                        </p:tgtEl>
                                        <p:attrNameLst>
                                          <p:attrName>r</p:attrName>
                                        </p:attrNameLst>
                                      </p:cBhvr>
                                    </p:animRot>
                                  </p:childTnLst>
                                </p:cTn>
                              </p:par>
                              <p:par>
                                <p:cTn id="65" presetID="13" presetClass="entr" presetSubtype="16" fill="hold" grpId="1"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plus(in)">
                                      <p:cBhvr>
                                        <p:cTn id="67" dur="3000"/>
                                        <p:tgtEl>
                                          <p:spTgt spid="18"/>
                                        </p:tgtEl>
                                      </p:cBhvr>
                                    </p:animEffect>
                                  </p:childTnLst>
                                </p:cTn>
                              </p:par>
                              <p:par>
                                <p:cTn id="68" presetID="23" presetClass="entr" presetSubtype="272" fill="hold"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p:cTn id="70" dur="3000" fill="hold"/>
                                        <p:tgtEl>
                                          <p:spTgt spid="19"/>
                                        </p:tgtEl>
                                        <p:attrNameLst>
                                          <p:attrName>ppt_w</p:attrName>
                                        </p:attrNameLst>
                                      </p:cBhvr>
                                      <p:tavLst>
                                        <p:tav tm="0">
                                          <p:val>
                                            <p:strVal val="2/3*#ppt_w"/>
                                          </p:val>
                                        </p:tav>
                                        <p:tav tm="100000">
                                          <p:val>
                                            <p:strVal val="#ppt_w"/>
                                          </p:val>
                                        </p:tav>
                                      </p:tavLst>
                                    </p:anim>
                                    <p:anim calcmode="lin" valueType="num">
                                      <p:cBhvr>
                                        <p:cTn id="71" dur="3000" fill="hold"/>
                                        <p:tgtEl>
                                          <p:spTgt spid="19"/>
                                        </p:tgtEl>
                                        <p:attrNameLst>
                                          <p:attrName>ppt_h</p:attrName>
                                        </p:attrNameLst>
                                      </p:cBhvr>
                                      <p:tavLst>
                                        <p:tav tm="0">
                                          <p:val>
                                            <p:strVal val="2/3*#ppt_h"/>
                                          </p:val>
                                        </p:tav>
                                        <p:tav tm="100000">
                                          <p:val>
                                            <p:strVal val="#ppt_h"/>
                                          </p:val>
                                        </p:tav>
                                      </p:tavLst>
                                    </p:anim>
                                  </p:childTnLst>
                                </p:cTn>
                              </p:par>
                              <p:par>
                                <p:cTn id="72" presetID="23" presetClass="entr" presetSubtype="272"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2/3*#ppt_w"/>
                                          </p:val>
                                        </p:tav>
                                        <p:tav tm="100000">
                                          <p:val>
                                            <p:strVal val="#ppt_w"/>
                                          </p:val>
                                        </p:tav>
                                      </p:tavLst>
                                    </p:anim>
                                    <p:anim calcmode="lin" valueType="num">
                                      <p:cBhvr>
                                        <p:cTn id="75" dur="3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0"/>
                                  </p:stCondLst>
                                  <p:childTnLst>
                                    <p:set>
                                      <p:cBhvr>
                                        <p:cTn id="77" dur="1" fill="hold">
                                          <p:stCondLst>
                                            <p:cond delay="0"/>
                                          </p:stCondLst>
                                        </p:cTn>
                                        <p:tgtEl>
                                          <p:spTgt spid="19"/>
                                        </p:tgtEl>
                                        <p:attrNameLst>
                                          <p:attrName>style.visibility</p:attrName>
                                        </p:attrNameLst>
                                      </p:cBhvr>
                                      <p:to>
                                        <p:strVal val="visible"/>
                                      </p:to>
                                    </p:set>
                                    <p:animEffect transition="in" filter="barn(outVertical)">
                                      <p:cBhvr>
                                        <p:cTn id="78" dur="3000"/>
                                        <p:tgtEl>
                                          <p:spTgt spid="19"/>
                                        </p:tgtEl>
                                      </p:cBhvr>
                                    </p:animEffect>
                                  </p:childTnLst>
                                </p:cTn>
                              </p:par>
                              <p:par>
                                <p:cTn id="79" presetID="8" presetClass="entr" presetSubtype="16"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diamond(in)">
                                      <p:cBhvr>
                                        <p:cTn id="8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10" grpId="0" animBg="1"/>
      <p:bldP spid="10" grpId="1" animBg="1"/>
      <p:bldP spid="11" grpId="0" animBg="1"/>
      <p:bldP spid="11"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20"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ln>
            <a:noFill/>
          </a:ln>
        </p:spPr>
        <p:txBody>
          <a:bodyPr/>
          <a:lstStyle/>
          <a:p>
            <a:endParaRPr lang="es-ES" dirty="0"/>
          </a:p>
        </p:txBody>
      </p:sp>
      <p:sp>
        <p:nvSpPr>
          <p:cNvPr id="3" name="2 Subtítulo"/>
          <p:cNvSpPr>
            <a:spLocks noGrp="1"/>
          </p:cNvSpPr>
          <p:nvPr>
            <p:ph type="subTitle" idx="1"/>
          </p:nvPr>
        </p:nvSpPr>
        <p:spPr>
          <a:xfrm>
            <a:off x="0" y="0"/>
            <a:ext cx="9144000" cy="6858000"/>
          </a:xfrm>
          <a:ln>
            <a:noFill/>
          </a:ln>
        </p:spPr>
        <p:txBody>
          <a:bodyPr/>
          <a:lstStyle/>
          <a:p>
            <a:endParaRPr lang="es-ES" dirty="0"/>
          </a:p>
        </p:txBody>
      </p:sp>
      <p:pic>
        <p:nvPicPr>
          <p:cNvPr id="4" name="3 Imagen" descr="01007168_1635.jpg"/>
          <p:cNvPicPr>
            <a:picLocks noChangeAspect="1"/>
          </p:cNvPicPr>
          <p:nvPr/>
        </p:nvPicPr>
        <p:blipFill>
          <a:blip r:embed="rId2"/>
          <a:stretch>
            <a:fillRect/>
          </a:stretch>
        </p:blipFill>
        <p:spPr>
          <a:xfrm>
            <a:off x="5945" y="0"/>
            <a:ext cx="9132109" cy="6858000"/>
          </a:xfrm>
          <a:prstGeom prst="rect">
            <a:avLst/>
          </a:prstGeom>
          <a:ln>
            <a:noFill/>
          </a:ln>
        </p:spPr>
      </p:pic>
      <p:pic>
        <p:nvPicPr>
          <p:cNvPr id="5" name="4 Imagen" descr="01007168_1635.jpg"/>
          <p:cNvPicPr>
            <a:picLocks noChangeAspect="1"/>
          </p:cNvPicPr>
          <p:nvPr/>
        </p:nvPicPr>
        <p:blipFill>
          <a:blip r:embed="rId2"/>
          <a:stretch>
            <a:fillRect/>
          </a:stretch>
        </p:blipFill>
        <p:spPr>
          <a:xfrm>
            <a:off x="11891" y="0"/>
            <a:ext cx="9132109" cy="6858000"/>
          </a:xfrm>
          <a:prstGeom prst="rect">
            <a:avLst/>
          </a:prstGeom>
          <a:ln>
            <a:noFill/>
          </a:ln>
        </p:spPr>
      </p:pic>
      <p:pic>
        <p:nvPicPr>
          <p:cNvPr id="7" name="6 Imagen" descr="01007168_1635.jpg"/>
          <p:cNvPicPr>
            <a:picLocks noChangeAspect="1"/>
          </p:cNvPicPr>
          <p:nvPr/>
        </p:nvPicPr>
        <p:blipFill>
          <a:blip r:embed="rId2"/>
          <a:stretch>
            <a:fillRect/>
          </a:stretch>
        </p:blipFill>
        <p:spPr>
          <a:xfrm>
            <a:off x="11891" y="0"/>
            <a:ext cx="9132109" cy="6858000"/>
          </a:xfrm>
          <a:prstGeom prst="rect">
            <a:avLst/>
          </a:prstGeom>
          <a:ln>
            <a:noFill/>
          </a:ln>
        </p:spPr>
      </p:pic>
      <p:sp>
        <p:nvSpPr>
          <p:cNvPr id="8" name="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2/3*#ppt_w"/>
                                          </p:val>
                                        </p:tav>
                                        <p:tav tm="100000">
                                          <p:val>
                                            <p:strVal val="#ppt_w"/>
                                          </p:val>
                                        </p:tav>
                                      </p:tavLst>
                                    </p:anim>
                                    <p:anim calcmode="lin" valueType="num">
                                      <p:cBhvr>
                                        <p:cTn id="14" dur="3000" fill="hold"/>
                                        <p:tgtEl>
                                          <p:spTgt spid="5"/>
                                        </p:tgtEl>
                                        <p:attrNameLst>
                                          <p:attrName>ppt_h</p:attrName>
                                        </p:attrNameLst>
                                      </p:cBhvr>
                                      <p:tavLst>
                                        <p:tav tm="0">
                                          <p:val>
                                            <p:strVal val="2/3*#ppt_h"/>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par>
                                <p:cTn id="18" presetID="16" presetClass="entr" presetSubtype="4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Horizontal)">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a:solidFill>
            <a:schemeClr val="bg1"/>
          </a:solidFill>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a:scene3d>
            <a:camera prst="orthographicFront"/>
            <a:lightRig rig="threePt" dir="t"/>
          </a:scene3d>
          <a:sp3d>
            <a:bevelT w="152400" h="50800" prst="softRound"/>
          </a:sp3d>
        </p:spPr>
        <p:txBody>
          <a:bodyPr/>
          <a:lstStyle/>
          <a:p>
            <a:endParaRPr lang="es-ES" dirty="0"/>
          </a:p>
        </p:txBody>
      </p:sp>
      <p:pic>
        <p:nvPicPr>
          <p:cNvPr id="4" name="3 Imagen" descr="01001948_X.jpg"/>
          <p:cNvPicPr>
            <a:picLocks noChangeAspect="1"/>
          </p:cNvPicPr>
          <p:nvPr/>
        </p:nvPicPr>
        <p:blipFill>
          <a:blip r:embed="rId2"/>
          <a:stretch>
            <a:fillRect/>
          </a:stretch>
        </p:blipFill>
        <p:spPr>
          <a:xfrm>
            <a:off x="1357290" y="0"/>
            <a:ext cx="6572272" cy="6858000"/>
          </a:xfrm>
          <a:prstGeom prst="rect">
            <a:avLst/>
          </a:prstGeom>
          <a:scene3d>
            <a:camera prst="orthographicFront"/>
            <a:lightRig rig="threePt" dir="t"/>
          </a:scene3d>
          <a:sp3d>
            <a:bevelT prst="angle"/>
          </a:sp3d>
        </p:spPr>
      </p:pic>
      <p:sp>
        <p:nvSpPr>
          <p:cNvPr id="5" name="4 Rombo"/>
          <p:cNvSpPr/>
          <p:nvPr/>
        </p:nvSpPr>
        <p:spPr>
          <a:xfrm>
            <a:off x="0" y="0"/>
            <a:ext cx="1285852" cy="6858000"/>
          </a:xfrm>
          <a:prstGeom prst="diamond">
            <a:avLst/>
          </a:prstGeom>
          <a:gradFill flip="none" rotWithShape="1">
            <a:gsLst>
              <a:gs pos="0">
                <a:srgbClr val="666699">
                  <a:shade val="30000"/>
                  <a:satMod val="115000"/>
                  <a:alpha val="3000"/>
                </a:srgbClr>
              </a:gs>
              <a:gs pos="50000">
                <a:srgbClr val="666699">
                  <a:shade val="67500"/>
                  <a:satMod val="115000"/>
                </a:srgbClr>
              </a:gs>
              <a:gs pos="100000">
                <a:srgbClr val="6666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7929586" y="0"/>
            <a:ext cx="1214414" cy="6858000"/>
          </a:xfrm>
          <a:prstGeom prst="diamond">
            <a:avLst/>
          </a:prstGeom>
          <a:gradFill flip="none" rotWithShape="1">
            <a:gsLst>
              <a:gs pos="0">
                <a:srgbClr val="666699">
                  <a:shade val="30000"/>
                  <a:satMod val="115000"/>
                  <a:alpha val="3000"/>
                </a:srgbClr>
              </a:gs>
              <a:gs pos="50000">
                <a:srgbClr val="666699">
                  <a:shade val="67500"/>
                  <a:satMod val="115000"/>
                </a:srgbClr>
              </a:gs>
              <a:gs pos="100000">
                <a:srgbClr val="6666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diamond(in)">
                                      <p:cBhvr>
                                        <p:cTn id="13" dur="3000"/>
                                        <p:tgtEl>
                                          <p:spTgt spid="6"/>
                                        </p:tgtEl>
                                      </p:cBhvr>
                                    </p:animEffec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7235fr-detalle6-921x750.jpg"/>
          <p:cNvPicPr>
            <a:picLocks noChangeAspect="1"/>
          </p:cNvPicPr>
          <p:nvPr/>
        </p:nvPicPr>
        <p:blipFill>
          <a:blip r:embed="rId2"/>
          <a:stretch>
            <a:fillRect/>
          </a:stretch>
        </p:blipFill>
        <p:spPr>
          <a:xfrm>
            <a:off x="0" y="0"/>
            <a:ext cx="9144000" cy="6858000"/>
          </a:xfrm>
          <a:prstGeom prst="rect">
            <a:avLst/>
          </a:prstGeom>
        </p:spPr>
      </p:pic>
      <p:pic>
        <p:nvPicPr>
          <p:cNvPr id="5" name="4 Imagen" descr="01007235fr-detalle6-921x750.jpg"/>
          <p:cNvPicPr>
            <a:picLocks noChangeAspect="1"/>
          </p:cNvPicPr>
          <p:nvPr/>
        </p:nvPicPr>
        <p:blipFill>
          <a:blip r:embed="rId2"/>
          <a:stretch>
            <a:fillRect/>
          </a:stretch>
        </p:blipFill>
        <p:spPr>
          <a:xfrm>
            <a:off x="0" y="0"/>
            <a:ext cx="9144000" cy="6858000"/>
          </a:xfrm>
          <a:prstGeom prst="rect">
            <a:avLst/>
          </a:prstGeom>
        </p:spPr>
      </p:pic>
      <p:pic>
        <p:nvPicPr>
          <p:cNvPr id="6" name="5 Imagen" descr="01007235fr-detalle6-921x750.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out)">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5898.jpg"/>
          <p:cNvPicPr>
            <a:picLocks noChangeAspect="1"/>
          </p:cNvPicPr>
          <p:nvPr/>
        </p:nvPicPr>
        <p:blipFill>
          <a:blip r:embed="rId2"/>
          <a:stretch>
            <a:fillRect/>
          </a:stretch>
        </p:blipFill>
        <p:spPr>
          <a:xfrm>
            <a:off x="1214414" y="0"/>
            <a:ext cx="6643734" cy="6858000"/>
          </a:xfrm>
          <a:prstGeom prst="rect">
            <a:avLst/>
          </a:prstGeom>
          <a:scene3d>
            <a:camera prst="orthographicFront"/>
            <a:lightRig rig="threePt" dir="t"/>
          </a:scene3d>
          <a:sp3d>
            <a:bevelT prst="angle"/>
          </a:sp3d>
        </p:spPr>
      </p:pic>
      <p:sp>
        <p:nvSpPr>
          <p:cNvPr id="5" name="4 Anillo"/>
          <p:cNvSpPr/>
          <p:nvPr/>
        </p:nvSpPr>
        <p:spPr>
          <a:xfrm>
            <a:off x="0" y="0"/>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0" y="1142984"/>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2285992"/>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0" y="3500438"/>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0" y="4643446"/>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0" y="5786454"/>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8072462" y="0"/>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8072462" y="1142984"/>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8072462" y="2285992"/>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8072462" y="3500438"/>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8072462" y="4643446"/>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8072462" y="5786454"/>
            <a:ext cx="1071538" cy="1071546"/>
          </a:xfrm>
          <a:prstGeom prst="donut">
            <a:avLst/>
          </a:prstGeom>
          <a:solidFill>
            <a:schemeClr val="tx1">
              <a:lumMod val="9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Horizontal)">
                                      <p:cBhvr>
                                        <p:cTn id="10" dur="3000"/>
                                        <p:tgtEl>
                                          <p:spTgt spid="5"/>
                                        </p:tgtEl>
                                      </p:cBhvr>
                                    </p:animEffect>
                                  </p:childTnLst>
                                </p:cTn>
                              </p:par>
                              <p:par>
                                <p:cTn id="11" presetID="8" presetClass="emph" presetSubtype="0" fill="hold" grpId="1" nodeType="withEffect">
                                  <p:stCondLst>
                                    <p:cond delay="0"/>
                                  </p:stCondLst>
                                  <p:childTnLst>
                                    <p:animRot by="21600000">
                                      <p:cBhvr>
                                        <p:cTn id="12" dur="3000" fill="hold"/>
                                        <p:tgtEl>
                                          <p:spTgt spid="5"/>
                                        </p:tgtEl>
                                        <p:attrNameLst>
                                          <p:attrName>r</p:attrName>
                                        </p:attrNameLst>
                                      </p:cBhvr>
                                    </p:animRot>
                                  </p:childTnLst>
                                </p:cTn>
                              </p:par>
                              <p:par>
                                <p:cTn id="13" presetID="16" presetClass="entr" presetSubtype="2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8" presetClass="emph" presetSubtype="0" fill="hold" grpId="1" nodeType="withEffect">
                                  <p:stCondLst>
                                    <p:cond delay="0"/>
                                  </p:stCondLst>
                                  <p:childTnLst>
                                    <p:animRot by="21600000">
                                      <p:cBhvr>
                                        <p:cTn id="17" dur="3000" fill="hold"/>
                                        <p:tgtEl>
                                          <p:spTgt spid="6"/>
                                        </p:tgtEl>
                                        <p:attrNameLst>
                                          <p:attrName>r</p:attrName>
                                        </p:attrNameLst>
                                      </p:cBhvr>
                                    </p:animRot>
                                  </p:childTnLst>
                                </p:cTn>
                              </p:par>
                              <p:par>
                                <p:cTn id="18" presetID="16" presetClass="entr" presetSubtype="2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Horizontal)">
                                      <p:cBhvr>
                                        <p:cTn id="20" dur="3000"/>
                                        <p:tgtEl>
                                          <p:spTgt spid="7"/>
                                        </p:tgtEl>
                                      </p:cBhvr>
                                    </p:animEffect>
                                  </p:childTnLst>
                                </p:cTn>
                              </p:par>
                              <p:par>
                                <p:cTn id="21" presetID="8" presetClass="emph" presetSubtype="0" fill="hold" grpId="1" nodeType="withEffect">
                                  <p:stCondLst>
                                    <p:cond delay="0"/>
                                  </p:stCondLst>
                                  <p:childTnLst>
                                    <p:animRot by="21600000">
                                      <p:cBhvr>
                                        <p:cTn id="22" dur="3000" fill="hold"/>
                                        <p:tgtEl>
                                          <p:spTgt spid="7"/>
                                        </p:tgtEl>
                                        <p:attrNameLst>
                                          <p:attrName>r</p:attrName>
                                        </p:attrNameLst>
                                      </p:cBhvr>
                                    </p:animRot>
                                  </p:childTnLst>
                                </p:cTn>
                              </p:par>
                              <p:par>
                                <p:cTn id="23" presetID="16" presetClass="entr" presetSubtype="26"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barn(inHorizontal)">
                                      <p:cBhvr>
                                        <p:cTn id="25" dur="3000"/>
                                        <p:tgtEl>
                                          <p:spTgt spid="8"/>
                                        </p:tgtEl>
                                      </p:cBhvr>
                                    </p:animEffect>
                                  </p:childTnLst>
                                </p:cTn>
                              </p:par>
                              <p:par>
                                <p:cTn id="26" presetID="8" presetClass="emph" presetSubtype="0" fill="hold" grpId="1" nodeType="withEffect">
                                  <p:stCondLst>
                                    <p:cond delay="0"/>
                                  </p:stCondLst>
                                  <p:childTnLst>
                                    <p:animRot by="21600000">
                                      <p:cBhvr>
                                        <p:cTn id="27" dur="3000" fill="hold"/>
                                        <p:tgtEl>
                                          <p:spTgt spid="8"/>
                                        </p:tgtEl>
                                        <p:attrNameLst>
                                          <p:attrName>r</p:attrName>
                                        </p:attrNameLst>
                                      </p:cBhvr>
                                    </p:animRot>
                                  </p:childTnLst>
                                </p:cTn>
                              </p:par>
                              <p:par>
                                <p:cTn id="28" presetID="16" presetClass="entr" presetSubtype="2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Horizontal)">
                                      <p:cBhvr>
                                        <p:cTn id="30" dur="3000"/>
                                        <p:tgtEl>
                                          <p:spTgt spid="9"/>
                                        </p:tgtEl>
                                      </p:cBhvr>
                                    </p:animEffect>
                                  </p:childTnLst>
                                </p:cTn>
                              </p:par>
                              <p:par>
                                <p:cTn id="31" presetID="8" presetClass="emph" presetSubtype="0" fill="hold" grpId="1" nodeType="withEffect">
                                  <p:stCondLst>
                                    <p:cond delay="0"/>
                                  </p:stCondLst>
                                  <p:childTnLst>
                                    <p:animRot by="21600000">
                                      <p:cBhvr>
                                        <p:cTn id="32" dur="3000" fill="hold"/>
                                        <p:tgtEl>
                                          <p:spTgt spid="9"/>
                                        </p:tgtEl>
                                        <p:attrNameLst>
                                          <p:attrName>r</p:attrName>
                                        </p:attrNameLst>
                                      </p:cBhvr>
                                    </p:animRot>
                                  </p:childTnLst>
                                </p:cTn>
                              </p:par>
                              <p:par>
                                <p:cTn id="33" presetID="16" presetClass="entr" presetSubtype="26"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arn(inHorizontal)">
                                      <p:cBhvr>
                                        <p:cTn id="35" dur="3000"/>
                                        <p:tgtEl>
                                          <p:spTgt spid="10"/>
                                        </p:tgtEl>
                                      </p:cBhvr>
                                    </p:animEffect>
                                  </p:childTnLst>
                                </p:cTn>
                              </p:par>
                              <p:par>
                                <p:cTn id="36" presetID="8" presetClass="emph" presetSubtype="0" fill="hold" grpId="1" nodeType="withEffect">
                                  <p:stCondLst>
                                    <p:cond delay="0"/>
                                  </p:stCondLst>
                                  <p:childTnLst>
                                    <p:animRot by="21600000">
                                      <p:cBhvr>
                                        <p:cTn id="37" dur="3000" fill="hold"/>
                                        <p:tgtEl>
                                          <p:spTgt spid="10"/>
                                        </p:tgtEl>
                                        <p:attrNameLst>
                                          <p:attrName>r</p:attrName>
                                        </p:attrNameLst>
                                      </p:cBhvr>
                                    </p:animRot>
                                  </p:childTnLst>
                                </p:cTn>
                              </p:par>
                              <p:par>
                                <p:cTn id="38" presetID="16" presetClass="entr" presetSubtype="26"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Horizontal)">
                                      <p:cBhvr>
                                        <p:cTn id="40" dur="3000"/>
                                        <p:tgtEl>
                                          <p:spTgt spid="11"/>
                                        </p:tgtEl>
                                      </p:cBhvr>
                                    </p:animEffect>
                                  </p:childTnLst>
                                </p:cTn>
                              </p:par>
                              <p:par>
                                <p:cTn id="41" presetID="8" presetClass="emph" presetSubtype="0" fill="hold" grpId="1" nodeType="withEffect">
                                  <p:stCondLst>
                                    <p:cond delay="0"/>
                                  </p:stCondLst>
                                  <p:childTnLst>
                                    <p:animRot by="21600000">
                                      <p:cBhvr>
                                        <p:cTn id="42" dur="3000" fill="hold"/>
                                        <p:tgtEl>
                                          <p:spTgt spid="11"/>
                                        </p:tgtEl>
                                        <p:attrNameLst>
                                          <p:attrName>r</p:attrName>
                                        </p:attrNameLst>
                                      </p:cBhvr>
                                    </p:animRot>
                                  </p:childTnLst>
                                </p:cTn>
                              </p:par>
                              <p:par>
                                <p:cTn id="43" presetID="16" presetClass="entr" presetSubtype="2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Horizontal)">
                                      <p:cBhvr>
                                        <p:cTn id="45" dur="3000"/>
                                        <p:tgtEl>
                                          <p:spTgt spid="12"/>
                                        </p:tgtEl>
                                      </p:cBhvr>
                                    </p:animEffect>
                                  </p:childTnLst>
                                </p:cTn>
                              </p:par>
                              <p:par>
                                <p:cTn id="46" presetID="8" presetClass="emph" presetSubtype="0" fill="hold" grpId="1" nodeType="withEffect">
                                  <p:stCondLst>
                                    <p:cond delay="0"/>
                                  </p:stCondLst>
                                  <p:childTnLst>
                                    <p:animRot by="21600000">
                                      <p:cBhvr>
                                        <p:cTn id="47" dur="3000" fill="hold"/>
                                        <p:tgtEl>
                                          <p:spTgt spid="12"/>
                                        </p:tgtEl>
                                        <p:attrNameLst>
                                          <p:attrName>r</p:attrName>
                                        </p:attrNameLst>
                                      </p:cBhvr>
                                    </p:animRot>
                                  </p:childTnLst>
                                </p:cTn>
                              </p:par>
                              <p:par>
                                <p:cTn id="48" presetID="16" presetClass="entr" presetSubtype="26" fill="hold" grpId="0" nodeType="with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barn(inHorizontal)">
                                      <p:cBhvr>
                                        <p:cTn id="50" dur="3000"/>
                                        <p:tgtEl>
                                          <p:spTgt spid="13"/>
                                        </p:tgtEl>
                                      </p:cBhvr>
                                    </p:animEffect>
                                  </p:childTnLst>
                                </p:cTn>
                              </p:par>
                              <p:par>
                                <p:cTn id="51" presetID="8" presetClass="emph" presetSubtype="0" fill="hold" grpId="1" nodeType="withEffect">
                                  <p:stCondLst>
                                    <p:cond delay="0"/>
                                  </p:stCondLst>
                                  <p:childTnLst>
                                    <p:animRot by="21600000">
                                      <p:cBhvr>
                                        <p:cTn id="52" dur="3000" fill="hold"/>
                                        <p:tgtEl>
                                          <p:spTgt spid="13"/>
                                        </p:tgtEl>
                                        <p:attrNameLst>
                                          <p:attrName>r</p:attrName>
                                        </p:attrNameLst>
                                      </p:cBhvr>
                                    </p:animRot>
                                  </p:childTnLst>
                                </p:cTn>
                              </p:par>
                              <p:par>
                                <p:cTn id="53" presetID="16" presetClass="entr" presetSubtype="26" fill="hold" grpId="0" nodeType="with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barn(inHorizontal)">
                                      <p:cBhvr>
                                        <p:cTn id="55" dur="3000"/>
                                        <p:tgtEl>
                                          <p:spTgt spid="14"/>
                                        </p:tgtEl>
                                      </p:cBhvr>
                                    </p:animEffect>
                                  </p:childTnLst>
                                </p:cTn>
                              </p:par>
                              <p:par>
                                <p:cTn id="56" presetID="8" presetClass="emph" presetSubtype="0" fill="hold" grpId="1" nodeType="withEffect">
                                  <p:stCondLst>
                                    <p:cond delay="0"/>
                                  </p:stCondLst>
                                  <p:childTnLst>
                                    <p:animRot by="21600000">
                                      <p:cBhvr>
                                        <p:cTn id="57" dur="3000" fill="hold"/>
                                        <p:tgtEl>
                                          <p:spTgt spid="14"/>
                                        </p:tgtEl>
                                        <p:attrNameLst>
                                          <p:attrName>r</p:attrName>
                                        </p:attrNameLst>
                                      </p:cBhvr>
                                    </p:animRot>
                                  </p:childTnLst>
                                </p:cTn>
                              </p:par>
                              <p:par>
                                <p:cTn id="58" presetID="16" presetClass="entr" presetSubtype="26"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barn(inHorizontal)">
                                      <p:cBhvr>
                                        <p:cTn id="60" dur="3000"/>
                                        <p:tgtEl>
                                          <p:spTgt spid="15"/>
                                        </p:tgtEl>
                                      </p:cBhvr>
                                    </p:animEffect>
                                  </p:childTnLst>
                                </p:cTn>
                              </p:par>
                              <p:par>
                                <p:cTn id="61" presetID="8" presetClass="emph" presetSubtype="0" fill="hold" grpId="1" nodeType="withEffect">
                                  <p:stCondLst>
                                    <p:cond delay="0"/>
                                  </p:stCondLst>
                                  <p:childTnLst>
                                    <p:animRot by="21600000">
                                      <p:cBhvr>
                                        <p:cTn id="62" dur="3000" fill="hold"/>
                                        <p:tgtEl>
                                          <p:spTgt spid="15"/>
                                        </p:tgtEl>
                                        <p:attrNameLst>
                                          <p:attrName>r</p:attrName>
                                        </p:attrNameLst>
                                      </p:cBhvr>
                                    </p:animRot>
                                  </p:childTnLst>
                                </p:cTn>
                              </p:par>
                              <p:par>
                                <p:cTn id="63" presetID="16" presetClass="entr" presetSubtype="26"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barn(inHorizontal)">
                                      <p:cBhvr>
                                        <p:cTn id="65" dur="3000"/>
                                        <p:tgtEl>
                                          <p:spTgt spid="16"/>
                                        </p:tgtEl>
                                      </p:cBhvr>
                                    </p:animEffect>
                                  </p:childTnLst>
                                </p:cTn>
                              </p:par>
                              <p:par>
                                <p:cTn id="66" presetID="8" presetClass="emph" presetSubtype="0" fill="hold" grpId="1" nodeType="withEffect">
                                  <p:stCondLst>
                                    <p:cond delay="0"/>
                                  </p:stCondLst>
                                  <p:childTnLst>
                                    <p:animRot by="21600000">
                                      <p:cBhvr>
                                        <p:cTn id="67" dur="3000" fill="hold"/>
                                        <p:tgtEl>
                                          <p:spTgt spid="16"/>
                                        </p:tgtEl>
                                        <p:attrNameLst>
                                          <p:attrName>r</p:attrName>
                                        </p:attrNameLst>
                                      </p:cBhvr>
                                    </p:animRot>
                                  </p:childTnLst>
                                </p:cTn>
                              </p:par>
                              <p:par>
                                <p:cTn id="68" presetID="23" presetClass="entr" presetSubtype="272"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3000" fill="hold"/>
                                        <p:tgtEl>
                                          <p:spTgt spid="4"/>
                                        </p:tgtEl>
                                        <p:attrNameLst>
                                          <p:attrName>ppt_w</p:attrName>
                                        </p:attrNameLst>
                                      </p:cBhvr>
                                      <p:tavLst>
                                        <p:tav tm="0">
                                          <p:val>
                                            <p:strVal val="2/3*#ppt_w"/>
                                          </p:val>
                                        </p:tav>
                                        <p:tav tm="100000">
                                          <p:val>
                                            <p:strVal val="#ppt_w"/>
                                          </p:val>
                                        </p:tav>
                                      </p:tavLst>
                                    </p:anim>
                                    <p:anim calcmode="lin" valueType="num">
                                      <p:cBhvr>
                                        <p:cTn id="71" dur="3000" fill="hold"/>
                                        <p:tgtEl>
                                          <p:spTgt spid="4"/>
                                        </p:tgtEl>
                                        <p:attrNameLst>
                                          <p:attrName>ppt_h</p:attrName>
                                        </p:attrNameLst>
                                      </p:cBhvr>
                                      <p:tavLst>
                                        <p:tav tm="0">
                                          <p:val>
                                            <p:strVal val="2/3*#ppt_h"/>
                                          </p:val>
                                        </p:tav>
                                        <p:tav tm="100000">
                                          <p:val>
                                            <p:strVal val="#ppt_h"/>
                                          </p:val>
                                        </p:tav>
                                      </p:tavLst>
                                    </p:anim>
                                  </p:childTnLst>
                                </p:cTn>
                              </p:par>
                              <p:par>
                                <p:cTn id="72" presetID="8" presetClass="entr" presetSubtype="16"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diamond(in)">
                                      <p:cBhvr>
                                        <p:cTn id="7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6901_473.jpg"/>
          <p:cNvPicPr>
            <a:picLocks noChangeAspect="1"/>
          </p:cNvPicPr>
          <p:nvPr/>
        </p:nvPicPr>
        <p:blipFill>
          <a:blip r:embed="rId2"/>
          <a:stretch>
            <a:fillRect/>
          </a:stretch>
        </p:blipFill>
        <p:spPr>
          <a:xfrm>
            <a:off x="0" y="4465"/>
            <a:ext cx="9144000" cy="6849070"/>
          </a:xfrm>
          <a:prstGeom prst="rect">
            <a:avLst/>
          </a:prstGeom>
        </p:spPr>
      </p:pic>
      <p:pic>
        <p:nvPicPr>
          <p:cNvPr id="5" name="4 Imagen" descr="01006901_473.jpg"/>
          <p:cNvPicPr>
            <a:picLocks noChangeAspect="1"/>
          </p:cNvPicPr>
          <p:nvPr/>
        </p:nvPicPr>
        <p:blipFill>
          <a:blip r:embed="rId2"/>
          <a:stretch>
            <a:fillRect/>
          </a:stretch>
        </p:blipFill>
        <p:spPr>
          <a:xfrm>
            <a:off x="0" y="0"/>
            <a:ext cx="9144000" cy="6849070"/>
          </a:xfrm>
          <a:prstGeom prst="rect">
            <a:avLst/>
          </a:prstGeom>
        </p:spPr>
      </p:pic>
      <p:pic>
        <p:nvPicPr>
          <p:cNvPr id="6" name="5 Imagen" descr="01006901_473.jpg"/>
          <p:cNvPicPr>
            <a:picLocks noChangeAspect="1"/>
          </p:cNvPicPr>
          <p:nvPr/>
        </p:nvPicPr>
        <p:blipFill>
          <a:blip r:embed="rId2"/>
          <a:stretch>
            <a:fillRect/>
          </a:stretch>
        </p:blipFill>
        <p:spPr>
          <a:xfrm>
            <a:off x="0" y="0"/>
            <a:ext cx="9144000" cy="684907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diamond(in)">
                                      <p:cBhvr>
                                        <p:cTn id="17" dur="3000"/>
                                        <p:tgtEl>
                                          <p:spTgt spid="5"/>
                                        </p:tgtEl>
                                      </p:cBhvr>
                                    </p:animEffect>
                                  </p:childTnLst>
                                </p:cTn>
                              </p:par>
                              <p:par>
                                <p:cTn id="18" presetID="17"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4"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ox(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01008342fr-detalle6-563x750.jpg"/>
          <p:cNvPicPr>
            <a:picLocks noChangeAspect="1"/>
          </p:cNvPicPr>
          <p:nvPr/>
        </p:nvPicPr>
        <p:blipFill>
          <a:blip r:embed="rId2"/>
          <a:srcRect l="9249"/>
          <a:stretch>
            <a:fillRect/>
          </a:stretch>
        </p:blipFill>
        <p:spPr>
          <a:xfrm>
            <a:off x="4429124" y="0"/>
            <a:ext cx="4714876" cy="6858000"/>
          </a:xfrm>
          <a:prstGeom prst="rect">
            <a:avLst/>
          </a:prstGeom>
          <a:scene3d>
            <a:camera prst="orthographicFront"/>
            <a:lightRig rig="threePt" dir="t"/>
          </a:scene3d>
          <a:sp3d>
            <a:bevelT prst="angle"/>
          </a:sp3d>
        </p:spPr>
      </p:pic>
      <p:pic>
        <p:nvPicPr>
          <p:cNvPr id="7" name="6 Imagen" descr="farfor_lladro_6.jpg"/>
          <p:cNvPicPr>
            <a:picLocks noChangeAspect="1"/>
          </p:cNvPicPr>
          <p:nvPr/>
        </p:nvPicPr>
        <p:blipFill>
          <a:blip r:embed="rId3"/>
          <a:stretch>
            <a:fillRect/>
          </a:stretch>
        </p:blipFill>
        <p:spPr>
          <a:xfrm>
            <a:off x="0" y="0"/>
            <a:ext cx="4357686" cy="6858000"/>
          </a:xfrm>
          <a:prstGeom prst="rect">
            <a:avLst/>
          </a:prstGeom>
          <a:scene3d>
            <a:camera prst="orthographicFront"/>
            <a:lightRig rig="threePt" dir="t"/>
          </a:scene3d>
          <a:sp3d>
            <a:bevelT prst="angle"/>
          </a:sp3d>
        </p:spPr>
      </p:pic>
      <p:pic>
        <p:nvPicPr>
          <p:cNvPr id="10" name="9 Imagen" descr="farfor_lladro_6.jpg"/>
          <p:cNvPicPr>
            <a:picLocks noChangeAspect="1"/>
          </p:cNvPicPr>
          <p:nvPr/>
        </p:nvPicPr>
        <p:blipFill>
          <a:blip r:embed="rId3"/>
          <a:stretch>
            <a:fillRect/>
          </a:stretch>
        </p:blipFill>
        <p:spPr>
          <a:xfrm>
            <a:off x="4429124" y="0"/>
            <a:ext cx="4929190" cy="6858000"/>
          </a:xfrm>
          <a:prstGeom prst="rect">
            <a:avLst/>
          </a:prstGeom>
          <a:scene3d>
            <a:camera prst="orthographicFront"/>
            <a:lightRig rig="threePt" dir="t"/>
          </a:scene3d>
          <a:sp3d>
            <a:bevelT prst="angle"/>
          </a:sp3d>
        </p:spPr>
      </p:pic>
      <p:pic>
        <p:nvPicPr>
          <p:cNvPr id="11" name="10 Imagen" descr="01008342fr-detalle6-563x750.jpg"/>
          <p:cNvPicPr>
            <a:picLocks noChangeAspect="1"/>
          </p:cNvPicPr>
          <p:nvPr/>
        </p:nvPicPr>
        <p:blipFill>
          <a:blip r:embed="rId2"/>
          <a:srcRect l="9249"/>
          <a:stretch>
            <a:fillRect/>
          </a:stretch>
        </p:blipFill>
        <p:spPr>
          <a:xfrm>
            <a:off x="0" y="0"/>
            <a:ext cx="4357686" cy="6858000"/>
          </a:xfrm>
          <a:prstGeom prst="rect">
            <a:avLst/>
          </a:prstGeom>
          <a:scene3d>
            <a:camera prst="orthographicFront"/>
            <a:lightRig rig="threePt" dir="t"/>
          </a:scene3d>
          <a:sp3d>
            <a:bevelT prst="angle"/>
          </a:sp3d>
        </p:spPr>
      </p:pic>
      <p:sp>
        <p:nvSpPr>
          <p:cNvPr id="8" name="7 Rectángulo"/>
          <p:cNvSpPr/>
          <p:nvPr/>
        </p:nvSpPr>
        <p:spPr>
          <a:xfrm>
            <a:off x="0" y="0"/>
            <a:ext cx="9429784"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8"/>
                                        </p:tgtEl>
                                        <p:attrNameLst>
                                          <p:attrName>style.opacity</p:attrName>
                                        </p:attrNameLst>
                                      </p:cBhvr>
                                      <p:to>
                                        <p:strVal val="0"/>
                                      </p:to>
                                    </p:set>
                                    <p:animEffect filter="image" prLst="opacity: 0">
                                      <p:cBhvr rctx="IE">
                                        <p:cTn id="7" dur="indefinite"/>
                                        <p:tgtEl>
                                          <p:spTgt spid="8"/>
                                        </p:tgtEl>
                                      </p:cBhvr>
                                    </p:animEffect>
                                  </p:childTnLst>
                                </p:cTn>
                              </p:par>
                              <p:par>
                                <p:cTn id="8" presetID="17" presetClass="exit" presetSubtype="2" fill="hold" nodeType="withEffect">
                                  <p:stCondLst>
                                    <p:cond delay="2000"/>
                                  </p:stCondLst>
                                  <p:childTnLst>
                                    <p:anim calcmode="lin" valueType="num">
                                      <p:cBhvr>
                                        <p:cTn id="9" dur="3000"/>
                                        <p:tgtEl>
                                          <p:spTgt spid="11"/>
                                        </p:tgtEl>
                                        <p:attrNameLst>
                                          <p:attrName>ppt_x</p:attrName>
                                        </p:attrNameLst>
                                      </p:cBhvr>
                                      <p:tavLst>
                                        <p:tav tm="0">
                                          <p:val>
                                            <p:strVal val="ppt_x"/>
                                          </p:val>
                                        </p:tav>
                                        <p:tav tm="100000">
                                          <p:val>
                                            <p:strVal val="ppt_x+ppt_w/2"/>
                                          </p:val>
                                        </p:tav>
                                      </p:tavLst>
                                    </p:anim>
                                    <p:anim calcmode="lin" valueType="num">
                                      <p:cBhvr>
                                        <p:cTn id="10" dur="3000"/>
                                        <p:tgtEl>
                                          <p:spTgt spid="11"/>
                                        </p:tgtEl>
                                        <p:attrNameLst>
                                          <p:attrName>ppt_y</p:attrName>
                                        </p:attrNameLst>
                                      </p:cBhvr>
                                      <p:tavLst>
                                        <p:tav tm="0">
                                          <p:val>
                                            <p:strVal val="ppt_y"/>
                                          </p:val>
                                        </p:tav>
                                        <p:tav tm="100000">
                                          <p:val>
                                            <p:strVal val="ppt_y"/>
                                          </p:val>
                                        </p:tav>
                                      </p:tavLst>
                                    </p:anim>
                                    <p:anim calcmode="lin" valueType="num">
                                      <p:cBhvr>
                                        <p:cTn id="11" dur="3000"/>
                                        <p:tgtEl>
                                          <p:spTgt spid="11"/>
                                        </p:tgtEl>
                                        <p:attrNameLst>
                                          <p:attrName>ppt_w</p:attrName>
                                        </p:attrNameLst>
                                      </p:cBhvr>
                                      <p:tavLst>
                                        <p:tav tm="0">
                                          <p:val>
                                            <p:strVal val="ppt_w"/>
                                          </p:val>
                                        </p:tav>
                                        <p:tav tm="100000">
                                          <p:val>
                                            <p:fltVal val="0"/>
                                          </p:val>
                                        </p:tav>
                                      </p:tavLst>
                                    </p:anim>
                                    <p:anim calcmode="lin" valueType="num">
                                      <p:cBhvr>
                                        <p:cTn id="12" dur="3000"/>
                                        <p:tgtEl>
                                          <p:spTgt spid="11"/>
                                        </p:tgtEl>
                                        <p:attrNameLst>
                                          <p:attrName>ppt_h</p:attrName>
                                        </p:attrNameLst>
                                      </p:cBhvr>
                                      <p:tavLst>
                                        <p:tav tm="0">
                                          <p:val>
                                            <p:strVal val="ppt_h"/>
                                          </p:val>
                                        </p:tav>
                                        <p:tav tm="100000">
                                          <p:val>
                                            <p:strVal val="ppt_h"/>
                                          </p:val>
                                        </p:tav>
                                      </p:tavLst>
                                    </p:anim>
                                    <p:set>
                                      <p:cBhvr>
                                        <p:cTn id="13" dur="1" fill="hold">
                                          <p:stCondLst>
                                            <p:cond delay="2999"/>
                                          </p:stCondLst>
                                        </p:cTn>
                                        <p:tgtEl>
                                          <p:spTgt spid="11"/>
                                        </p:tgtEl>
                                        <p:attrNameLst>
                                          <p:attrName>style.visibility</p:attrName>
                                        </p:attrNameLst>
                                      </p:cBhvr>
                                      <p:to>
                                        <p:strVal val="hidden"/>
                                      </p:to>
                                    </p:set>
                                  </p:childTnLst>
                                </p:cTn>
                              </p:par>
                              <p:par>
                                <p:cTn id="14" presetID="17" presetClass="entr" presetSubtype="8" fill="hold" nodeType="withEffect">
                                  <p:stCondLst>
                                    <p:cond delay="200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ppt_x</p:attrName>
                                        </p:attrNameLst>
                                      </p:cBhvr>
                                      <p:tavLst>
                                        <p:tav tm="0">
                                          <p:val>
                                            <p:strVal val="#ppt_x-#ppt_w/2"/>
                                          </p:val>
                                        </p:tav>
                                        <p:tav tm="100000">
                                          <p:val>
                                            <p:strVal val="#ppt_x"/>
                                          </p:val>
                                        </p:tav>
                                      </p:tavLst>
                                    </p:anim>
                                    <p:anim calcmode="lin" valueType="num">
                                      <p:cBhvr>
                                        <p:cTn id="17" dur="3000" fill="hold"/>
                                        <p:tgtEl>
                                          <p:spTgt spid="7"/>
                                        </p:tgtEl>
                                        <p:attrNameLst>
                                          <p:attrName>ppt_y</p:attrName>
                                        </p:attrNameLst>
                                      </p:cBhvr>
                                      <p:tavLst>
                                        <p:tav tm="0">
                                          <p:val>
                                            <p:strVal val="#ppt_y"/>
                                          </p:val>
                                        </p:tav>
                                        <p:tav tm="100000">
                                          <p:val>
                                            <p:strVal val="#ppt_y"/>
                                          </p:val>
                                        </p:tav>
                                      </p:tavLst>
                                    </p:anim>
                                    <p:anim calcmode="lin" valueType="num">
                                      <p:cBhvr>
                                        <p:cTn id="18" dur="3000" fill="hold"/>
                                        <p:tgtEl>
                                          <p:spTgt spid="7"/>
                                        </p:tgtEl>
                                        <p:attrNameLst>
                                          <p:attrName>ppt_w</p:attrName>
                                        </p:attrNameLst>
                                      </p:cBhvr>
                                      <p:tavLst>
                                        <p:tav tm="0">
                                          <p:val>
                                            <p:fltVal val="0"/>
                                          </p:val>
                                        </p:tav>
                                        <p:tav tm="100000">
                                          <p:val>
                                            <p:strVal val="#ppt_w"/>
                                          </p:val>
                                        </p:tav>
                                      </p:tavLst>
                                    </p:anim>
                                    <p:anim calcmode="lin" valueType="num">
                                      <p:cBhvr>
                                        <p:cTn id="19" dur="3000" fill="hold"/>
                                        <p:tgtEl>
                                          <p:spTgt spid="7"/>
                                        </p:tgtEl>
                                        <p:attrNameLst>
                                          <p:attrName>ppt_h</p:attrName>
                                        </p:attrNameLst>
                                      </p:cBhvr>
                                      <p:tavLst>
                                        <p:tav tm="0">
                                          <p:val>
                                            <p:strVal val="#ppt_h"/>
                                          </p:val>
                                        </p:tav>
                                        <p:tav tm="100000">
                                          <p:val>
                                            <p:strVal val="#ppt_h"/>
                                          </p:val>
                                        </p:tav>
                                      </p:tavLst>
                                    </p:anim>
                                  </p:childTnLst>
                                </p:cTn>
                              </p:par>
                              <p:par>
                                <p:cTn id="20" presetID="17" presetClass="exit" presetSubtype="8" fill="hold" nodeType="withEffect">
                                  <p:stCondLst>
                                    <p:cond delay="2000"/>
                                  </p:stCondLst>
                                  <p:childTnLst>
                                    <p:anim calcmode="lin" valueType="num">
                                      <p:cBhvr>
                                        <p:cTn id="21" dur="3000"/>
                                        <p:tgtEl>
                                          <p:spTgt spid="10"/>
                                        </p:tgtEl>
                                        <p:attrNameLst>
                                          <p:attrName>ppt_x</p:attrName>
                                        </p:attrNameLst>
                                      </p:cBhvr>
                                      <p:tavLst>
                                        <p:tav tm="0">
                                          <p:val>
                                            <p:strVal val="ppt_x"/>
                                          </p:val>
                                        </p:tav>
                                        <p:tav tm="100000">
                                          <p:val>
                                            <p:strVal val="ppt_x-ppt_w/2"/>
                                          </p:val>
                                        </p:tav>
                                      </p:tavLst>
                                    </p:anim>
                                    <p:anim calcmode="lin" valueType="num">
                                      <p:cBhvr>
                                        <p:cTn id="22" dur="3000"/>
                                        <p:tgtEl>
                                          <p:spTgt spid="10"/>
                                        </p:tgtEl>
                                        <p:attrNameLst>
                                          <p:attrName>ppt_y</p:attrName>
                                        </p:attrNameLst>
                                      </p:cBhvr>
                                      <p:tavLst>
                                        <p:tav tm="0">
                                          <p:val>
                                            <p:strVal val="ppt_y"/>
                                          </p:val>
                                        </p:tav>
                                        <p:tav tm="100000">
                                          <p:val>
                                            <p:strVal val="ppt_y"/>
                                          </p:val>
                                        </p:tav>
                                      </p:tavLst>
                                    </p:anim>
                                    <p:anim calcmode="lin" valueType="num">
                                      <p:cBhvr>
                                        <p:cTn id="23" dur="3000"/>
                                        <p:tgtEl>
                                          <p:spTgt spid="10"/>
                                        </p:tgtEl>
                                        <p:attrNameLst>
                                          <p:attrName>ppt_w</p:attrName>
                                        </p:attrNameLst>
                                      </p:cBhvr>
                                      <p:tavLst>
                                        <p:tav tm="0">
                                          <p:val>
                                            <p:strVal val="ppt_w"/>
                                          </p:val>
                                        </p:tav>
                                        <p:tav tm="100000">
                                          <p:val>
                                            <p:fltVal val="0"/>
                                          </p:val>
                                        </p:tav>
                                      </p:tavLst>
                                    </p:anim>
                                    <p:anim calcmode="lin" valueType="num">
                                      <p:cBhvr>
                                        <p:cTn id="24" dur="3000"/>
                                        <p:tgtEl>
                                          <p:spTgt spid="10"/>
                                        </p:tgtEl>
                                        <p:attrNameLst>
                                          <p:attrName>ppt_h</p:attrName>
                                        </p:attrNameLst>
                                      </p:cBhvr>
                                      <p:tavLst>
                                        <p:tav tm="0">
                                          <p:val>
                                            <p:strVal val="ppt_h"/>
                                          </p:val>
                                        </p:tav>
                                        <p:tav tm="100000">
                                          <p:val>
                                            <p:strVal val="ppt_h"/>
                                          </p:val>
                                        </p:tav>
                                      </p:tavLst>
                                    </p:anim>
                                    <p:set>
                                      <p:cBhvr>
                                        <p:cTn id="25" dur="1" fill="hold">
                                          <p:stCondLst>
                                            <p:cond delay="2999"/>
                                          </p:stCondLst>
                                        </p:cTn>
                                        <p:tgtEl>
                                          <p:spTgt spid="10"/>
                                        </p:tgtEl>
                                        <p:attrNameLst>
                                          <p:attrName>style.visibility</p:attrName>
                                        </p:attrNameLst>
                                      </p:cBhvr>
                                      <p:to>
                                        <p:strVal val="hidden"/>
                                      </p:to>
                                    </p:set>
                                  </p:childTnLst>
                                </p:cTn>
                              </p:par>
                              <p:par>
                                <p:cTn id="26" presetID="17" presetClass="entr" presetSubtype="2" fill="hold" nodeType="withEffect">
                                  <p:stCondLst>
                                    <p:cond delay="200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ppt_x</p:attrName>
                                        </p:attrNameLst>
                                      </p:cBhvr>
                                      <p:tavLst>
                                        <p:tav tm="0">
                                          <p:val>
                                            <p:strVal val="#ppt_x+#ppt_w/2"/>
                                          </p:val>
                                        </p:tav>
                                        <p:tav tm="100000">
                                          <p:val>
                                            <p:strVal val="#ppt_x"/>
                                          </p:val>
                                        </p:tav>
                                      </p:tavLst>
                                    </p:anim>
                                    <p:anim calcmode="lin" valueType="num">
                                      <p:cBhvr>
                                        <p:cTn id="29" dur="3000" fill="hold"/>
                                        <p:tgtEl>
                                          <p:spTgt spid="6"/>
                                        </p:tgtEl>
                                        <p:attrNameLst>
                                          <p:attrName>ppt_y</p:attrName>
                                        </p:attrNameLst>
                                      </p:cBhvr>
                                      <p:tavLst>
                                        <p:tav tm="0">
                                          <p:val>
                                            <p:strVal val="#ppt_y"/>
                                          </p:val>
                                        </p:tav>
                                        <p:tav tm="100000">
                                          <p:val>
                                            <p:strVal val="#ppt_y"/>
                                          </p:val>
                                        </p:tav>
                                      </p:tavLst>
                                    </p:anim>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7238fr-detalle6-623x750.jpg"/>
          <p:cNvPicPr>
            <a:picLocks noChangeAspect="1"/>
          </p:cNvPicPr>
          <p:nvPr/>
        </p:nvPicPr>
        <p:blipFill>
          <a:blip r:embed="rId2"/>
          <a:stretch>
            <a:fillRect/>
          </a:stretch>
        </p:blipFill>
        <p:spPr>
          <a:xfrm>
            <a:off x="1500166" y="0"/>
            <a:ext cx="6215106" cy="6858000"/>
          </a:xfrm>
          <a:prstGeom prst="rect">
            <a:avLst/>
          </a:prstGeom>
          <a:scene3d>
            <a:camera prst="orthographicFront"/>
            <a:lightRig rig="threePt" dir="t"/>
          </a:scene3d>
          <a:sp3d>
            <a:bevelT prst="angle"/>
          </a:sp3d>
        </p:spPr>
      </p:pic>
      <p:sp>
        <p:nvSpPr>
          <p:cNvPr id="5" name="4 Marco"/>
          <p:cNvSpPr/>
          <p:nvPr/>
        </p:nvSpPr>
        <p:spPr>
          <a:xfrm>
            <a:off x="357158" y="928670"/>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357158" y="1928802"/>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57158" y="2928934"/>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57158" y="3857628"/>
            <a:ext cx="928694" cy="928670"/>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357158" y="4786322"/>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357158" y="5857892"/>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357158" y="0"/>
            <a:ext cx="928694" cy="928670"/>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7929586" y="928670"/>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7929586" y="1928802"/>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929586" y="2928934"/>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929586" y="3857628"/>
            <a:ext cx="928694" cy="928670"/>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929586" y="4786322"/>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7929586" y="5857892"/>
            <a:ext cx="928694" cy="1000108"/>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7929586" y="0"/>
            <a:ext cx="928694" cy="928670"/>
          </a:xfrm>
          <a:prstGeom prst="frame">
            <a:avLst>
              <a:gd name="adj1" fmla="val 25455"/>
            </a:avLst>
          </a:prstGeom>
          <a:solidFill>
            <a:schemeClr val="bg2">
              <a:lumMod val="40000"/>
              <a:lumOff val="6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grpId="0" nodeType="withEffect">
                                  <p:stCondLst>
                                    <p:cond delay="0"/>
                                  </p:stCondLst>
                                  <p:childTnLst>
                                    <p:animRot by="21600000">
                                      <p:cBhvr>
                                        <p:cTn id="9" dur="3000" fill="hold"/>
                                        <p:tgtEl>
                                          <p:spTgt spid="12"/>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13"/>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14"/>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15"/>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16"/>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7"/>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8"/>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5"/>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6"/>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7"/>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8"/>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9"/>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10"/>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11"/>
                                        </p:tgtEl>
                                        <p:attrNameLst>
                                          <p:attrName>r</p:attrName>
                                        </p:attrNameLst>
                                      </p:cBhvr>
                                    </p:animRot>
                                  </p:childTnLst>
                                </p:cTn>
                              </p:par>
                              <p:par>
                                <p:cTn id="36" presetID="16" presetClass="entr" presetSubtype="37"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outVertical)">
                                      <p:cBhvr>
                                        <p:cTn id="38" dur="3000"/>
                                        <p:tgtEl>
                                          <p:spTgt spid="4"/>
                                        </p:tgtEl>
                                      </p:cBhvr>
                                    </p:animEffect>
                                  </p:childTnLst>
                                </p:cTn>
                              </p:par>
                              <p:par>
                                <p:cTn id="39" presetID="23" presetClass="entr" presetSubtype="27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3000" fill="hold"/>
                                        <p:tgtEl>
                                          <p:spTgt spid="4"/>
                                        </p:tgtEl>
                                        <p:attrNameLst>
                                          <p:attrName>ppt_w</p:attrName>
                                        </p:attrNameLst>
                                      </p:cBhvr>
                                      <p:tavLst>
                                        <p:tav tm="0">
                                          <p:val>
                                            <p:strVal val="2/3*#ppt_w"/>
                                          </p:val>
                                        </p:tav>
                                        <p:tav tm="100000">
                                          <p:val>
                                            <p:strVal val="#ppt_w"/>
                                          </p:val>
                                        </p:tav>
                                      </p:tavLst>
                                    </p:anim>
                                    <p:anim calcmode="lin" valueType="num">
                                      <p:cBhvr>
                                        <p:cTn id="42"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8945898352_2b3648daef_o.jpg"/>
          <p:cNvPicPr>
            <a:picLocks noChangeAspect="1"/>
          </p:cNvPicPr>
          <p:nvPr/>
        </p:nvPicPr>
        <p:blipFill>
          <a:blip r:embed="rId2"/>
          <a:stretch>
            <a:fillRect/>
          </a:stretch>
        </p:blipFill>
        <p:spPr>
          <a:xfrm>
            <a:off x="0" y="714356"/>
            <a:ext cx="9144000" cy="5357850"/>
          </a:xfrm>
          <a:prstGeom prst="rect">
            <a:avLst/>
          </a:prstGeom>
          <a:scene3d>
            <a:camera prst="orthographicFront"/>
            <a:lightRig rig="threePt" dir="t"/>
          </a:scene3d>
          <a:sp3d>
            <a:bevelT prst="angle"/>
          </a:sp3d>
        </p:spPr>
      </p:pic>
      <p:sp>
        <p:nvSpPr>
          <p:cNvPr id="5" name="4 Extracto"/>
          <p:cNvSpPr/>
          <p:nvPr/>
        </p:nvSpPr>
        <p:spPr>
          <a:xfrm>
            <a:off x="0"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571472"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1285884"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1857356"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a:off x="2571768"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3214678"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a:off x="3786214"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4429124"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a:off x="5072098"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5643570"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a:off x="6357982"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a:off x="7000892"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7715272"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8458200"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a:off x="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a:off x="64291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a:off x="1285884"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a:off x="1928794"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a:off x="2643206"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a:off x="3286116"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a:off x="392909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a:off x="457200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a:off x="535785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a:off x="600076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a:off x="6643734"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a:off x="7286644"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a:off x="7858148"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a:off x="845820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48" presetClass="entr" presetSubtype="0" accel="5000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2" dur="3000" fill="hold"/>
                                        <p:tgtEl>
                                          <p:spTgt spid="5"/>
                                        </p:tgtEl>
                                        <p:attrNameLst>
                                          <p:attrName>ppt_y</p:attrName>
                                        </p:attrNameLst>
                                      </p:cBhvr>
                                      <p:tavLst>
                                        <p:tav tm="0">
                                          <p:val>
                                            <p:strVal val="#ppt_y"/>
                                          </p:val>
                                        </p:tav>
                                        <p:tav tm="100000">
                                          <p:val>
                                            <p:strVal val="#ppt_y"/>
                                          </p:val>
                                        </p:tav>
                                      </p:tavLst>
                                    </p:anim>
                                    <p:animEffect transition="in" filter="fade">
                                      <p:cBhvr>
                                        <p:cTn id="13" dur="3000"/>
                                        <p:tgtEl>
                                          <p:spTgt spid="5"/>
                                        </p:tgtEl>
                                      </p:cBhvr>
                                    </p:animEffect>
                                  </p:childTnLst>
                                </p:cTn>
                              </p:par>
                              <p:par>
                                <p:cTn id="14" presetID="48" presetClass="entr" presetSubtype="0" accel="5000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8" dur="3000" fill="hold"/>
                                        <p:tgtEl>
                                          <p:spTgt spid="6"/>
                                        </p:tgtEl>
                                        <p:attrNameLst>
                                          <p:attrName>ppt_y</p:attrName>
                                        </p:attrNameLst>
                                      </p:cBhvr>
                                      <p:tavLst>
                                        <p:tav tm="0">
                                          <p:val>
                                            <p:strVal val="#ppt_y"/>
                                          </p:val>
                                        </p:tav>
                                        <p:tav tm="100000">
                                          <p:val>
                                            <p:strVal val="#ppt_y"/>
                                          </p:val>
                                        </p:tav>
                                      </p:tavLst>
                                    </p:anim>
                                    <p:animEffect transition="in" filter="fade">
                                      <p:cBhvr>
                                        <p:cTn id="19" dur="3000"/>
                                        <p:tgtEl>
                                          <p:spTgt spid="6"/>
                                        </p:tgtEl>
                                      </p:cBhvr>
                                    </p:animEffect>
                                  </p:childTnLst>
                                </p:cTn>
                              </p:par>
                              <p:par>
                                <p:cTn id="20" presetID="48" presetClass="entr" presetSubtype="0" accel="5000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24" dur="3000" fill="hold"/>
                                        <p:tgtEl>
                                          <p:spTgt spid="7"/>
                                        </p:tgtEl>
                                        <p:attrNameLst>
                                          <p:attrName>ppt_y</p:attrName>
                                        </p:attrNameLst>
                                      </p:cBhvr>
                                      <p:tavLst>
                                        <p:tav tm="0">
                                          <p:val>
                                            <p:strVal val="#ppt_y"/>
                                          </p:val>
                                        </p:tav>
                                        <p:tav tm="100000">
                                          <p:val>
                                            <p:strVal val="#ppt_y"/>
                                          </p:val>
                                        </p:tav>
                                      </p:tavLst>
                                    </p:anim>
                                    <p:animEffect transition="in" filter="fade">
                                      <p:cBhvr>
                                        <p:cTn id="25" dur="3000"/>
                                        <p:tgtEl>
                                          <p:spTgt spid="7"/>
                                        </p:tgtEl>
                                      </p:cBhvr>
                                    </p:animEffect>
                                  </p:childTnLst>
                                </p:cTn>
                              </p:par>
                              <p:par>
                                <p:cTn id="26" presetID="48" presetClass="entr" presetSubtype="0" accel="5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0" dur="3000" fill="hold"/>
                                        <p:tgtEl>
                                          <p:spTgt spid="8"/>
                                        </p:tgtEl>
                                        <p:attrNameLst>
                                          <p:attrName>ppt_y</p:attrName>
                                        </p:attrNameLst>
                                      </p:cBhvr>
                                      <p:tavLst>
                                        <p:tav tm="0">
                                          <p:val>
                                            <p:strVal val="#ppt_y"/>
                                          </p:val>
                                        </p:tav>
                                        <p:tav tm="100000">
                                          <p:val>
                                            <p:strVal val="#ppt_y"/>
                                          </p:val>
                                        </p:tav>
                                      </p:tavLst>
                                    </p:anim>
                                    <p:animEffect transition="in" filter="fade">
                                      <p:cBhvr>
                                        <p:cTn id="31" dur="3000"/>
                                        <p:tgtEl>
                                          <p:spTgt spid="8"/>
                                        </p:tgtEl>
                                      </p:cBhvr>
                                    </p:animEffect>
                                  </p:childTnLst>
                                </p:cTn>
                              </p:par>
                              <p:par>
                                <p:cTn id="32" presetID="48" presetClass="entr" presetSubtype="0" accel="5000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6" dur="3000" fill="hold"/>
                                        <p:tgtEl>
                                          <p:spTgt spid="9"/>
                                        </p:tgtEl>
                                        <p:attrNameLst>
                                          <p:attrName>ppt_y</p:attrName>
                                        </p:attrNameLst>
                                      </p:cBhvr>
                                      <p:tavLst>
                                        <p:tav tm="0">
                                          <p:val>
                                            <p:strVal val="#ppt_y"/>
                                          </p:val>
                                        </p:tav>
                                        <p:tav tm="100000">
                                          <p:val>
                                            <p:strVal val="#ppt_y"/>
                                          </p:val>
                                        </p:tav>
                                      </p:tavLst>
                                    </p:anim>
                                    <p:animEffect transition="in" filter="fade">
                                      <p:cBhvr>
                                        <p:cTn id="37" dur="3000"/>
                                        <p:tgtEl>
                                          <p:spTgt spid="9"/>
                                        </p:tgtEl>
                                      </p:cBhvr>
                                    </p:animEffect>
                                  </p:childTnLst>
                                </p:cTn>
                              </p:par>
                              <p:par>
                                <p:cTn id="38" presetID="48" presetClass="entr" presetSubtype="0" accel="5000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42" dur="3000" fill="hold"/>
                                        <p:tgtEl>
                                          <p:spTgt spid="10"/>
                                        </p:tgtEl>
                                        <p:attrNameLst>
                                          <p:attrName>ppt_y</p:attrName>
                                        </p:attrNameLst>
                                      </p:cBhvr>
                                      <p:tavLst>
                                        <p:tav tm="0">
                                          <p:val>
                                            <p:strVal val="#ppt_y"/>
                                          </p:val>
                                        </p:tav>
                                        <p:tav tm="100000">
                                          <p:val>
                                            <p:strVal val="#ppt_y"/>
                                          </p:val>
                                        </p:tav>
                                      </p:tavLst>
                                    </p:anim>
                                    <p:animEffect transition="in" filter="fade">
                                      <p:cBhvr>
                                        <p:cTn id="43" dur="3000"/>
                                        <p:tgtEl>
                                          <p:spTgt spid="10"/>
                                        </p:tgtEl>
                                      </p:cBhvr>
                                    </p:animEffect>
                                  </p:childTnLst>
                                </p:cTn>
                              </p:par>
                              <p:par>
                                <p:cTn id="44" presetID="48" presetClass="entr" presetSubtype="0" accel="5000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48" dur="3000" fill="hold"/>
                                        <p:tgtEl>
                                          <p:spTgt spid="11"/>
                                        </p:tgtEl>
                                        <p:attrNameLst>
                                          <p:attrName>ppt_y</p:attrName>
                                        </p:attrNameLst>
                                      </p:cBhvr>
                                      <p:tavLst>
                                        <p:tav tm="0">
                                          <p:val>
                                            <p:strVal val="#ppt_y"/>
                                          </p:val>
                                        </p:tav>
                                        <p:tav tm="100000">
                                          <p:val>
                                            <p:strVal val="#ppt_y"/>
                                          </p:val>
                                        </p:tav>
                                      </p:tavLst>
                                    </p:anim>
                                    <p:animEffect transition="in" filter="fade">
                                      <p:cBhvr>
                                        <p:cTn id="49" dur="3000"/>
                                        <p:tgtEl>
                                          <p:spTgt spid="11"/>
                                        </p:tgtEl>
                                      </p:cBhvr>
                                    </p:animEffect>
                                  </p:childTnLst>
                                </p:cTn>
                              </p:par>
                              <p:par>
                                <p:cTn id="50" presetID="48" presetClass="entr" presetSubtype="0" accel="5000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54" dur="3000" fill="hold"/>
                                        <p:tgtEl>
                                          <p:spTgt spid="12"/>
                                        </p:tgtEl>
                                        <p:attrNameLst>
                                          <p:attrName>ppt_y</p:attrName>
                                        </p:attrNameLst>
                                      </p:cBhvr>
                                      <p:tavLst>
                                        <p:tav tm="0">
                                          <p:val>
                                            <p:strVal val="#ppt_y"/>
                                          </p:val>
                                        </p:tav>
                                        <p:tav tm="100000">
                                          <p:val>
                                            <p:strVal val="#ppt_y"/>
                                          </p:val>
                                        </p:tav>
                                      </p:tavLst>
                                    </p:anim>
                                    <p:animEffect transition="in" filter="fade">
                                      <p:cBhvr>
                                        <p:cTn id="55" dur="3000"/>
                                        <p:tgtEl>
                                          <p:spTgt spid="12"/>
                                        </p:tgtEl>
                                      </p:cBhvr>
                                    </p:animEffect>
                                  </p:childTnLst>
                                </p:cTn>
                              </p:par>
                              <p:par>
                                <p:cTn id="56" presetID="48" presetClass="entr" presetSubtype="0" accel="5000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9"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60" dur="3000" fill="hold"/>
                                        <p:tgtEl>
                                          <p:spTgt spid="13"/>
                                        </p:tgtEl>
                                        <p:attrNameLst>
                                          <p:attrName>ppt_y</p:attrName>
                                        </p:attrNameLst>
                                      </p:cBhvr>
                                      <p:tavLst>
                                        <p:tav tm="0">
                                          <p:val>
                                            <p:strVal val="#ppt_y"/>
                                          </p:val>
                                        </p:tav>
                                        <p:tav tm="100000">
                                          <p:val>
                                            <p:strVal val="#ppt_y"/>
                                          </p:val>
                                        </p:tav>
                                      </p:tavLst>
                                    </p:anim>
                                    <p:animEffect transition="in" filter="fade">
                                      <p:cBhvr>
                                        <p:cTn id="61" dur="3000"/>
                                        <p:tgtEl>
                                          <p:spTgt spid="13"/>
                                        </p:tgtEl>
                                      </p:cBhvr>
                                    </p:animEffect>
                                  </p:childTnLst>
                                </p:cTn>
                              </p:par>
                              <p:par>
                                <p:cTn id="62" presetID="48" presetClass="entr" presetSubtype="0" accel="50000"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5"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66" dur="3000" fill="hold"/>
                                        <p:tgtEl>
                                          <p:spTgt spid="14"/>
                                        </p:tgtEl>
                                        <p:attrNameLst>
                                          <p:attrName>ppt_y</p:attrName>
                                        </p:attrNameLst>
                                      </p:cBhvr>
                                      <p:tavLst>
                                        <p:tav tm="0">
                                          <p:val>
                                            <p:strVal val="#ppt_y"/>
                                          </p:val>
                                        </p:tav>
                                        <p:tav tm="100000">
                                          <p:val>
                                            <p:strVal val="#ppt_y"/>
                                          </p:val>
                                        </p:tav>
                                      </p:tavLst>
                                    </p:anim>
                                    <p:animEffect transition="in" filter="fade">
                                      <p:cBhvr>
                                        <p:cTn id="67" dur="3000"/>
                                        <p:tgtEl>
                                          <p:spTgt spid="14"/>
                                        </p:tgtEl>
                                      </p:cBhvr>
                                    </p:animEffect>
                                  </p:childTnLst>
                                </p:cTn>
                              </p:par>
                              <p:par>
                                <p:cTn id="68" presetID="48" presetClass="entr" presetSubtype="0" accel="50000"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72" dur="3000" fill="hold"/>
                                        <p:tgtEl>
                                          <p:spTgt spid="15"/>
                                        </p:tgtEl>
                                        <p:attrNameLst>
                                          <p:attrName>ppt_y</p:attrName>
                                        </p:attrNameLst>
                                      </p:cBhvr>
                                      <p:tavLst>
                                        <p:tav tm="0">
                                          <p:val>
                                            <p:strVal val="#ppt_y"/>
                                          </p:val>
                                        </p:tav>
                                        <p:tav tm="100000">
                                          <p:val>
                                            <p:strVal val="#ppt_y"/>
                                          </p:val>
                                        </p:tav>
                                      </p:tavLst>
                                    </p:anim>
                                    <p:animEffect transition="in" filter="fade">
                                      <p:cBhvr>
                                        <p:cTn id="73" dur="3000"/>
                                        <p:tgtEl>
                                          <p:spTgt spid="15"/>
                                        </p:tgtEl>
                                      </p:cBhvr>
                                    </p:animEffect>
                                  </p:childTnLst>
                                </p:cTn>
                              </p:par>
                              <p:par>
                                <p:cTn id="74" presetID="48" presetClass="entr" presetSubtype="0" accel="5000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7"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78" dur="3000" fill="hold"/>
                                        <p:tgtEl>
                                          <p:spTgt spid="16"/>
                                        </p:tgtEl>
                                        <p:attrNameLst>
                                          <p:attrName>ppt_y</p:attrName>
                                        </p:attrNameLst>
                                      </p:cBhvr>
                                      <p:tavLst>
                                        <p:tav tm="0">
                                          <p:val>
                                            <p:strVal val="#ppt_y"/>
                                          </p:val>
                                        </p:tav>
                                        <p:tav tm="100000">
                                          <p:val>
                                            <p:strVal val="#ppt_y"/>
                                          </p:val>
                                        </p:tav>
                                      </p:tavLst>
                                    </p:anim>
                                    <p:animEffect transition="in" filter="fade">
                                      <p:cBhvr>
                                        <p:cTn id="79" dur="3000"/>
                                        <p:tgtEl>
                                          <p:spTgt spid="16"/>
                                        </p:tgtEl>
                                      </p:cBhvr>
                                    </p:animEffect>
                                  </p:childTnLst>
                                </p:cTn>
                              </p:par>
                              <p:par>
                                <p:cTn id="80" presetID="48" presetClass="entr" presetSubtype="0" accel="50000"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3"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84" dur="3000" fill="hold"/>
                                        <p:tgtEl>
                                          <p:spTgt spid="17"/>
                                        </p:tgtEl>
                                        <p:attrNameLst>
                                          <p:attrName>ppt_y</p:attrName>
                                        </p:attrNameLst>
                                      </p:cBhvr>
                                      <p:tavLst>
                                        <p:tav tm="0">
                                          <p:val>
                                            <p:strVal val="#ppt_y"/>
                                          </p:val>
                                        </p:tav>
                                        <p:tav tm="100000">
                                          <p:val>
                                            <p:strVal val="#ppt_y"/>
                                          </p:val>
                                        </p:tav>
                                      </p:tavLst>
                                    </p:anim>
                                    <p:animEffect transition="in" filter="fade">
                                      <p:cBhvr>
                                        <p:cTn id="85" dur="3000"/>
                                        <p:tgtEl>
                                          <p:spTgt spid="17"/>
                                        </p:tgtEl>
                                      </p:cBhvr>
                                    </p:animEffect>
                                  </p:childTnLst>
                                </p:cTn>
                              </p:par>
                              <p:par>
                                <p:cTn id="86" presetID="48" presetClass="entr" presetSubtype="0" accel="50000"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9"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90" dur="3000" fill="hold"/>
                                        <p:tgtEl>
                                          <p:spTgt spid="18"/>
                                        </p:tgtEl>
                                        <p:attrNameLst>
                                          <p:attrName>ppt_y</p:attrName>
                                        </p:attrNameLst>
                                      </p:cBhvr>
                                      <p:tavLst>
                                        <p:tav tm="0">
                                          <p:val>
                                            <p:strVal val="#ppt_y"/>
                                          </p:val>
                                        </p:tav>
                                        <p:tav tm="100000">
                                          <p:val>
                                            <p:strVal val="#ppt_y"/>
                                          </p:val>
                                        </p:tav>
                                      </p:tavLst>
                                    </p:anim>
                                    <p:animEffect transition="in" filter="fade">
                                      <p:cBhvr>
                                        <p:cTn id="91" dur="3000"/>
                                        <p:tgtEl>
                                          <p:spTgt spid="18"/>
                                        </p:tgtEl>
                                      </p:cBhvr>
                                    </p:animEffect>
                                  </p:childTnLst>
                                </p:cTn>
                              </p:par>
                              <p:par>
                                <p:cTn id="92" presetID="48" presetClass="entr" presetSubtype="0" accel="50000"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5"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96" dur="3000" fill="hold"/>
                                        <p:tgtEl>
                                          <p:spTgt spid="19"/>
                                        </p:tgtEl>
                                        <p:attrNameLst>
                                          <p:attrName>ppt_y</p:attrName>
                                        </p:attrNameLst>
                                      </p:cBhvr>
                                      <p:tavLst>
                                        <p:tav tm="0">
                                          <p:val>
                                            <p:strVal val="#ppt_y"/>
                                          </p:val>
                                        </p:tav>
                                        <p:tav tm="100000">
                                          <p:val>
                                            <p:strVal val="#ppt_y"/>
                                          </p:val>
                                        </p:tav>
                                      </p:tavLst>
                                    </p:anim>
                                    <p:animEffect transition="in" filter="fade">
                                      <p:cBhvr>
                                        <p:cTn id="97" dur="3000"/>
                                        <p:tgtEl>
                                          <p:spTgt spid="19"/>
                                        </p:tgtEl>
                                      </p:cBhvr>
                                    </p:animEffect>
                                  </p:childTnLst>
                                </p:cTn>
                              </p:par>
                              <p:par>
                                <p:cTn id="98" presetID="48" presetClass="entr" presetSubtype="0" accel="50000"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02" dur="3000" fill="hold"/>
                                        <p:tgtEl>
                                          <p:spTgt spid="20"/>
                                        </p:tgtEl>
                                        <p:attrNameLst>
                                          <p:attrName>ppt_y</p:attrName>
                                        </p:attrNameLst>
                                      </p:cBhvr>
                                      <p:tavLst>
                                        <p:tav tm="0">
                                          <p:val>
                                            <p:strVal val="#ppt_y"/>
                                          </p:val>
                                        </p:tav>
                                        <p:tav tm="100000">
                                          <p:val>
                                            <p:strVal val="#ppt_y"/>
                                          </p:val>
                                        </p:tav>
                                      </p:tavLst>
                                    </p:anim>
                                    <p:animEffect transition="in" filter="fade">
                                      <p:cBhvr>
                                        <p:cTn id="103" dur="3000"/>
                                        <p:tgtEl>
                                          <p:spTgt spid="20"/>
                                        </p:tgtEl>
                                      </p:cBhvr>
                                    </p:animEffect>
                                  </p:childTnLst>
                                </p:cTn>
                              </p:par>
                              <p:par>
                                <p:cTn id="104" presetID="48" presetClass="entr" presetSubtype="0" accel="50000"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08" dur="3000" fill="hold"/>
                                        <p:tgtEl>
                                          <p:spTgt spid="21"/>
                                        </p:tgtEl>
                                        <p:attrNameLst>
                                          <p:attrName>ppt_y</p:attrName>
                                        </p:attrNameLst>
                                      </p:cBhvr>
                                      <p:tavLst>
                                        <p:tav tm="0">
                                          <p:val>
                                            <p:strVal val="#ppt_y"/>
                                          </p:val>
                                        </p:tav>
                                        <p:tav tm="100000">
                                          <p:val>
                                            <p:strVal val="#ppt_y"/>
                                          </p:val>
                                        </p:tav>
                                      </p:tavLst>
                                    </p:anim>
                                    <p:animEffect transition="in" filter="fade">
                                      <p:cBhvr>
                                        <p:cTn id="109" dur="3000"/>
                                        <p:tgtEl>
                                          <p:spTgt spid="21"/>
                                        </p:tgtEl>
                                      </p:cBhvr>
                                    </p:animEffect>
                                  </p:childTnLst>
                                </p:cTn>
                              </p:par>
                              <p:par>
                                <p:cTn id="110" presetID="48" presetClass="entr" presetSubtype="0" accel="50000"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114" dur="3000" fill="hold"/>
                                        <p:tgtEl>
                                          <p:spTgt spid="22"/>
                                        </p:tgtEl>
                                        <p:attrNameLst>
                                          <p:attrName>ppt_y</p:attrName>
                                        </p:attrNameLst>
                                      </p:cBhvr>
                                      <p:tavLst>
                                        <p:tav tm="0">
                                          <p:val>
                                            <p:strVal val="#ppt_y"/>
                                          </p:val>
                                        </p:tav>
                                        <p:tav tm="100000">
                                          <p:val>
                                            <p:strVal val="#ppt_y"/>
                                          </p:val>
                                        </p:tav>
                                      </p:tavLst>
                                    </p:anim>
                                    <p:animEffect transition="in" filter="fade">
                                      <p:cBhvr>
                                        <p:cTn id="115" dur="3000"/>
                                        <p:tgtEl>
                                          <p:spTgt spid="22"/>
                                        </p:tgtEl>
                                      </p:cBhvr>
                                    </p:animEffect>
                                  </p:childTnLst>
                                </p:cTn>
                              </p:par>
                              <p:par>
                                <p:cTn id="116" presetID="48" presetClass="entr" presetSubtype="0" accel="50000"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120" dur="3000" fill="hold"/>
                                        <p:tgtEl>
                                          <p:spTgt spid="23"/>
                                        </p:tgtEl>
                                        <p:attrNameLst>
                                          <p:attrName>ppt_y</p:attrName>
                                        </p:attrNameLst>
                                      </p:cBhvr>
                                      <p:tavLst>
                                        <p:tav tm="0">
                                          <p:val>
                                            <p:strVal val="#ppt_y"/>
                                          </p:val>
                                        </p:tav>
                                        <p:tav tm="100000">
                                          <p:val>
                                            <p:strVal val="#ppt_y"/>
                                          </p:val>
                                        </p:tav>
                                      </p:tavLst>
                                    </p:anim>
                                    <p:animEffect transition="in" filter="fade">
                                      <p:cBhvr>
                                        <p:cTn id="121" dur="3000"/>
                                        <p:tgtEl>
                                          <p:spTgt spid="23"/>
                                        </p:tgtEl>
                                      </p:cBhvr>
                                    </p:animEffect>
                                  </p:childTnLst>
                                </p:cTn>
                              </p:par>
                              <p:par>
                                <p:cTn id="122" presetID="48" presetClass="entr" presetSubtype="0" accel="50000"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126" dur="3000" fill="hold"/>
                                        <p:tgtEl>
                                          <p:spTgt spid="24"/>
                                        </p:tgtEl>
                                        <p:attrNameLst>
                                          <p:attrName>ppt_y</p:attrName>
                                        </p:attrNameLst>
                                      </p:cBhvr>
                                      <p:tavLst>
                                        <p:tav tm="0">
                                          <p:val>
                                            <p:strVal val="#ppt_y"/>
                                          </p:val>
                                        </p:tav>
                                        <p:tav tm="100000">
                                          <p:val>
                                            <p:strVal val="#ppt_y"/>
                                          </p:val>
                                        </p:tav>
                                      </p:tavLst>
                                    </p:anim>
                                    <p:animEffect transition="in" filter="fade">
                                      <p:cBhvr>
                                        <p:cTn id="127" dur="3000"/>
                                        <p:tgtEl>
                                          <p:spTgt spid="24"/>
                                        </p:tgtEl>
                                      </p:cBhvr>
                                    </p:animEffect>
                                  </p:childTnLst>
                                </p:cTn>
                              </p:par>
                              <p:par>
                                <p:cTn id="128" presetID="48" presetClass="entr" presetSubtype="0" accel="50000"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1" dur="3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132" dur="3000" fill="hold"/>
                                        <p:tgtEl>
                                          <p:spTgt spid="25"/>
                                        </p:tgtEl>
                                        <p:attrNameLst>
                                          <p:attrName>ppt_y</p:attrName>
                                        </p:attrNameLst>
                                      </p:cBhvr>
                                      <p:tavLst>
                                        <p:tav tm="0">
                                          <p:val>
                                            <p:strVal val="#ppt_y"/>
                                          </p:val>
                                        </p:tav>
                                        <p:tav tm="100000">
                                          <p:val>
                                            <p:strVal val="#ppt_y"/>
                                          </p:val>
                                        </p:tav>
                                      </p:tavLst>
                                    </p:anim>
                                    <p:animEffect transition="in" filter="fade">
                                      <p:cBhvr>
                                        <p:cTn id="133" dur="3000"/>
                                        <p:tgtEl>
                                          <p:spTgt spid="25"/>
                                        </p:tgtEl>
                                      </p:cBhvr>
                                    </p:animEffect>
                                  </p:childTnLst>
                                </p:cTn>
                              </p:par>
                              <p:par>
                                <p:cTn id="134" presetID="48" presetClass="entr" presetSubtype="0" accel="50000"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3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3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138" dur="3000" fill="hold"/>
                                        <p:tgtEl>
                                          <p:spTgt spid="26"/>
                                        </p:tgtEl>
                                        <p:attrNameLst>
                                          <p:attrName>ppt_y</p:attrName>
                                        </p:attrNameLst>
                                      </p:cBhvr>
                                      <p:tavLst>
                                        <p:tav tm="0">
                                          <p:val>
                                            <p:strVal val="#ppt_y"/>
                                          </p:val>
                                        </p:tav>
                                        <p:tav tm="100000">
                                          <p:val>
                                            <p:strVal val="#ppt_y"/>
                                          </p:val>
                                        </p:tav>
                                      </p:tavLst>
                                    </p:anim>
                                    <p:animEffect transition="in" filter="fade">
                                      <p:cBhvr>
                                        <p:cTn id="139" dur="3000"/>
                                        <p:tgtEl>
                                          <p:spTgt spid="26"/>
                                        </p:tgtEl>
                                      </p:cBhvr>
                                    </p:animEffect>
                                  </p:childTnLst>
                                </p:cTn>
                              </p:par>
                              <p:par>
                                <p:cTn id="140" presetID="48" presetClass="entr" presetSubtype="0" accel="50000"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3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3" dur="3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144" dur="3000" fill="hold"/>
                                        <p:tgtEl>
                                          <p:spTgt spid="27"/>
                                        </p:tgtEl>
                                        <p:attrNameLst>
                                          <p:attrName>ppt_y</p:attrName>
                                        </p:attrNameLst>
                                      </p:cBhvr>
                                      <p:tavLst>
                                        <p:tav tm="0">
                                          <p:val>
                                            <p:strVal val="#ppt_y"/>
                                          </p:val>
                                        </p:tav>
                                        <p:tav tm="100000">
                                          <p:val>
                                            <p:strVal val="#ppt_y"/>
                                          </p:val>
                                        </p:tav>
                                      </p:tavLst>
                                    </p:anim>
                                    <p:animEffect transition="in" filter="fade">
                                      <p:cBhvr>
                                        <p:cTn id="145" dur="3000"/>
                                        <p:tgtEl>
                                          <p:spTgt spid="27"/>
                                        </p:tgtEl>
                                      </p:cBhvr>
                                    </p:animEffect>
                                  </p:childTnLst>
                                </p:cTn>
                              </p:par>
                              <p:par>
                                <p:cTn id="146" presetID="48" presetClass="entr" presetSubtype="0" accel="50000"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p:cTn id="148" dur="3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9" dur="3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150" dur="3000" fill="hold"/>
                                        <p:tgtEl>
                                          <p:spTgt spid="28"/>
                                        </p:tgtEl>
                                        <p:attrNameLst>
                                          <p:attrName>ppt_y</p:attrName>
                                        </p:attrNameLst>
                                      </p:cBhvr>
                                      <p:tavLst>
                                        <p:tav tm="0">
                                          <p:val>
                                            <p:strVal val="#ppt_y"/>
                                          </p:val>
                                        </p:tav>
                                        <p:tav tm="100000">
                                          <p:val>
                                            <p:strVal val="#ppt_y"/>
                                          </p:val>
                                        </p:tav>
                                      </p:tavLst>
                                    </p:anim>
                                    <p:animEffect transition="in" filter="fade">
                                      <p:cBhvr>
                                        <p:cTn id="151" dur="3000"/>
                                        <p:tgtEl>
                                          <p:spTgt spid="28"/>
                                        </p:tgtEl>
                                      </p:cBhvr>
                                    </p:animEffect>
                                  </p:childTnLst>
                                </p:cTn>
                              </p:par>
                              <p:par>
                                <p:cTn id="152" presetID="48" presetClass="entr" presetSubtype="0" accel="50000"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3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5" dur="3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156" dur="3000" fill="hold"/>
                                        <p:tgtEl>
                                          <p:spTgt spid="29"/>
                                        </p:tgtEl>
                                        <p:attrNameLst>
                                          <p:attrName>ppt_y</p:attrName>
                                        </p:attrNameLst>
                                      </p:cBhvr>
                                      <p:tavLst>
                                        <p:tav tm="0">
                                          <p:val>
                                            <p:strVal val="#ppt_y"/>
                                          </p:val>
                                        </p:tav>
                                        <p:tav tm="100000">
                                          <p:val>
                                            <p:strVal val="#ppt_y"/>
                                          </p:val>
                                        </p:tav>
                                      </p:tavLst>
                                    </p:anim>
                                    <p:animEffect transition="in" filter="fade">
                                      <p:cBhvr>
                                        <p:cTn id="157" dur="3000"/>
                                        <p:tgtEl>
                                          <p:spTgt spid="29"/>
                                        </p:tgtEl>
                                      </p:cBhvr>
                                    </p:animEffect>
                                  </p:childTnLst>
                                </p:cTn>
                              </p:par>
                              <p:par>
                                <p:cTn id="158" presetID="48" presetClass="entr" presetSubtype="0" accel="50000"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p:cTn id="160" dur="3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1" dur="3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162" dur="3000" fill="hold"/>
                                        <p:tgtEl>
                                          <p:spTgt spid="30"/>
                                        </p:tgtEl>
                                        <p:attrNameLst>
                                          <p:attrName>ppt_y</p:attrName>
                                        </p:attrNameLst>
                                      </p:cBhvr>
                                      <p:tavLst>
                                        <p:tav tm="0">
                                          <p:val>
                                            <p:strVal val="#ppt_y"/>
                                          </p:val>
                                        </p:tav>
                                        <p:tav tm="100000">
                                          <p:val>
                                            <p:strVal val="#ppt_y"/>
                                          </p:val>
                                        </p:tav>
                                      </p:tavLst>
                                    </p:anim>
                                    <p:animEffect transition="in" filter="fade">
                                      <p:cBhvr>
                                        <p:cTn id="163" dur="3000"/>
                                        <p:tgtEl>
                                          <p:spTgt spid="30"/>
                                        </p:tgtEl>
                                      </p:cBhvr>
                                    </p:animEffect>
                                  </p:childTnLst>
                                </p:cTn>
                              </p:par>
                              <p:par>
                                <p:cTn id="164" presetID="48" presetClass="entr" presetSubtype="0" accel="50000"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p:cTn id="166" dur="3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7" dur="3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168" dur="3000" fill="hold"/>
                                        <p:tgtEl>
                                          <p:spTgt spid="31"/>
                                        </p:tgtEl>
                                        <p:attrNameLst>
                                          <p:attrName>ppt_y</p:attrName>
                                        </p:attrNameLst>
                                      </p:cBhvr>
                                      <p:tavLst>
                                        <p:tav tm="0">
                                          <p:val>
                                            <p:strVal val="#ppt_y"/>
                                          </p:val>
                                        </p:tav>
                                        <p:tav tm="100000">
                                          <p:val>
                                            <p:strVal val="#ppt_y"/>
                                          </p:val>
                                        </p:tav>
                                      </p:tavLst>
                                    </p:anim>
                                    <p:animEffect transition="in" filter="fade">
                                      <p:cBhvr>
                                        <p:cTn id="169" dur="3000"/>
                                        <p:tgtEl>
                                          <p:spTgt spid="31"/>
                                        </p:tgtEl>
                                      </p:cBhvr>
                                    </p:animEffect>
                                  </p:childTnLst>
                                </p:cTn>
                              </p:par>
                              <p:par>
                                <p:cTn id="170" presetID="48" presetClass="entr" presetSubtype="0" accel="50000"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p:cTn id="172" dur="3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3" dur="3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174" dur="3000" fill="hold"/>
                                        <p:tgtEl>
                                          <p:spTgt spid="32"/>
                                        </p:tgtEl>
                                        <p:attrNameLst>
                                          <p:attrName>ppt_y</p:attrName>
                                        </p:attrNameLst>
                                      </p:cBhvr>
                                      <p:tavLst>
                                        <p:tav tm="0">
                                          <p:val>
                                            <p:strVal val="#ppt_y"/>
                                          </p:val>
                                        </p:tav>
                                        <p:tav tm="100000">
                                          <p:val>
                                            <p:strVal val="#ppt_y"/>
                                          </p:val>
                                        </p:tav>
                                      </p:tavLst>
                                    </p:anim>
                                    <p:animEffect transition="in" filter="fade">
                                      <p:cBhvr>
                                        <p:cTn id="175" dur="3000"/>
                                        <p:tgtEl>
                                          <p:spTgt spid="32"/>
                                        </p:tgtEl>
                                      </p:cBhvr>
                                    </p:animEffect>
                                  </p:childTnLst>
                                </p:cTn>
                              </p:par>
                              <p:par>
                                <p:cTn id="176" presetID="12" presetClass="entr" presetSubtype="8"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Effect transition="in" filter="slide(fromLeft)">
                                      <p:cBhvr>
                                        <p:cTn id="178" dur="3000"/>
                                        <p:tgtEl>
                                          <p:spTgt spid="4"/>
                                        </p:tgtEl>
                                      </p:cBhvr>
                                    </p:animEffect>
                                  </p:childTnLst>
                                </p:cTn>
                              </p:par>
                              <p:par>
                                <p:cTn id="179" presetID="5" presetClass="entr" presetSubtype="10" fill="hold" nodeType="withEffect">
                                  <p:stCondLst>
                                    <p:cond delay="0"/>
                                  </p:stCondLst>
                                  <p:childTnLst>
                                    <p:set>
                                      <p:cBhvr>
                                        <p:cTn id="180" dur="1" fill="hold">
                                          <p:stCondLst>
                                            <p:cond delay="0"/>
                                          </p:stCondLst>
                                        </p:cTn>
                                        <p:tgtEl>
                                          <p:spTgt spid="4"/>
                                        </p:tgtEl>
                                        <p:attrNameLst>
                                          <p:attrName>style.visibility</p:attrName>
                                        </p:attrNameLst>
                                      </p:cBhvr>
                                      <p:to>
                                        <p:strVal val="visible"/>
                                      </p:to>
                                    </p:set>
                                    <p:animEffect transition="in" filter="checkerboard(across)">
                                      <p:cBhvr>
                                        <p:cTn id="18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7255fr-detalle6-872x750.jpg"/>
          <p:cNvPicPr>
            <a:picLocks noChangeAspect="1"/>
          </p:cNvPicPr>
          <p:nvPr/>
        </p:nvPicPr>
        <p:blipFill>
          <a:blip r:embed="rId2"/>
          <a:srcRect l="7891"/>
          <a:stretch>
            <a:fillRect/>
          </a:stretch>
        </p:blipFill>
        <p:spPr>
          <a:xfrm>
            <a:off x="857224" y="0"/>
            <a:ext cx="7344370" cy="6858000"/>
          </a:xfrm>
          <a:prstGeom prst="rect">
            <a:avLst/>
          </a:prstGeom>
          <a:scene3d>
            <a:camera prst="orthographicFront"/>
            <a:lightRig rig="threePt" dir="t"/>
          </a:scene3d>
          <a:sp3d>
            <a:bevelT prst="angle"/>
          </a:sp3d>
        </p:spPr>
      </p:pic>
      <p:sp>
        <p:nvSpPr>
          <p:cNvPr id="5" name="4 Rombo"/>
          <p:cNvSpPr/>
          <p:nvPr/>
        </p:nvSpPr>
        <p:spPr>
          <a:xfrm>
            <a:off x="0" y="0"/>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a:off x="0" y="785794"/>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1643050"/>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0" y="2428868"/>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0" y="3286124"/>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a:off x="0" y="4071942"/>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a:off x="0" y="4786322"/>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a:off x="0" y="5643578"/>
            <a:ext cx="714380" cy="1214422"/>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a:off x="8429620" y="0"/>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a:off x="8429620" y="785794"/>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ombo"/>
          <p:cNvSpPr/>
          <p:nvPr/>
        </p:nvSpPr>
        <p:spPr>
          <a:xfrm>
            <a:off x="8429620" y="1643050"/>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ombo"/>
          <p:cNvSpPr/>
          <p:nvPr/>
        </p:nvSpPr>
        <p:spPr>
          <a:xfrm>
            <a:off x="8429620" y="2428868"/>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ombo"/>
          <p:cNvSpPr/>
          <p:nvPr/>
        </p:nvSpPr>
        <p:spPr>
          <a:xfrm>
            <a:off x="8429620" y="3286124"/>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ombo"/>
          <p:cNvSpPr/>
          <p:nvPr/>
        </p:nvSpPr>
        <p:spPr>
          <a:xfrm>
            <a:off x="8429620" y="4071942"/>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ombo"/>
          <p:cNvSpPr/>
          <p:nvPr/>
        </p:nvSpPr>
        <p:spPr>
          <a:xfrm>
            <a:off x="8429620" y="4786322"/>
            <a:ext cx="714380" cy="1071546"/>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ombo"/>
          <p:cNvSpPr/>
          <p:nvPr/>
        </p:nvSpPr>
        <p:spPr>
          <a:xfrm>
            <a:off x="8429620" y="5643578"/>
            <a:ext cx="714380" cy="1214422"/>
          </a:xfrm>
          <a:prstGeom prst="diamond">
            <a:avLst/>
          </a:prstGeom>
          <a:gradFill flip="none" rotWithShape="1">
            <a:gsLst>
              <a:gs pos="42000">
                <a:srgbClr val="C00000">
                  <a:shade val="30000"/>
                  <a:satMod val="115000"/>
                  <a:alpha val="84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13"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par>
                                <p:cTn id="11" presetID="8" presetClass="emph" presetSubtype="0" fill="hold" grpId="1" nodeType="withEffect">
                                  <p:stCondLst>
                                    <p:cond delay="0"/>
                                  </p:stCondLst>
                                  <p:childTnLst>
                                    <p:animRot by="21600000">
                                      <p:cBhvr>
                                        <p:cTn id="12" dur="2000" fill="hold"/>
                                        <p:tgtEl>
                                          <p:spTgt spid="5"/>
                                        </p:tgtEl>
                                        <p:attrNameLst>
                                          <p:attrName>r</p:attrName>
                                        </p:attrNameLst>
                                      </p:cBhvr>
                                    </p:animRot>
                                  </p:childTnLst>
                                </p:cTn>
                              </p:par>
                              <p:par>
                                <p:cTn id="13" presetID="23" presetClass="entr" presetSubtype="16" fill="hold" grpId="2"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childTnLst>
                                </p:cTn>
                              </p:par>
                              <p:par>
                                <p:cTn id="17" presetID="1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2000"/>
                                        <p:tgtEl>
                                          <p:spTgt spid="6"/>
                                        </p:tgtEl>
                                      </p:cBhvr>
                                    </p:animEffect>
                                  </p:childTnLst>
                                </p:cTn>
                              </p:par>
                              <p:par>
                                <p:cTn id="20" presetID="8" presetClass="emph" presetSubtype="0" fill="hold" grpId="1" nodeType="withEffect">
                                  <p:stCondLst>
                                    <p:cond delay="0"/>
                                  </p:stCondLst>
                                  <p:childTnLst>
                                    <p:animRot by="21600000">
                                      <p:cBhvr>
                                        <p:cTn id="21" dur="2000" fill="hold"/>
                                        <p:tgtEl>
                                          <p:spTgt spid="6"/>
                                        </p:tgtEl>
                                        <p:attrNameLst>
                                          <p:attrName>r</p:attrName>
                                        </p:attrNameLst>
                                      </p:cBhvr>
                                    </p:animRot>
                                  </p:childTnLst>
                                </p:cTn>
                              </p:par>
                              <p:par>
                                <p:cTn id="22" presetID="23" presetClass="entr" presetSubtype="16" fill="hold" grpId="2"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2000" fill="hold"/>
                                        <p:tgtEl>
                                          <p:spTgt spid="6"/>
                                        </p:tgtEl>
                                        <p:attrNameLst>
                                          <p:attrName>ppt_w</p:attrName>
                                        </p:attrNameLst>
                                      </p:cBhvr>
                                      <p:tavLst>
                                        <p:tav tm="0">
                                          <p:val>
                                            <p:fltVal val="0"/>
                                          </p:val>
                                        </p:tav>
                                        <p:tav tm="100000">
                                          <p:val>
                                            <p:strVal val="#ppt_w"/>
                                          </p:val>
                                        </p:tav>
                                      </p:tavLst>
                                    </p:anim>
                                    <p:anim calcmode="lin" valueType="num">
                                      <p:cBhvr>
                                        <p:cTn id="25" dur="2000" fill="hold"/>
                                        <p:tgtEl>
                                          <p:spTgt spid="6"/>
                                        </p:tgtEl>
                                        <p:attrNameLst>
                                          <p:attrName>ppt_h</p:attrName>
                                        </p:attrNameLst>
                                      </p:cBhvr>
                                      <p:tavLst>
                                        <p:tav tm="0">
                                          <p:val>
                                            <p:fltVal val="0"/>
                                          </p:val>
                                        </p:tav>
                                        <p:tav tm="100000">
                                          <p:val>
                                            <p:strVal val="#ppt_h"/>
                                          </p:val>
                                        </p:tav>
                                      </p:tavLst>
                                    </p:anim>
                                  </p:childTnLst>
                                </p:cTn>
                              </p:par>
                              <p:par>
                                <p:cTn id="26" presetID="13" presetClass="entr" presetSubtype="16"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plus(in)">
                                      <p:cBhvr>
                                        <p:cTn id="28" dur="2000"/>
                                        <p:tgtEl>
                                          <p:spTgt spid="7"/>
                                        </p:tgtEl>
                                      </p:cBhvr>
                                    </p:animEffect>
                                  </p:childTnLst>
                                </p:cTn>
                              </p:par>
                              <p:par>
                                <p:cTn id="29" presetID="8" presetClass="emph" presetSubtype="0" fill="hold" grpId="1" nodeType="withEffect">
                                  <p:stCondLst>
                                    <p:cond delay="0"/>
                                  </p:stCondLst>
                                  <p:childTnLst>
                                    <p:animRot by="21600000">
                                      <p:cBhvr>
                                        <p:cTn id="30" dur="2000" fill="hold"/>
                                        <p:tgtEl>
                                          <p:spTgt spid="7"/>
                                        </p:tgtEl>
                                        <p:attrNameLst>
                                          <p:attrName>r</p:attrName>
                                        </p:attrNameLst>
                                      </p:cBhvr>
                                    </p:animRot>
                                  </p:childTnLst>
                                </p:cTn>
                              </p:par>
                              <p:par>
                                <p:cTn id="31" presetID="23" presetClass="entr" presetSubtype="16" fill="hold" grpId="2"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childTnLst>
                                </p:cTn>
                              </p:par>
                              <p:par>
                                <p:cTn id="35" presetID="13" presetClass="entr" presetSubtype="16"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plus(in)">
                                      <p:cBhvr>
                                        <p:cTn id="37" dur="2000"/>
                                        <p:tgtEl>
                                          <p:spTgt spid="8"/>
                                        </p:tgtEl>
                                      </p:cBhvr>
                                    </p:animEffect>
                                  </p:childTnLst>
                                </p:cTn>
                              </p:par>
                              <p:par>
                                <p:cTn id="38" presetID="8" presetClass="emph" presetSubtype="0" fill="hold" grpId="1" nodeType="withEffect">
                                  <p:stCondLst>
                                    <p:cond delay="0"/>
                                  </p:stCondLst>
                                  <p:childTnLst>
                                    <p:animRot by="21600000">
                                      <p:cBhvr>
                                        <p:cTn id="39" dur="2000" fill="hold"/>
                                        <p:tgtEl>
                                          <p:spTgt spid="8"/>
                                        </p:tgtEl>
                                        <p:attrNameLst>
                                          <p:attrName>r</p:attrName>
                                        </p:attrNameLst>
                                      </p:cBhvr>
                                    </p:animRot>
                                  </p:childTnLst>
                                </p:cTn>
                              </p:par>
                              <p:par>
                                <p:cTn id="40" presetID="23" presetClass="entr" presetSubtype="16" fill="hold" grpId="2"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2000" fill="hold"/>
                                        <p:tgtEl>
                                          <p:spTgt spid="8"/>
                                        </p:tgtEl>
                                        <p:attrNameLst>
                                          <p:attrName>ppt_w</p:attrName>
                                        </p:attrNameLst>
                                      </p:cBhvr>
                                      <p:tavLst>
                                        <p:tav tm="0">
                                          <p:val>
                                            <p:fltVal val="0"/>
                                          </p:val>
                                        </p:tav>
                                        <p:tav tm="100000">
                                          <p:val>
                                            <p:strVal val="#ppt_w"/>
                                          </p:val>
                                        </p:tav>
                                      </p:tavLst>
                                    </p:anim>
                                    <p:anim calcmode="lin" valueType="num">
                                      <p:cBhvr>
                                        <p:cTn id="43" dur="2000" fill="hold"/>
                                        <p:tgtEl>
                                          <p:spTgt spid="8"/>
                                        </p:tgtEl>
                                        <p:attrNameLst>
                                          <p:attrName>ppt_h</p:attrName>
                                        </p:attrNameLst>
                                      </p:cBhvr>
                                      <p:tavLst>
                                        <p:tav tm="0">
                                          <p:val>
                                            <p:fltVal val="0"/>
                                          </p:val>
                                        </p:tav>
                                        <p:tav tm="100000">
                                          <p:val>
                                            <p:strVal val="#ppt_h"/>
                                          </p:val>
                                        </p:tav>
                                      </p:tavLst>
                                    </p:anim>
                                  </p:childTnLst>
                                </p:cTn>
                              </p:par>
                              <p:par>
                                <p:cTn id="44" presetID="13" presetClass="entr" presetSubtype="1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in)">
                                      <p:cBhvr>
                                        <p:cTn id="46" dur="2000"/>
                                        <p:tgtEl>
                                          <p:spTgt spid="9"/>
                                        </p:tgtEl>
                                      </p:cBhvr>
                                    </p:animEffect>
                                  </p:childTnLst>
                                </p:cTn>
                              </p:par>
                              <p:par>
                                <p:cTn id="47" presetID="8" presetClass="emph" presetSubtype="0" fill="hold" grpId="1" nodeType="withEffect">
                                  <p:stCondLst>
                                    <p:cond delay="0"/>
                                  </p:stCondLst>
                                  <p:childTnLst>
                                    <p:animRot by="21600000">
                                      <p:cBhvr>
                                        <p:cTn id="48" dur="2000" fill="hold"/>
                                        <p:tgtEl>
                                          <p:spTgt spid="9"/>
                                        </p:tgtEl>
                                        <p:attrNameLst>
                                          <p:attrName>r</p:attrName>
                                        </p:attrNameLst>
                                      </p:cBhvr>
                                    </p:animRot>
                                  </p:childTnLst>
                                </p:cTn>
                              </p:par>
                              <p:par>
                                <p:cTn id="49" presetID="23" presetClass="entr" presetSubtype="16" fill="hold" grpId="2"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p:cTn id="51" dur="2000" fill="hold"/>
                                        <p:tgtEl>
                                          <p:spTgt spid="9"/>
                                        </p:tgtEl>
                                        <p:attrNameLst>
                                          <p:attrName>ppt_w</p:attrName>
                                        </p:attrNameLst>
                                      </p:cBhvr>
                                      <p:tavLst>
                                        <p:tav tm="0">
                                          <p:val>
                                            <p:fltVal val="0"/>
                                          </p:val>
                                        </p:tav>
                                        <p:tav tm="100000">
                                          <p:val>
                                            <p:strVal val="#ppt_w"/>
                                          </p:val>
                                        </p:tav>
                                      </p:tavLst>
                                    </p:anim>
                                    <p:anim calcmode="lin" valueType="num">
                                      <p:cBhvr>
                                        <p:cTn id="52" dur="2000" fill="hold"/>
                                        <p:tgtEl>
                                          <p:spTgt spid="9"/>
                                        </p:tgtEl>
                                        <p:attrNameLst>
                                          <p:attrName>ppt_h</p:attrName>
                                        </p:attrNameLst>
                                      </p:cBhvr>
                                      <p:tavLst>
                                        <p:tav tm="0">
                                          <p:val>
                                            <p:fltVal val="0"/>
                                          </p:val>
                                        </p:tav>
                                        <p:tav tm="100000">
                                          <p:val>
                                            <p:strVal val="#ppt_h"/>
                                          </p:val>
                                        </p:tav>
                                      </p:tavLst>
                                    </p:anim>
                                  </p:childTnLst>
                                </p:cTn>
                              </p:par>
                              <p:par>
                                <p:cTn id="53" presetID="13" presetClass="entr" presetSubtype="16"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plus(in)">
                                      <p:cBhvr>
                                        <p:cTn id="55" dur="2000"/>
                                        <p:tgtEl>
                                          <p:spTgt spid="10"/>
                                        </p:tgtEl>
                                      </p:cBhvr>
                                    </p:animEffect>
                                  </p:childTnLst>
                                </p:cTn>
                              </p:par>
                              <p:par>
                                <p:cTn id="56" presetID="8" presetClass="emph" presetSubtype="0" fill="hold" grpId="1" nodeType="withEffect">
                                  <p:stCondLst>
                                    <p:cond delay="0"/>
                                  </p:stCondLst>
                                  <p:childTnLst>
                                    <p:animRot by="21600000">
                                      <p:cBhvr>
                                        <p:cTn id="57" dur="2000" fill="hold"/>
                                        <p:tgtEl>
                                          <p:spTgt spid="10"/>
                                        </p:tgtEl>
                                        <p:attrNameLst>
                                          <p:attrName>r</p:attrName>
                                        </p:attrNameLst>
                                      </p:cBhvr>
                                    </p:animRot>
                                  </p:childTnLst>
                                </p:cTn>
                              </p:par>
                              <p:par>
                                <p:cTn id="58" presetID="23" presetClass="entr" presetSubtype="16" fill="hold" grpId="2" nodeType="withEffect">
                                  <p:stCondLst>
                                    <p:cond delay="0"/>
                                  </p:stCondLst>
                                  <p:childTnLst>
                                    <p:set>
                                      <p:cBhvr>
                                        <p:cTn id="59" dur="1" fill="hold">
                                          <p:stCondLst>
                                            <p:cond delay="0"/>
                                          </p:stCondLst>
                                        </p:cTn>
                                        <p:tgtEl>
                                          <p:spTgt spid="10"/>
                                        </p:tgtEl>
                                        <p:attrNameLst>
                                          <p:attrName>style.visibility</p:attrName>
                                        </p:attrNameLst>
                                      </p:cBhvr>
                                      <p:to>
                                        <p:strVal val="visible"/>
                                      </p:to>
                                    </p:set>
                                    <p:anim calcmode="lin" valueType="num">
                                      <p:cBhvr>
                                        <p:cTn id="60" dur="2000" fill="hold"/>
                                        <p:tgtEl>
                                          <p:spTgt spid="10"/>
                                        </p:tgtEl>
                                        <p:attrNameLst>
                                          <p:attrName>ppt_w</p:attrName>
                                        </p:attrNameLst>
                                      </p:cBhvr>
                                      <p:tavLst>
                                        <p:tav tm="0">
                                          <p:val>
                                            <p:fltVal val="0"/>
                                          </p:val>
                                        </p:tav>
                                        <p:tav tm="100000">
                                          <p:val>
                                            <p:strVal val="#ppt_w"/>
                                          </p:val>
                                        </p:tav>
                                      </p:tavLst>
                                    </p:anim>
                                    <p:anim calcmode="lin" valueType="num">
                                      <p:cBhvr>
                                        <p:cTn id="61" dur="2000" fill="hold"/>
                                        <p:tgtEl>
                                          <p:spTgt spid="10"/>
                                        </p:tgtEl>
                                        <p:attrNameLst>
                                          <p:attrName>ppt_h</p:attrName>
                                        </p:attrNameLst>
                                      </p:cBhvr>
                                      <p:tavLst>
                                        <p:tav tm="0">
                                          <p:val>
                                            <p:fltVal val="0"/>
                                          </p:val>
                                        </p:tav>
                                        <p:tav tm="100000">
                                          <p:val>
                                            <p:strVal val="#ppt_h"/>
                                          </p:val>
                                        </p:tav>
                                      </p:tavLst>
                                    </p:anim>
                                  </p:childTnLst>
                                </p:cTn>
                              </p:par>
                              <p:par>
                                <p:cTn id="62" presetID="13" presetClass="entr" presetSubtype="16" fill="hold" grpId="0"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plus(in)">
                                      <p:cBhvr>
                                        <p:cTn id="64" dur="2000"/>
                                        <p:tgtEl>
                                          <p:spTgt spid="11"/>
                                        </p:tgtEl>
                                      </p:cBhvr>
                                    </p:animEffect>
                                  </p:childTnLst>
                                </p:cTn>
                              </p:par>
                              <p:par>
                                <p:cTn id="65" presetID="8" presetClass="emph" presetSubtype="0" fill="hold" grpId="1" nodeType="withEffect">
                                  <p:stCondLst>
                                    <p:cond delay="0"/>
                                  </p:stCondLst>
                                  <p:childTnLst>
                                    <p:animRot by="21600000">
                                      <p:cBhvr>
                                        <p:cTn id="66" dur="2000" fill="hold"/>
                                        <p:tgtEl>
                                          <p:spTgt spid="11"/>
                                        </p:tgtEl>
                                        <p:attrNameLst>
                                          <p:attrName>r</p:attrName>
                                        </p:attrNameLst>
                                      </p:cBhvr>
                                    </p:animRot>
                                  </p:childTnLst>
                                </p:cTn>
                              </p:par>
                              <p:par>
                                <p:cTn id="67" presetID="23" presetClass="entr" presetSubtype="16" fill="hold" grpId="2" nodeType="with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p:cTn id="69" dur="2000" fill="hold"/>
                                        <p:tgtEl>
                                          <p:spTgt spid="11"/>
                                        </p:tgtEl>
                                        <p:attrNameLst>
                                          <p:attrName>ppt_w</p:attrName>
                                        </p:attrNameLst>
                                      </p:cBhvr>
                                      <p:tavLst>
                                        <p:tav tm="0">
                                          <p:val>
                                            <p:fltVal val="0"/>
                                          </p:val>
                                        </p:tav>
                                        <p:tav tm="100000">
                                          <p:val>
                                            <p:strVal val="#ppt_w"/>
                                          </p:val>
                                        </p:tav>
                                      </p:tavLst>
                                    </p:anim>
                                    <p:anim calcmode="lin" valueType="num">
                                      <p:cBhvr>
                                        <p:cTn id="70" dur="2000" fill="hold"/>
                                        <p:tgtEl>
                                          <p:spTgt spid="11"/>
                                        </p:tgtEl>
                                        <p:attrNameLst>
                                          <p:attrName>ppt_h</p:attrName>
                                        </p:attrNameLst>
                                      </p:cBhvr>
                                      <p:tavLst>
                                        <p:tav tm="0">
                                          <p:val>
                                            <p:fltVal val="0"/>
                                          </p:val>
                                        </p:tav>
                                        <p:tav tm="100000">
                                          <p:val>
                                            <p:strVal val="#ppt_h"/>
                                          </p:val>
                                        </p:tav>
                                      </p:tavLst>
                                    </p:anim>
                                  </p:childTnLst>
                                </p:cTn>
                              </p:par>
                              <p:par>
                                <p:cTn id="71" presetID="13" presetClass="entr" presetSubtype="16" fill="hold" grpId="0" nodeType="with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plus(in)">
                                      <p:cBhvr>
                                        <p:cTn id="73" dur="2000"/>
                                        <p:tgtEl>
                                          <p:spTgt spid="12"/>
                                        </p:tgtEl>
                                      </p:cBhvr>
                                    </p:animEffect>
                                  </p:childTnLst>
                                </p:cTn>
                              </p:par>
                              <p:par>
                                <p:cTn id="74" presetID="8" presetClass="emph" presetSubtype="0" fill="hold" grpId="1" nodeType="withEffect">
                                  <p:stCondLst>
                                    <p:cond delay="0"/>
                                  </p:stCondLst>
                                  <p:childTnLst>
                                    <p:animRot by="21600000">
                                      <p:cBhvr>
                                        <p:cTn id="75" dur="2000" fill="hold"/>
                                        <p:tgtEl>
                                          <p:spTgt spid="12"/>
                                        </p:tgtEl>
                                        <p:attrNameLst>
                                          <p:attrName>r</p:attrName>
                                        </p:attrNameLst>
                                      </p:cBhvr>
                                    </p:animRot>
                                  </p:childTnLst>
                                </p:cTn>
                              </p:par>
                              <p:par>
                                <p:cTn id="76" presetID="23" presetClass="entr" presetSubtype="16" fill="hold" grpId="2" nodeType="withEffect">
                                  <p:stCondLst>
                                    <p:cond delay="0"/>
                                  </p:stCondLst>
                                  <p:childTnLst>
                                    <p:set>
                                      <p:cBhvr>
                                        <p:cTn id="77" dur="1" fill="hold">
                                          <p:stCondLst>
                                            <p:cond delay="0"/>
                                          </p:stCondLst>
                                        </p:cTn>
                                        <p:tgtEl>
                                          <p:spTgt spid="12"/>
                                        </p:tgtEl>
                                        <p:attrNameLst>
                                          <p:attrName>style.visibility</p:attrName>
                                        </p:attrNameLst>
                                      </p:cBhvr>
                                      <p:to>
                                        <p:strVal val="visible"/>
                                      </p:to>
                                    </p:set>
                                    <p:anim calcmode="lin" valueType="num">
                                      <p:cBhvr>
                                        <p:cTn id="78" dur="2000" fill="hold"/>
                                        <p:tgtEl>
                                          <p:spTgt spid="12"/>
                                        </p:tgtEl>
                                        <p:attrNameLst>
                                          <p:attrName>ppt_w</p:attrName>
                                        </p:attrNameLst>
                                      </p:cBhvr>
                                      <p:tavLst>
                                        <p:tav tm="0">
                                          <p:val>
                                            <p:fltVal val="0"/>
                                          </p:val>
                                        </p:tav>
                                        <p:tav tm="100000">
                                          <p:val>
                                            <p:strVal val="#ppt_w"/>
                                          </p:val>
                                        </p:tav>
                                      </p:tavLst>
                                    </p:anim>
                                    <p:anim calcmode="lin" valueType="num">
                                      <p:cBhvr>
                                        <p:cTn id="79" dur="2000" fill="hold"/>
                                        <p:tgtEl>
                                          <p:spTgt spid="12"/>
                                        </p:tgtEl>
                                        <p:attrNameLst>
                                          <p:attrName>ppt_h</p:attrName>
                                        </p:attrNameLst>
                                      </p:cBhvr>
                                      <p:tavLst>
                                        <p:tav tm="0">
                                          <p:val>
                                            <p:fltVal val="0"/>
                                          </p:val>
                                        </p:tav>
                                        <p:tav tm="100000">
                                          <p:val>
                                            <p:strVal val="#ppt_h"/>
                                          </p:val>
                                        </p:tav>
                                      </p:tavLst>
                                    </p:anim>
                                  </p:childTnLst>
                                </p:cTn>
                              </p:par>
                              <p:par>
                                <p:cTn id="80" presetID="13" presetClass="entr" presetSubtype="16" fill="hold" grpId="0"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plus(in)">
                                      <p:cBhvr>
                                        <p:cTn id="82" dur="2000"/>
                                        <p:tgtEl>
                                          <p:spTgt spid="13"/>
                                        </p:tgtEl>
                                      </p:cBhvr>
                                    </p:animEffect>
                                  </p:childTnLst>
                                </p:cTn>
                              </p:par>
                              <p:par>
                                <p:cTn id="83" presetID="8" presetClass="emph" presetSubtype="0" fill="hold" grpId="1" nodeType="withEffect">
                                  <p:stCondLst>
                                    <p:cond delay="0"/>
                                  </p:stCondLst>
                                  <p:childTnLst>
                                    <p:animRot by="21600000">
                                      <p:cBhvr>
                                        <p:cTn id="84" dur="2000" fill="hold"/>
                                        <p:tgtEl>
                                          <p:spTgt spid="13"/>
                                        </p:tgtEl>
                                        <p:attrNameLst>
                                          <p:attrName>r</p:attrName>
                                        </p:attrNameLst>
                                      </p:cBhvr>
                                    </p:animRot>
                                  </p:childTnLst>
                                </p:cTn>
                              </p:par>
                              <p:par>
                                <p:cTn id="85" presetID="23" presetClass="entr" presetSubtype="16" fill="hold" grpId="2" nodeType="withEffect">
                                  <p:stCondLst>
                                    <p:cond delay="0"/>
                                  </p:stCondLst>
                                  <p:childTnLst>
                                    <p:set>
                                      <p:cBhvr>
                                        <p:cTn id="86" dur="1" fill="hold">
                                          <p:stCondLst>
                                            <p:cond delay="0"/>
                                          </p:stCondLst>
                                        </p:cTn>
                                        <p:tgtEl>
                                          <p:spTgt spid="13"/>
                                        </p:tgtEl>
                                        <p:attrNameLst>
                                          <p:attrName>style.visibility</p:attrName>
                                        </p:attrNameLst>
                                      </p:cBhvr>
                                      <p:to>
                                        <p:strVal val="visible"/>
                                      </p:to>
                                    </p:set>
                                    <p:anim calcmode="lin" valueType="num">
                                      <p:cBhvr>
                                        <p:cTn id="87" dur="2000" fill="hold"/>
                                        <p:tgtEl>
                                          <p:spTgt spid="13"/>
                                        </p:tgtEl>
                                        <p:attrNameLst>
                                          <p:attrName>ppt_w</p:attrName>
                                        </p:attrNameLst>
                                      </p:cBhvr>
                                      <p:tavLst>
                                        <p:tav tm="0">
                                          <p:val>
                                            <p:fltVal val="0"/>
                                          </p:val>
                                        </p:tav>
                                        <p:tav tm="100000">
                                          <p:val>
                                            <p:strVal val="#ppt_w"/>
                                          </p:val>
                                        </p:tav>
                                      </p:tavLst>
                                    </p:anim>
                                    <p:anim calcmode="lin" valueType="num">
                                      <p:cBhvr>
                                        <p:cTn id="88" dur="2000" fill="hold"/>
                                        <p:tgtEl>
                                          <p:spTgt spid="13"/>
                                        </p:tgtEl>
                                        <p:attrNameLst>
                                          <p:attrName>ppt_h</p:attrName>
                                        </p:attrNameLst>
                                      </p:cBhvr>
                                      <p:tavLst>
                                        <p:tav tm="0">
                                          <p:val>
                                            <p:fltVal val="0"/>
                                          </p:val>
                                        </p:tav>
                                        <p:tav tm="100000">
                                          <p:val>
                                            <p:strVal val="#ppt_h"/>
                                          </p:val>
                                        </p:tav>
                                      </p:tavLst>
                                    </p:anim>
                                  </p:childTnLst>
                                </p:cTn>
                              </p:par>
                              <p:par>
                                <p:cTn id="89" presetID="13" presetClass="entr" presetSubtype="16" fill="hold" grpId="0" nodeType="withEffect">
                                  <p:stCondLst>
                                    <p:cond delay="0"/>
                                  </p:stCondLst>
                                  <p:childTnLst>
                                    <p:set>
                                      <p:cBhvr>
                                        <p:cTn id="90" dur="1" fill="hold">
                                          <p:stCondLst>
                                            <p:cond delay="0"/>
                                          </p:stCondLst>
                                        </p:cTn>
                                        <p:tgtEl>
                                          <p:spTgt spid="14"/>
                                        </p:tgtEl>
                                        <p:attrNameLst>
                                          <p:attrName>style.visibility</p:attrName>
                                        </p:attrNameLst>
                                      </p:cBhvr>
                                      <p:to>
                                        <p:strVal val="visible"/>
                                      </p:to>
                                    </p:set>
                                    <p:animEffect transition="in" filter="plus(in)">
                                      <p:cBhvr>
                                        <p:cTn id="91" dur="2000"/>
                                        <p:tgtEl>
                                          <p:spTgt spid="14"/>
                                        </p:tgtEl>
                                      </p:cBhvr>
                                    </p:animEffect>
                                  </p:childTnLst>
                                </p:cTn>
                              </p:par>
                              <p:par>
                                <p:cTn id="92" presetID="8" presetClass="emph" presetSubtype="0" fill="hold" grpId="1" nodeType="withEffect">
                                  <p:stCondLst>
                                    <p:cond delay="0"/>
                                  </p:stCondLst>
                                  <p:childTnLst>
                                    <p:animRot by="21600000">
                                      <p:cBhvr>
                                        <p:cTn id="93" dur="2000" fill="hold"/>
                                        <p:tgtEl>
                                          <p:spTgt spid="14"/>
                                        </p:tgtEl>
                                        <p:attrNameLst>
                                          <p:attrName>r</p:attrName>
                                        </p:attrNameLst>
                                      </p:cBhvr>
                                    </p:animRot>
                                  </p:childTnLst>
                                </p:cTn>
                              </p:par>
                              <p:par>
                                <p:cTn id="94" presetID="23" presetClass="entr" presetSubtype="16" fill="hold" grpId="2" nodeType="withEffect">
                                  <p:stCondLst>
                                    <p:cond delay="0"/>
                                  </p:stCondLst>
                                  <p:childTnLst>
                                    <p:set>
                                      <p:cBhvr>
                                        <p:cTn id="95" dur="1" fill="hold">
                                          <p:stCondLst>
                                            <p:cond delay="0"/>
                                          </p:stCondLst>
                                        </p:cTn>
                                        <p:tgtEl>
                                          <p:spTgt spid="14"/>
                                        </p:tgtEl>
                                        <p:attrNameLst>
                                          <p:attrName>style.visibility</p:attrName>
                                        </p:attrNameLst>
                                      </p:cBhvr>
                                      <p:to>
                                        <p:strVal val="visible"/>
                                      </p:to>
                                    </p:set>
                                    <p:anim calcmode="lin" valueType="num">
                                      <p:cBhvr>
                                        <p:cTn id="96" dur="2000" fill="hold"/>
                                        <p:tgtEl>
                                          <p:spTgt spid="14"/>
                                        </p:tgtEl>
                                        <p:attrNameLst>
                                          <p:attrName>ppt_w</p:attrName>
                                        </p:attrNameLst>
                                      </p:cBhvr>
                                      <p:tavLst>
                                        <p:tav tm="0">
                                          <p:val>
                                            <p:fltVal val="0"/>
                                          </p:val>
                                        </p:tav>
                                        <p:tav tm="100000">
                                          <p:val>
                                            <p:strVal val="#ppt_w"/>
                                          </p:val>
                                        </p:tav>
                                      </p:tavLst>
                                    </p:anim>
                                    <p:anim calcmode="lin" valueType="num">
                                      <p:cBhvr>
                                        <p:cTn id="97" dur="2000" fill="hold"/>
                                        <p:tgtEl>
                                          <p:spTgt spid="14"/>
                                        </p:tgtEl>
                                        <p:attrNameLst>
                                          <p:attrName>ppt_h</p:attrName>
                                        </p:attrNameLst>
                                      </p:cBhvr>
                                      <p:tavLst>
                                        <p:tav tm="0">
                                          <p:val>
                                            <p:fltVal val="0"/>
                                          </p:val>
                                        </p:tav>
                                        <p:tav tm="100000">
                                          <p:val>
                                            <p:strVal val="#ppt_h"/>
                                          </p:val>
                                        </p:tav>
                                      </p:tavLst>
                                    </p:anim>
                                  </p:childTnLst>
                                </p:cTn>
                              </p:par>
                              <p:par>
                                <p:cTn id="98" presetID="13" presetClass="entr" presetSubtype="16" fill="hold" grpId="0" nodeType="withEffect">
                                  <p:stCondLst>
                                    <p:cond delay="0"/>
                                  </p:stCondLst>
                                  <p:childTnLst>
                                    <p:set>
                                      <p:cBhvr>
                                        <p:cTn id="99" dur="1" fill="hold">
                                          <p:stCondLst>
                                            <p:cond delay="0"/>
                                          </p:stCondLst>
                                        </p:cTn>
                                        <p:tgtEl>
                                          <p:spTgt spid="15"/>
                                        </p:tgtEl>
                                        <p:attrNameLst>
                                          <p:attrName>style.visibility</p:attrName>
                                        </p:attrNameLst>
                                      </p:cBhvr>
                                      <p:to>
                                        <p:strVal val="visible"/>
                                      </p:to>
                                    </p:set>
                                    <p:animEffect transition="in" filter="plus(in)">
                                      <p:cBhvr>
                                        <p:cTn id="100" dur="2000"/>
                                        <p:tgtEl>
                                          <p:spTgt spid="15"/>
                                        </p:tgtEl>
                                      </p:cBhvr>
                                    </p:animEffect>
                                  </p:childTnLst>
                                </p:cTn>
                              </p:par>
                              <p:par>
                                <p:cTn id="101" presetID="8" presetClass="emph" presetSubtype="0" fill="hold" grpId="1" nodeType="withEffect">
                                  <p:stCondLst>
                                    <p:cond delay="0"/>
                                  </p:stCondLst>
                                  <p:childTnLst>
                                    <p:animRot by="21600000">
                                      <p:cBhvr>
                                        <p:cTn id="102" dur="2000" fill="hold"/>
                                        <p:tgtEl>
                                          <p:spTgt spid="15"/>
                                        </p:tgtEl>
                                        <p:attrNameLst>
                                          <p:attrName>r</p:attrName>
                                        </p:attrNameLst>
                                      </p:cBhvr>
                                    </p:animRot>
                                  </p:childTnLst>
                                </p:cTn>
                              </p:par>
                              <p:par>
                                <p:cTn id="103" presetID="23" presetClass="entr" presetSubtype="16" fill="hold" grpId="2"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p:cTn id="105" dur="2000" fill="hold"/>
                                        <p:tgtEl>
                                          <p:spTgt spid="15"/>
                                        </p:tgtEl>
                                        <p:attrNameLst>
                                          <p:attrName>ppt_w</p:attrName>
                                        </p:attrNameLst>
                                      </p:cBhvr>
                                      <p:tavLst>
                                        <p:tav tm="0">
                                          <p:val>
                                            <p:fltVal val="0"/>
                                          </p:val>
                                        </p:tav>
                                        <p:tav tm="100000">
                                          <p:val>
                                            <p:strVal val="#ppt_w"/>
                                          </p:val>
                                        </p:tav>
                                      </p:tavLst>
                                    </p:anim>
                                    <p:anim calcmode="lin" valueType="num">
                                      <p:cBhvr>
                                        <p:cTn id="106" dur="2000" fill="hold"/>
                                        <p:tgtEl>
                                          <p:spTgt spid="15"/>
                                        </p:tgtEl>
                                        <p:attrNameLst>
                                          <p:attrName>ppt_h</p:attrName>
                                        </p:attrNameLst>
                                      </p:cBhvr>
                                      <p:tavLst>
                                        <p:tav tm="0">
                                          <p:val>
                                            <p:fltVal val="0"/>
                                          </p:val>
                                        </p:tav>
                                        <p:tav tm="100000">
                                          <p:val>
                                            <p:strVal val="#ppt_h"/>
                                          </p:val>
                                        </p:tav>
                                      </p:tavLst>
                                    </p:anim>
                                  </p:childTnLst>
                                </p:cTn>
                              </p:par>
                              <p:par>
                                <p:cTn id="107" presetID="13" presetClass="entr" presetSubtype="16" fill="hold" grpId="0" nodeType="withEffect">
                                  <p:stCondLst>
                                    <p:cond delay="0"/>
                                  </p:stCondLst>
                                  <p:childTnLst>
                                    <p:set>
                                      <p:cBhvr>
                                        <p:cTn id="108" dur="1" fill="hold">
                                          <p:stCondLst>
                                            <p:cond delay="0"/>
                                          </p:stCondLst>
                                        </p:cTn>
                                        <p:tgtEl>
                                          <p:spTgt spid="16"/>
                                        </p:tgtEl>
                                        <p:attrNameLst>
                                          <p:attrName>style.visibility</p:attrName>
                                        </p:attrNameLst>
                                      </p:cBhvr>
                                      <p:to>
                                        <p:strVal val="visible"/>
                                      </p:to>
                                    </p:set>
                                    <p:animEffect transition="in" filter="plus(in)">
                                      <p:cBhvr>
                                        <p:cTn id="109" dur="2000"/>
                                        <p:tgtEl>
                                          <p:spTgt spid="16"/>
                                        </p:tgtEl>
                                      </p:cBhvr>
                                    </p:animEffect>
                                  </p:childTnLst>
                                </p:cTn>
                              </p:par>
                              <p:par>
                                <p:cTn id="110" presetID="8" presetClass="emph" presetSubtype="0" fill="hold" grpId="1" nodeType="withEffect">
                                  <p:stCondLst>
                                    <p:cond delay="0"/>
                                  </p:stCondLst>
                                  <p:childTnLst>
                                    <p:animRot by="21600000">
                                      <p:cBhvr>
                                        <p:cTn id="111" dur="2000" fill="hold"/>
                                        <p:tgtEl>
                                          <p:spTgt spid="16"/>
                                        </p:tgtEl>
                                        <p:attrNameLst>
                                          <p:attrName>r</p:attrName>
                                        </p:attrNameLst>
                                      </p:cBhvr>
                                    </p:animRot>
                                  </p:childTnLst>
                                </p:cTn>
                              </p:par>
                              <p:par>
                                <p:cTn id="112" presetID="23" presetClass="entr" presetSubtype="16" fill="hold" grpId="2" nodeType="withEffect">
                                  <p:stCondLst>
                                    <p:cond delay="0"/>
                                  </p:stCondLst>
                                  <p:childTnLst>
                                    <p:set>
                                      <p:cBhvr>
                                        <p:cTn id="113" dur="1" fill="hold">
                                          <p:stCondLst>
                                            <p:cond delay="0"/>
                                          </p:stCondLst>
                                        </p:cTn>
                                        <p:tgtEl>
                                          <p:spTgt spid="16"/>
                                        </p:tgtEl>
                                        <p:attrNameLst>
                                          <p:attrName>style.visibility</p:attrName>
                                        </p:attrNameLst>
                                      </p:cBhvr>
                                      <p:to>
                                        <p:strVal val="visible"/>
                                      </p:to>
                                    </p:set>
                                    <p:anim calcmode="lin" valueType="num">
                                      <p:cBhvr>
                                        <p:cTn id="114" dur="2000" fill="hold"/>
                                        <p:tgtEl>
                                          <p:spTgt spid="16"/>
                                        </p:tgtEl>
                                        <p:attrNameLst>
                                          <p:attrName>ppt_w</p:attrName>
                                        </p:attrNameLst>
                                      </p:cBhvr>
                                      <p:tavLst>
                                        <p:tav tm="0">
                                          <p:val>
                                            <p:fltVal val="0"/>
                                          </p:val>
                                        </p:tav>
                                        <p:tav tm="100000">
                                          <p:val>
                                            <p:strVal val="#ppt_w"/>
                                          </p:val>
                                        </p:tav>
                                      </p:tavLst>
                                    </p:anim>
                                    <p:anim calcmode="lin" valueType="num">
                                      <p:cBhvr>
                                        <p:cTn id="115" dur="2000" fill="hold"/>
                                        <p:tgtEl>
                                          <p:spTgt spid="16"/>
                                        </p:tgtEl>
                                        <p:attrNameLst>
                                          <p:attrName>ppt_h</p:attrName>
                                        </p:attrNameLst>
                                      </p:cBhvr>
                                      <p:tavLst>
                                        <p:tav tm="0">
                                          <p:val>
                                            <p:fltVal val="0"/>
                                          </p:val>
                                        </p:tav>
                                        <p:tav tm="100000">
                                          <p:val>
                                            <p:strVal val="#ppt_h"/>
                                          </p:val>
                                        </p:tav>
                                      </p:tavLst>
                                    </p:anim>
                                  </p:childTnLst>
                                </p:cTn>
                              </p:par>
                              <p:par>
                                <p:cTn id="116" presetID="13" presetClass="entr" presetSubtype="16" fill="hold" grpId="0" nodeType="withEffect">
                                  <p:stCondLst>
                                    <p:cond delay="0"/>
                                  </p:stCondLst>
                                  <p:childTnLst>
                                    <p:set>
                                      <p:cBhvr>
                                        <p:cTn id="117" dur="1" fill="hold">
                                          <p:stCondLst>
                                            <p:cond delay="0"/>
                                          </p:stCondLst>
                                        </p:cTn>
                                        <p:tgtEl>
                                          <p:spTgt spid="17"/>
                                        </p:tgtEl>
                                        <p:attrNameLst>
                                          <p:attrName>style.visibility</p:attrName>
                                        </p:attrNameLst>
                                      </p:cBhvr>
                                      <p:to>
                                        <p:strVal val="visible"/>
                                      </p:to>
                                    </p:set>
                                    <p:animEffect transition="in" filter="plus(in)">
                                      <p:cBhvr>
                                        <p:cTn id="118" dur="2000"/>
                                        <p:tgtEl>
                                          <p:spTgt spid="17"/>
                                        </p:tgtEl>
                                      </p:cBhvr>
                                    </p:animEffect>
                                  </p:childTnLst>
                                </p:cTn>
                              </p:par>
                              <p:par>
                                <p:cTn id="119" presetID="8" presetClass="emph" presetSubtype="0" fill="hold" grpId="1" nodeType="withEffect">
                                  <p:stCondLst>
                                    <p:cond delay="0"/>
                                  </p:stCondLst>
                                  <p:childTnLst>
                                    <p:animRot by="21600000">
                                      <p:cBhvr>
                                        <p:cTn id="120" dur="2000" fill="hold"/>
                                        <p:tgtEl>
                                          <p:spTgt spid="17"/>
                                        </p:tgtEl>
                                        <p:attrNameLst>
                                          <p:attrName>r</p:attrName>
                                        </p:attrNameLst>
                                      </p:cBhvr>
                                    </p:animRot>
                                  </p:childTnLst>
                                </p:cTn>
                              </p:par>
                              <p:par>
                                <p:cTn id="121" presetID="23" presetClass="entr" presetSubtype="16" fill="hold" grpId="2" nodeType="withEffect">
                                  <p:stCondLst>
                                    <p:cond delay="0"/>
                                  </p:stCondLst>
                                  <p:childTnLst>
                                    <p:set>
                                      <p:cBhvr>
                                        <p:cTn id="122" dur="1" fill="hold">
                                          <p:stCondLst>
                                            <p:cond delay="0"/>
                                          </p:stCondLst>
                                        </p:cTn>
                                        <p:tgtEl>
                                          <p:spTgt spid="17"/>
                                        </p:tgtEl>
                                        <p:attrNameLst>
                                          <p:attrName>style.visibility</p:attrName>
                                        </p:attrNameLst>
                                      </p:cBhvr>
                                      <p:to>
                                        <p:strVal val="visible"/>
                                      </p:to>
                                    </p:set>
                                    <p:anim calcmode="lin" valueType="num">
                                      <p:cBhvr>
                                        <p:cTn id="123" dur="2000" fill="hold"/>
                                        <p:tgtEl>
                                          <p:spTgt spid="17"/>
                                        </p:tgtEl>
                                        <p:attrNameLst>
                                          <p:attrName>ppt_w</p:attrName>
                                        </p:attrNameLst>
                                      </p:cBhvr>
                                      <p:tavLst>
                                        <p:tav tm="0">
                                          <p:val>
                                            <p:fltVal val="0"/>
                                          </p:val>
                                        </p:tav>
                                        <p:tav tm="100000">
                                          <p:val>
                                            <p:strVal val="#ppt_w"/>
                                          </p:val>
                                        </p:tav>
                                      </p:tavLst>
                                    </p:anim>
                                    <p:anim calcmode="lin" valueType="num">
                                      <p:cBhvr>
                                        <p:cTn id="124" dur="2000" fill="hold"/>
                                        <p:tgtEl>
                                          <p:spTgt spid="17"/>
                                        </p:tgtEl>
                                        <p:attrNameLst>
                                          <p:attrName>ppt_h</p:attrName>
                                        </p:attrNameLst>
                                      </p:cBhvr>
                                      <p:tavLst>
                                        <p:tav tm="0">
                                          <p:val>
                                            <p:fltVal val="0"/>
                                          </p:val>
                                        </p:tav>
                                        <p:tav tm="100000">
                                          <p:val>
                                            <p:strVal val="#ppt_h"/>
                                          </p:val>
                                        </p:tav>
                                      </p:tavLst>
                                    </p:anim>
                                  </p:childTnLst>
                                </p:cTn>
                              </p:par>
                              <p:par>
                                <p:cTn id="125" presetID="13" presetClass="entr" presetSubtype="16"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plus(in)">
                                      <p:cBhvr>
                                        <p:cTn id="127" dur="2000"/>
                                        <p:tgtEl>
                                          <p:spTgt spid="18"/>
                                        </p:tgtEl>
                                      </p:cBhvr>
                                    </p:animEffect>
                                  </p:childTnLst>
                                </p:cTn>
                              </p:par>
                              <p:par>
                                <p:cTn id="128" presetID="8" presetClass="emph" presetSubtype="0" fill="hold" grpId="1" nodeType="withEffect">
                                  <p:stCondLst>
                                    <p:cond delay="0"/>
                                  </p:stCondLst>
                                  <p:childTnLst>
                                    <p:animRot by="21600000">
                                      <p:cBhvr>
                                        <p:cTn id="129" dur="2000" fill="hold"/>
                                        <p:tgtEl>
                                          <p:spTgt spid="18"/>
                                        </p:tgtEl>
                                        <p:attrNameLst>
                                          <p:attrName>r</p:attrName>
                                        </p:attrNameLst>
                                      </p:cBhvr>
                                    </p:animRot>
                                  </p:childTnLst>
                                </p:cTn>
                              </p:par>
                              <p:par>
                                <p:cTn id="130" presetID="23" presetClass="entr" presetSubtype="16" fill="hold" grpId="2" nodeType="withEffect">
                                  <p:stCondLst>
                                    <p:cond delay="0"/>
                                  </p:stCondLst>
                                  <p:childTnLst>
                                    <p:set>
                                      <p:cBhvr>
                                        <p:cTn id="131" dur="1" fill="hold">
                                          <p:stCondLst>
                                            <p:cond delay="0"/>
                                          </p:stCondLst>
                                        </p:cTn>
                                        <p:tgtEl>
                                          <p:spTgt spid="18"/>
                                        </p:tgtEl>
                                        <p:attrNameLst>
                                          <p:attrName>style.visibility</p:attrName>
                                        </p:attrNameLst>
                                      </p:cBhvr>
                                      <p:to>
                                        <p:strVal val="visible"/>
                                      </p:to>
                                    </p:set>
                                    <p:anim calcmode="lin" valueType="num">
                                      <p:cBhvr>
                                        <p:cTn id="132" dur="2000" fill="hold"/>
                                        <p:tgtEl>
                                          <p:spTgt spid="18"/>
                                        </p:tgtEl>
                                        <p:attrNameLst>
                                          <p:attrName>ppt_w</p:attrName>
                                        </p:attrNameLst>
                                      </p:cBhvr>
                                      <p:tavLst>
                                        <p:tav tm="0">
                                          <p:val>
                                            <p:fltVal val="0"/>
                                          </p:val>
                                        </p:tav>
                                        <p:tav tm="100000">
                                          <p:val>
                                            <p:strVal val="#ppt_w"/>
                                          </p:val>
                                        </p:tav>
                                      </p:tavLst>
                                    </p:anim>
                                    <p:anim calcmode="lin" valueType="num">
                                      <p:cBhvr>
                                        <p:cTn id="133" dur="2000" fill="hold"/>
                                        <p:tgtEl>
                                          <p:spTgt spid="18"/>
                                        </p:tgtEl>
                                        <p:attrNameLst>
                                          <p:attrName>ppt_h</p:attrName>
                                        </p:attrNameLst>
                                      </p:cBhvr>
                                      <p:tavLst>
                                        <p:tav tm="0">
                                          <p:val>
                                            <p:fltVal val="0"/>
                                          </p:val>
                                        </p:tav>
                                        <p:tav tm="100000">
                                          <p:val>
                                            <p:strVal val="#ppt_h"/>
                                          </p:val>
                                        </p:tav>
                                      </p:tavLst>
                                    </p:anim>
                                  </p:childTnLst>
                                </p:cTn>
                              </p:par>
                              <p:par>
                                <p:cTn id="134" presetID="13" presetClass="entr" presetSubtype="16" fill="hold" grpId="0" nodeType="withEffect">
                                  <p:stCondLst>
                                    <p:cond delay="0"/>
                                  </p:stCondLst>
                                  <p:childTnLst>
                                    <p:set>
                                      <p:cBhvr>
                                        <p:cTn id="135" dur="1" fill="hold">
                                          <p:stCondLst>
                                            <p:cond delay="0"/>
                                          </p:stCondLst>
                                        </p:cTn>
                                        <p:tgtEl>
                                          <p:spTgt spid="19"/>
                                        </p:tgtEl>
                                        <p:attrNameLst>
                                          <p:attrName>style.visibility</p:attrName>
                                        </p:attrNameLst>
                                      </p:cBhvr>
                                      <p:to>
                                        <p:strVal val="visible"/>
                                      </p:to>
                                    </p:set>
                                    <p:animEffect transition="in" filter="plus(in)">
                                      <p:cBhvr>
                                        <p:cTn id="136" dur="2000"/>
                                        <p:tgtEl>
                                          <p:spTgt spid="19"/>
                                        </p:tgtEl>
                                      </p:cBhvr>
                                    </p:animEffect>
                                  </p:childTnLst>
                                </p:cTn>
                              </p:par>
                              <p:par>
                                <p:cTn id="137" presetID="8" presetClass="emph" presetSubtype="0" fill="hold" grpId="1" nodeType="withEffect">
                                  <p:stCondLst>
                                    <p:cond delay="0"/>
                                  </p:stCondLst>
                                  <p:childTnLst>
                                    <p:animRot by="21600000">
                                      <p:cBhvr>
                                        <p:cTn id="138" dur="2000" fill="hold"/>
                                        <p:tgtEl>
                                          <p:spTgt spid="19"/>
                                        </p:tgtEl>
                                        <p:attrNameLst>
                                          <p:attrName>r</p:attrName>
                                        </p:attrNameLst>
                                      </p:cBhvr>
                                    </p:animRot>
                                  </p:childTnLst>
                                </p:cTn>
                              </p:par>
                              <p:par>
                                <p:cTn id="139" presetID="23" presetClass="entr" presetSubtype="16" fill="hold" grpId="2"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p:cTn id="141" dur="2000" fill="hold"/>
                                        <p:tgtEl>
                                          <p:spTgt spid="19"/>
                                        </p:tgtEl>
                                        <p:attrNameLst>
                                          <p:attrName>ppt_w</p:attrName>
                                        </p:attrNameLst>
                                      </p:cBhvr>
                                      <p:tavLst>
                                        <p:tav tm="0">
                                          <p:val>
                                            <p:fltVal val="0"/>
                                          </p:val>
                                        </p:tav>
                                        <p:tav tm="100000">
                                          <p:val>
                                            <p:strVal val="#ppt_w"/>
                                          </p:val>
                                        </p:tav>
                                      </p:tavLst>
                                    </p:anim>
                                    <p:anim calcmode="lin" valueType="num">
                                      <p:cBhvr>
                                        <p:cTn id="142" dur="2000" fill="hold"/>
                                        <p:tgtEl>
                                          <p:spTgt spid="19"/>
                                        </p:tgtEl>
                                        <p:attrNameLst>
                                          <p:attrName>ppt_h</p:attrName>
                                        </p:attrNameLst>
                                      </p:cBhvr>
                                      <p:tavLst>
                                        <p:tav tm="0">
                                          <p:val>
                                            <p:fltVal val="0"/>
                                          </p:val>
                                        </p:tav>
                                        <p:tav tm="100000">
                                          <p:val>
                                            <p:strVal val="#ppt_h"/>
                                          </p:val>
                                        </p:tav>
                                      </p:tavLst>
                                    </p:anim>
                                  </p:childTnLst>
                                </p:cTn>
                              </p:par>
                              <p:par>
                                <p:cTn id="143" presetID="13" presetClass="entr" presetSubtype="16" fill="hold" grpId="0" nodeType="withEffect">
                                  <p:stCondLst>
                                    <p:cond delay="0"/>
                                  </p:stCondLst>
                                  <p:childTnLst>
                                    <p:set>
                                      <p:cBhvr>
                                        <p:cTn id="144" dur="1" fill="hold">
                                          <p:stCondLst>
                                            <p:cond delay="0"/>
                                          </p:stCondLst>
                                        </p:cTn>
                                        <p:tgtEl>
                                          <p:spTgt spid="20"/>
                                        </p:tgtEl>
                                        <p:attrNameLst>
                                          <p:attrName>style.visibility</p:attrName>
                                        </p:attrNameLst>
                                      </p:cBhvr>
                                      <p:to>
                                        <p:strVal val="visible"/>
                                      </p:to>
                                    </p:set>
                                    <p:animEffect transition="in" filter="plus(in)">
                                      <p:cBhvr>
                                        <p:cTn id="145" dur="2000"/>
                                        <p:tgtEl>
                                          <p:spTgt spid="20"/>
                                        </p:tgtEl>
                                      </p:cBhvr>
                                    </p:animEffect>
                                  </p:childTnLst>
                                </p:cTn>
                              </p:par>
                              <p:par>
                                <p:cTn id="146" presetID="8" presetClass="emph" presetSubtype="0" fill="hold" grpId="1" nodeType="withEffect">
                                  <p:stCondLst>
                                    <p:cond delay="0"/>
                                  </p:stCondLst>
                                  <p:childTnLst>
                                    <p:animRot by="21600000">
                                      <p:cBhvr>
                                        <p:cTn id="147" dur="2000" fill="hold"/>
                                        <p:tgtEl>
                                          <p:spTgt spid="20"/>
                                        </p:tgtEl>
                                        <p:attrNameLst>
                                          <p:attrName>r</p:attrName>
                                        </p:attrNameLst>
                                      </p:cBhvr>
                                    </p:animRot>
                                  </p:childTnLst>
                                </p:cTn>
                              </p:par>
                              <p:par>
                                <p:cTn id="148" presetID="23" presetClass="entr" presetSubtype="16" fill="hold" grpId="2" nodeType="withEffect">
                                  <p:stCondLst>
                                    <p:cond delay="0"/>
                                  </p:stCondLst>
                                  <p:childTnLst>
                                    <p:set>
                                      <p:cBhvr>
                                        <p:cTn id="149" dur="1" fill="hold">
                                          <p:stCondLst>
                                            <p:cond delay="0"/>
                                          </p:stCondLst>
                                        </p:cTn>
                                        <p:tgtEl>
                                          <p:spTgt spid="20"/>
                                        </p:tgtEl>
                                        <p:attrNameLst>
                                          <p:attrName>style.visibility</p:attrName>
                                        </p:attrNameLst>
                                      </p:cBhvr>
                                      <p:to>
                                        <p:strVal val="visible"/>
                                      </p:to>
                                    </p:set>
                                    <p:anim calcmode="lin" valueType="num">
                                      <p:cBhvr>
                                        <p:cTn id="150" dur="2000" fill="hold"/>
                                        <p:tgtEl>
                                          <p:spTgt spid="20"/>
                                        </p:tgtEl>
                                        <p:attrNameLst>
                                          <p:attrName>ppt_w</p:attrName>
                                        </p:attrNameLst>
                                      </p:cBhvr>
                                      <p:tavLst>
                                        <p:tav tm="0">
                                          <p:val>
                                            <p:fltVal val="0"/>
                                          </p:val>
                                        </p:tav>
                                        <p:tav tm="100000">
                                          <p:val>
                                            <p:strVal val="#ppt_w"/>
                                          </p:val>
                                        </p:tav>
                                      </p:tavLst>
                                    </p:anim>
                                    <p:anim calcmode="lin" valueType="num">
                                      <p:cBhvr>
                                        <p:cTn id="151" dur="2000" fill="hold"/>
                                        <p:tgtEl>
                                          <p:spTgt spid="20"/>
                                        </p:tgtEl>
                                        <p:attrNameLst>
                                          <p:attrName>ppt_h</p:attrName>
                                        </p:attrNameLst>
                                      </p:cBhvr>
                                      <p:tavLst>
                                        <p:tav tm="0">
                                          <p:val>
                                            <p:fltVal val="0"/>
                                          </p:val>
                                        </p:tav>
                                        <p:tav tm="100000">
                                          <p:val>
                                            <p:strVal val="#ppt_h"/>
                                          </p:val>
                                        </p:tav>
                                      </p:tavLst>
                                    </p:anim>
                                  </p:childTnLst>
                                </p:cTn>
                              </p:par>
                              <p:par>
                                <p:cTn id="152" presetID="23" presetClass="entr" presetSubtype="272" fill="hold" nodeType="withEffect">
                                  <p:stCondLst>
                                    <p:cond delay="0"/>
                                  </p:stCondLst>
                                  <p:childTnLst>
                                    <p:set>
                                      <p:cBhvr>
                                        <p:cTn id="153" dur="1" fill="hold">
                                          <p:stCondLst>
                                            <p:cond delay="0"/>
                                          </p:stCondLst>
                                        </p:cTn>
                                        <p:tgtEl>
                                          <p:spTgt spid="4"/>
                                        </p:tgtEl>
                                        <p:attrNameLst>
                                          <p:attrName>style.visibility</p:attrName>
                                        </p:attrNameLst>
                                      </p:cBhvr>
                                      <p:to>
                                        <p:strVal val="visible"/>
                                      </p:to>
                                    </p:set>
                                    <p:anim calcmode="lin" valueType="num">
                                      <p:cBhvr>
                                        <p:cTn id="154" dur="3000" fill="hold"/>
                                        <p:tgtEl>
                                          <p:spTgt spid="4"/>
                                        </p:tgtEl>
                                        <p:attrNameLst>
                                          <p:attrName>ppt_w</p:attrName>
                                        </p:attrNameLst>
                                      </p:cBhvr>
                                      <p:tavLst>
                                        <p:tav tm="0">
                                          <p:val>
                                            <p:strVal val="2/3*#ppt_w"/>
                                          </p:val>
                                        </p:tav>
                                        <p:tav tm="100000">
                                          <p:val>
                                            <p:strVal val="#ppt_w"/>
                                          </p:val>
                                        </p:tav>
                                      </p:tavLst>
                                    </p:anim>
                                    <p:anim calcmode="lin" valueType="num">
                                      <p:cBhvr>
                                        <p:cTn id="155" dur="3000" fill="hold"/>
                                        <p:tgtEl>
                                          <p:spTgt spid="4"/>
                                        </p:tgtEl>
                                        <p:attrNameLst>
                                          <p:attrName>ppt_h</p:attrName>
                                        </p:attrNameLst>
                                      </p:cBhvr>
                                      <p:tavLst>
                                        <p:tav tm="0">
                                          <p:val>
                                            <p:strVal val="2/3*#ppt_h"/>
                                          </p:val>
                                        </p:tav>
                                        <p:tav tm="100000">
                                          <p:val>
                                            <p:strVal val="#ppt_h"/>
                                          </p:val>
                                        </p:tav>
                                      </p:tavLst>
                                    </p:anim>
                                  </p:childTnLst>
                                </p:cTn>
                              </p:par>
                              <p:par>
                                <p:cTn id="156" presetID="4" presetClass="entr" presetSubtype="16" fill="hold" nodeType="withEffect">
                                  <p:stCondLst>
                                    <p:cond delay="0"/>
                                  </p:stCondLst>
                                  <p:childTnLst>
                                    <p:set>
                                      <p:cBhvr>
                                        <p:cTn id="157" dur="1" fill="hold">
                                          <p:stCondLst>
                                            <p:cond delay="0"/>
                                          </p:stCondLst>
                                        </p:cTn>
                                        <p:tgtEl>
                                          <p:spTgt spid="4"/>
                                        </p:tgtEl>
                                        <p:attrNameLst>
                                          <p:attrName>style.visibility</p:attrName>
                                        </p:attrNameLst>
                                      </p:cBhvr>
                                      <p:to>
                                        <p:strVal val="visible"/>
                                      </p:to>
                                    </p:set>
                                    <p:animEffect transition="in" filter="box(in)">
                                      <p:cBhvr>
                                        <p:cTn id="15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62044662_34da15f6f1_b.jpg"/>
          <p:cNvPicPr>
            <a:picLocks noChangeAspect="1"/>
          </p:cNvPicPr>
          <p:nvPr/>
        </p:nvPicPr>
        <p:blipFill>
          <a:blip r:embed="rId2"/>
          <a:srcRect b="3125"/>
          <a:stretch>
            <a:fillRect/>
          </a:stretch>
        </p:blipFill>
        <p:spPr>
          <a:xfrm>
            <a:off x="0" y="0"/>
            <a:ext cx="9144000" cy="6858000"/>
          </a:xfrm>
          <a:prstGeom prst="rect">
            <a:avLst/>
          </a:prstGeom>
        </p:spPr>
      </p:pic>
      <p:pic>
        <p:nvPicPr>
          <p:cNvPr id="5" name="4 Imagen" descr="3262044662_34da15f6f1_b.jpg"/>
          <p:cNvPicPr>
            <a:picLocks noChangeAspect="1"/>
          </p:cNvPicPr>
          <p:nvPr/>
        </p:nvPicPr>
        <p:blipFill>
          <a:blip r:embed="rId2"/>
          <a:srcRect b="3125"/>
          <a:stretch>
            <a:fillRect/>
          </a:stretch>
        </p:blipFill>
        <p:spPr>
          <a:xfrm>
            <a:off x="0" y="0"/>
            <a:ext cx="9144000" cy="6858000"/>
          </a:xfrm>
          <a:prstGeom prst="rect">
            <a:avLst/>
          </a:prstGeom>
        </p:spPr>
      </p:pic>
      <p:pic>
        <p:nvPicPr>
          <p:cNvPr id="6" name="5 Imagen" descr="3262044662_34da15f6f1_b.jpg"/>
          <p:cNvPicPr>
            <a:picLocks noChangeAspect="1"/>
          </p:cNvPicPr>
          <p:nvPr/>
        </p:nvPicPr>
        <p:blipFill>
          <a:blip r:embed="rId2"/>
          <a:srcRect b="3125"/>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out)">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16" presetClass="entr" presetSubtype="21"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007270fr-a-detalle6-633x750.jpg"/>
          <p:cNvPicPr>
            <a:picLocks noChangeAspect="1"/>
          </p:cNvPicPr>
          <p:nvPr/>
        </p:nvPicPr>
        <p:blipFill>
          <a:blip r:embed="rId2"/>
          <a:stretch>
            <a:fillRect/>
          </a:stretch>
        </p:blipFill>
        <p:spPr>
          <a:xfrm>
            <a:off x="1500166" y="0"/>
            <a:ext cx="6108786" cy="6858000"/>
          </a:xfrm>
          <a:prstGeom prst="rect">
            <a:avLst/>
          </a:prstGeom>
        </p:spPr>
      </p:pic>
      <p:sp>
        <p:nvSpPr>
          <p:cNvPr id="5" name="4 Anillo"/>
          <p:cNvSpPr/>
          <p:nvPr/>
        </p:nvSpPr>
        <p:spPr>
          <a:xfrm>
            <a:off x="214282" y="0"/>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214282" y="357166"/>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214282" y="857232"/>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214282" y="1285860"/>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214282" y="1857364"/>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214282" y="2357430"/>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214282" y="2928958"/>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214282" y="3286124"/>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214282" y="3786190"/>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214282" y="4214818"/>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214282" y="4786322"/>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214282" y="5286388"/>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214282" y="5786454"/>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858148" y="0"/>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858148" y="357166"/>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858148" y="857232"/>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858148" y="1285860"/>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858148" y="1857364"/>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858148" y="2357430"/>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858148" y="2928958"/>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858148" y="3286124"/>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858148" y="3786190"/>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858148" y="4214818"/>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7858148" y="4786322"/>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7858148" y="5286388"/>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7858148" y="5786454"/>
            <a:ext cx="1071538" cy="1071546"/>
          </a:xfrm>
          <a:prstGeom prst="donut">
            <a:avLst>
              <a:gd name="adj" fmla="val 16017"/>
            </a:avLst>
          </a:prstGeom>
          <a:solidFill>
            <a:schemeClr val="tx1">
              <a:lumMod val="9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16" presetClass="entr" presetSubtype="2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3000"/>
                                        <p:tgtEl>
                                          <p:spTgt spid="6"/>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3000" fill="hold"/>
                                        <p:tgtEl>
                                          <p:spTgt spid="6"/>
                                        </p:tgtEl>
                                        <p:attrNameLst>
                                          <p:attrName>ppt_x</p:attrName>
                                        </p:attrNameLst>
                                      </p:cBhvr>
                                      <p:tavLst>
                                        <p:tav tm="0">
                                          <p:val>
                                            <p:strVal val="#ppt_x"/>
                                          </p:val>
                                        </p:tav>
                                        <p:tav tm="100000">
                                          <p:val>
                                            <p:strVal val="#ppt_x"/>
                                          </p:val>
                                        </p:tav>
                                      </p:tavLst>
                                    </p:anim>
                                    <p:anim calcmode="lin" valueType="num">
                                      <p:cBhvr additive="base">
                                        <p:cTn id="21" dur="3000" fill="hold"/>
                                        <p:tgtEl>
                                          <p:spTgt spid="6"/>
                                        </p:tgtEl>
                                        <p:attrNameLst>
                                          <p:attrName>ppt_y</p:attrName>
                                        </p:attrNameLst>
                                      </p:cBhvr>
                                      <p:tavLst>
                                        <p:tav tm="0">
                                          <p:val>
                                            <p:strVal val="1+#ppt_h/2"/>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3000"/>
                                        <p:tgtEl>
                                          <p:spTgt spid="7"/>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16" presetClass="entr" presetSubtype="2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3000"/>
                                        <p:tgtEl>
                                          <p:spTgt spid="8"/>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6" presetClass="entr" presetSubtype="2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6" presetClass="entr" presetSubtype="21"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3000"/>
                                        <p:tgtEl>
                                          <p:spTgt spid="10"/>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16" presetClass="entr" presetSubtype="21"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arn(inVertical)">
                                      <p:cBhvr>
                                        <p:cTn id="52" dur="3000"/>
                                        <p:tgtEl>
                                          <p:spTgt spid="11"/>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16" presetClass="entr" presetSubtype="21"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arn(inVertical)">
                                      <p:cBhvr>
                                        <p:cTn id="59" dur="3000"/>
                                        <p:tgtEl>
                                          <p:spTgt spid="12"/>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16" presetClass="entr" presetSubtype="21"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barn(inVertical)">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6" presetClass="entr" presetSubtype="2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Vertical)">
                                      <p:cBhvr>
                                        <p:cTn id="73" dur="3000"/>
                                        <p:tgtEl>
                                          <p:spTgt spid="1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ppt_x"/>
                                          </p:val>
                                        </p:tav>
                                        <p:tav tm="100000">
                                          <p:val>
                                            <p:strVal val="#ppt_x"/>
                                          </p:val>
                                        </p:tav>
                                      </p:tavLst>
                                    </p:anim>
                                    <p:anim calcmode="lin" valueType="num">
                                      <p:cBhvr additive="base">
                                        <p:cTn id="77" dur="3000" fill="hold"/>
                                        <p:tgtEl>
                                          <p:spTgt spid="14"/>
                                        </p:tgtEl>
                                        <p:attrNameLst>
                                          <p:attrName>ppt_y</p:attrName>
                                        </p:attrNameLst>
                                      </p:cBhvr>
                                      <p:tavLst>
                                        <p:tav tm="0">
                                          <p:val>
                                            <p:strVal val="1+#ppt_h/2"/>
                                          </p:val>
                                        </p:tav>
                                        <p:tav tm="100000">
                                          <p:val>
                                            <p:strVal val="#ppt_y"/>
                                          </p:val>
                                        </p:tav>
                                      </p:tavLst>
                                    </p:anim>
                                  </p:childTnLst>
                                </p:cTn>
                              </p:par>
                              <p:par>
                                <p:cTn id="78" presetID="16" presetClass="entr" presetSubtype="21"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arn(inVertical)">
                                      <p:cBhvr>
                                        <p:cTn id="80" dur="3000"/>
                                        <p:tgtEl>
                                          <p:spTgt spid="15"/>
                                        </p:tgtEl>
                                      </p:cBhvr>
                                    </p:animEffect>
                                  </p:childTnLst>
                                </p:cTn>
                              </p:par>
                              <p:par>
                                <p:cTn id="81" presetID="2" presetClass="entr" presetSubtype="4"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ppt_x"/>
                                          </p:val>
                                        </p:tav>
                                        <p:tav tm="100000">
                                          <p:val>
                                            <p:strVal val="#ppt_x"/>
                                          </p:val>
                                        </p:tav>
                                      </p:tavLst>
                                    </p:anim>
                                    <p:anim calcmode="lin" valueType="num">
                                      <p:cBhvr additive="base">
                                        <p:cTn id="84" dur="3000" fill="hold"/>
                                        <p:tgtEl>
                                          <p:spTgt spid="15"/>
                                        </p:tgtEl>
                                        <p:attrNameLst>
                                          <p:attrName>ppt_y</p:attrName>
                                        </p:attrNameLst>
                                      </p:cBhvr>
                                      <p:tavLst>
                                        <p:tav tm="0">
                                          <p:val>
                                            <p:strVal val="1+#ppt_h/2"/>
                                          </p:val>
                                        </p:tav>
                                        <p:tav tm="100000">
                                          <p:val>
                                            <p:strVal val="#ppt_y"/>
                                          </p:val>
                                        </p:tav>
                                      </p:tavLst>
                                    </p:anim>
                                  </p:childTnLst>
                                </p:cTn>
                              </p:par>
                              <p:par>
                                <p:cTn id="85" presetID="16" presetClass="entr" presetSubtype="21"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barn(inVertical)">
                                      <p:cBhvr>
                                        <p:cTn id="87" dur="3000"/>
                                        <p:tgtEl>
                                          <p:spTgt spid="16"/>
                                        </p:tgtEl>
                                      </p:cBhvr>
                                    </p:animEffect>
                                  </p:childTnLst>
                                </p:cTn>
                              </p:par>
                              <p:par>
                                <p:cTn id="88" presetID="2" presetClass="entr" presetSubtype="4"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1+#ppt_h/2"/>
                                          </p:val>
                                        </p:tav>
                                        <p:tav tm="100000">
                                          <p:val>
                                            <p:strVal val="#ppt_y"/>
                                          </p:val>
                                        </p:tav>
                                      </p:tavLst>
                                    </p:anim>
                                  </p:childTnLst>
                                </p:cTn>
                              </p:par>
                              <p:par>
                                <p:cTn id="92" presetID="16" presetClass="entr" presetSubtype="21"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barn(inVertical)">
                                      <p:cBhvr>
                                        <p:cTn id="94" dur="3000"/>
                                        <p:tgtEl>
                                          <p:spTgt spid="17"/>
                                        </p:tgtEl>
                                      </p:cBhvr>
                                    </p:animEffect>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7"/>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8"/>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6" presetClass="entr" presetSubtype="21"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barn(inVertical)">
                                      <p:cBhvr>
                                        <p:cTn id="127" dur="3000"/>
                                        <p:tgtEl>
                                          <p:spTgt spid="18"/>
                                        </p:tgtEl>
                                      </p:cBhvr>
                                    </p:animEffect>
                                  </p:childTnLst>
                                </p:cTn>
                              </p:par>
                              <p:par>
                                <p:cTn id="128" presetID="2" presetClass="entr" presetSubtype="4"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ppt_x"/>
                                          </p:val>
                                        </p:tav>
                                        <p:tav tm="100000">
                                          <p:val>
                                            <p:strVal val="#ppt_x"/>
                                          </p:val>
                                        </p:tav>
                                      </p:tavLst>
                                    </p:anim>
                                    <p:anim calcmode="lin" valueType="num">
                                      <p:cBhvr additive="base">
                                        <p:cTn id="131" dur="3000" fill="hold"/>
                                        <p:tgtEl>
                                          <p:spTgt spid="18"/>
                                        </p:tgtEl>
                                        <p:attrNameLst>
                                          <p:attrName>ppt_y</p:attrName>
                                        </p:attrNameLst>
                                      </p:cBhvr>
                                      <p:tavLst>
                                        <p:tav tm="0">
                                          <p:val>
                                            <p:strVal val="1+#ppt_h/2"/>
                                          </p:val>
                                        </p:tav>
                                        <p:tav tm="100000">
                                          <p:val>
                                            <p:strVal val="#ppt_y"/>
                                          </p:val>
                                        </p:tav>
                                      </p:tavLst>
                                    </p:anim>
                                  </p:childTnLst>
                                </p:cTn>
                              </p:par>
                              <p:par>
                                <p:cTn id="132" presetID="16" presetClass="entr" presetSubtype="21" fill="hold" grpId="0"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barn(inVertical)">
                                      <p:cBhvr>
                                        <p:cTn id="134" dur="3000"/>
                                        <p:tgtEl>
                                          <p:spTgt spid="19"/>
                                        </p:tgtEl>
                                      </p:cBhvr>
                                    </p:animEffect>
                                  </p:childTnLst>
                                </p:cTn>
                              </p:par>
                              <p:par>
                                <p:cTn id="135" presetID="2" presetClass="entr" presetSubtype="4"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 calcmode="lin" valueType="num">
                                      <p:cBhvr additive="base">
                                        <p:cTn id="137" dur="3000" fill="hold"/>
                                        <p:tgtEl>
                                          <p:spTgt spid="19"/>
                                        </p:tgtEl>
                                        <p:attrNameLst>
                                          <p:attrName>ppt_x</p:attrName>
                                        </p:attrNameLst>
                                      </p:cBhvr>
                                      <p:tavLst>
                                        <p:tav tm="0">
                                          <p:val>
                                            <p:strVal val="#ppt_x"/>
                                          </p:val>
                                        </p:tav>
                                        <p:tav tm="100000">
                                          <p:val>
                                            <p:strVal val="#ppt_x"/>
                                          </p:val>
                                        </p:tav>
                                      </p:tavLst>
                                    </p:anim>
                                    <p:anim calcmode="lin" valueType="num">
                                      <p:cBhvr additive="base">
                                        <p:cTn id="138" dur="3000" fill="hold"/>
                                        <p:tgtEl>
                                          <p:spTgt spid="19"/>
                                        </p:tgtEl>
                                        <p:attrNameLst>
                                          <p:attrName>ppt_y</p:attrName>
                                        </p:attrNameLst>
                                      </p:cBhvr>
                                      <p:tavLst>
                                        <p:tav tm="0">
                                          <p:val>
                                            <p:strVal val="1+#ppt_h/2"/>
                                          </p:val>
                                        </p:tav>
                                        <p:tav tm="100000">
                                          <p:val>
                                            <p:strVal val="#ppt_y"/>
                                          </p:val>
                                        </p:tav>
                                      </p:tavLst>
                                    </p:anim>
                                  </p:childTnLst>
                                </p:cTn>
                              </p:par>
                              <p:par>
                                <p:cTn id="139" presetID="16" presetClass="entr" presetSubtype="21" fill="hold" grpId="0"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barn(inVertical)">
                                      <p:cBhvr>
                                        <p:cTn id="141" dur="3000"/>
                                        <p:tgtEl>
                                          <p:spTgt spid="20"/>
                                        </p:tgtEl>
                                      </p:cBhvr>
                                    </p:animEffect>
                                  </p:childTnLst>
                                </p:cTn>
                              </p:par>
                              <p:par>
                                <p:cTn id="142" presetID="2" presetClass="entr" presetSubtype="4" fill="hold" grpId="1" nodeType="with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additive="base">
                                        <p:cTn id="144" dur="3000" fill="hold"/>
                                        <p:tgtEl>
                                          <p:spTgt spid="20"/>
                                        </p:tgtEl>
                                        <p:attrNameLst>
                                          <p:attrName>ppt_x</p:attrName>
                                        </p:attrNameLst>
                                      </p:cBhvr>
                                      <p:tavLst>
                                        <p:tav tm="0">
                                          <p:val>
                                            <p:strVal val="#ppt_x"/>
                                          </p:val>
                                        </p:tav>
                                        <p:tav tm="100000">
                                          <p:val>
                                            <p:strVal val="#ppt_x"/>
                                          </p:val>
                                        </p:tav>
                                      </p:tavLst>
                                    </p:anim>
                                    <p:anim calcmode="lin" valueType="num">
                                      <p:cBhvr additive="base">
                                        <p:cTn id="145" dur="3000" fill="hold"/>
                                        <p:tgtEl>
                                          <p:spTgt spid="20"/>
                                        </p:tgtEl>
                                        <p:attrNameLst>
                                          <p:attrName>ppt_y</p:attrName>
                                        </p:attrNameLst>
                                      </p:cBhvr>
                                      <p:tavLst>
                                        <p:tav tm="0">
                                          <p:val>
                                            <p:strVal val="1+#ppt_h/2"/>
                                          </p:val>
                                        </p:tav>
                                        <p:tav tm="100000">
                                          <p:val>
                                            <p:strVal val="#ppt_y"/>
                                          </p:val>
                                        </p:tav>
                                      </p:tavLst>
                                    </p:anim>
                                  </p:childTnLst>
                                </p:cTn>
                              </p:par>
                              <p:par>
                                <p:cTn id="146" presetID="16" presetClass="entr" presetSubtype="21" fill="hold" grpId="0" nodeType="withEffect">
                                  <p:stCondLst>
                                    <p:cond delay="0"/>
                                  </p:stCondLst>
                                  <p:childTnLst>
                                    <p:set>
                                      <p:cBhvr>
                                        <p:cTn id="147" dur="1" fill="hold">
                                          <p:stCondLst>
                                            <p:cond delay="0"/>
                                          </p:stCondLst>
                                        </p:cTn>
                                        <p:tgtEl>
                                          <p:spTgt spid="21"/>
                                        </p:tgtEl>
                                        <p:attrNameLst>
                                          <p:attrName>style.visibility</p:attrName>
                                        </p:attrNameLst>
                                      </p:cBhvr>
                                      <p:to>
                                        <p:strVal val="visible"/>
                                      </p:to>
                                    </p:set>
                                    <p:animEffect transition="in" filter="barn(inVertical)">
                                      <p:cBhvr>
                                        <p:cTn id="148" dur="3000"/>
                                        <p:tgtEl>
                                          <p:spTgt spid="21"/>
                                        </p:tgtEl>
                                      </p:cBhvr>
                                    </p:animEffect>
                                  </p:childTnLst>
                                </p:cTn>
                              </p:par>
                              <p:par>
                                <p:cTn id="149" presetID="2" presetClass="entr" presetSubtype="4" fill="hold" grpId="1"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3000" fill="hold"/>
                                        <p:tgtEl>
                                          <p:spTgt spid="21"/>
                                        </p:tgtEl>
                                        <p:attrNameLst>
                                          <p:attrName>ppt_x</p:attrName>
                                        </p:attrNameLst>
                                      </p:cBhvr>
                                      <p:tavLst>
                                        <p:tav tm="0">
                                          <p:val>
                                            <p:strVal val="#ppt_x"/>
                                          </p:val>
                                        </p:tav>
                                        <p:tav tm="100000">
                                          <p:val>
                                            <p:strVal val="#ppt_x"/>
                                          </p:val>
                                        </p:tav>
                                      </p:tavLst>
                                    </p:anim>
                                    <p:anim calcmode="lin" valueType="num">
                                      <p:cBhvr additive="base">
                                        <p:cTn id="152" dur="3000" fill="hold"/>
                                        <p:tgtEl>
                                          <p:spTgt spid="21"/>
                                        </p:tgtEl>
                                        <p:attrNameLst>
                                          <p:attrName>ppt_y</p:attrName>
                                        </p:attrNameLst>
                                      </p:cBhvr>
                                      <p:tavLst>
                                        <p:tav tm="0">
                                          <p:val>
                                            <p:strVal val="1+#ppt_h/2"/>
                                          </p:val>
                                        </p:tav>
                                        <p:tav tm="100000">
                                          <p:val>
                                            <p:strVal val="#ppt_y"/>
                                          </p:val>
                                        </p:tav>
                                      </p:tavLst>
                                    </p:anim>
                                  </p:childTnLst>
                                </p:cTn>
                              </p:par>
                              <p:par>
                                <p:cTn id="153" presetID="16" presetClass="entr" presetSubtype="21" fill="hold" grpId="0" nodeType="withEffect">
                                  <p:stCondLst>
                                    <p:cond delay="0"/>
                                  </p:stCondLst>
                                  <p:childTnLst>
                                    <p:set>
                                      <p:cBhvr>
                                        <p:cTn id="154" dur="1" fill="hold">
                                          <p:stCondLst>
                                            <p:cond delay="0"/>
                                          </p:stCondLst>
                                        </p:cTn>
                                        <p:tgtEl>
                                          <p:spTgt spid="22"/>
                                        </p:tgtEl>
                                        <p:attrNameLst>
                                          <p:attrName>style.visibility</p:attrName>
                                        </p:attrNameLst>
                                      </p:cBhvr>
                                      <p:to>
                                        <p:strVal val="visible"/>
                                      </p:to>
                                    </p:set>
                                    <p:animEffect transition="in" filter="barn(inVertical)">
                                      <p:cBhvr>
                                        <p:cTn id="155" dur="3000"/>
                                        <p:tgtEl>
                                          <p:spTgt spid="22"/>
                                        </p:tgtEl>
                                      </p:cBhvr>
                                    </p:animEffect>
                                  </p:childTnLst>
                                </p:cTn>
                              </p:par>
                              <p:par>
                                <p:cTn id="156" presetID="2" presetClass="entr" presetSubtype="4" fill="hold" grpId="1" nodeType="withEffect">
                                  <p:stCondLst>
                                    <p:cond delay="0"/>
                                  </p:stCondLst>
                                  <p:childTnLst>
                                    <p:set>
                                      <p:cBhvr>
                                        <p:cTn id="157" dur="1" fill="hold">
                                          <p:stCondLst>
                                            <p:cond delay="0"/>
                                          </p:stCondLst>
                                        </p:cTn>
                                        <p:tgtEl>
                                          <p:spTgt spid="22"/>
                                        </p:tgtEl>
                                        <p:attrNameLst>
                                          <p:attrName>style.visibility</p:attrName>
                                        </p:attrNameLst>
                                      </p:cBhvr>
                                      <p:to>
                                        <p:strVal val="visible"/>
                                      </p:to>
                                    </p:set>
                                    <p:anim calcmode="lin" valueType="num">
                                      <p:cBhvr additive="base">
                                        <p:cTn id="158" dur="3000" fill="hold"/>
                                        <p:tgtEl>
                                          <p:spTgt spid="22"/>
                                        </p:tgtEl>
                                        <p:attrNameLst>
                                          <p:attrName>ppt_x</p:attrName>
                                        </p:attrNameLst>
                                      </p:cBhvr>
                                      <p:tavLst>
                                        <p:tav tm="0">
                                          <p:val>
                                            <p:strVal val="#ppt_x"/>
                                          </p:val>
                                        </p:tav>
                                        <p:tav tm="100000">
                                          <p:val>
                                            <p:strVal val="#ppt_x"/>
                                          </p:val>
                                        </p:tav>
                                      </p:tavLst>
                                    </p:anim>
                                    <p:anim calcmode="lin" valueType="num">
                                      <p:cBhvr additive="base">
                                        <p:cTn id="159" dur="3000" fill="hold"/>
                                        <p:tgtEl>
                                          <p:spTgt spid="22"/>
                                        </p:tgtEl>
                                        <p:attrNameLst>
                                          <p:attrName>ppt_y</p:attrName>
                                        </p:attrNameLst>
                                      </p:cBhvr>
                                      <p:tavLst>
                                        <p:tav tm="0">
                                          <p:val>
                                            <p:strVal val="1+#ppt_h/2"/>
                                          </p:val>
                                        </p:tav>
                                        <p:tav tm="100000">
                                          <p:val>
                                            <p:strVal val="#ppt_y"/>
                                          </p:val>
                                        </p:tav>
                                      </p:tavLst>
                                    </p:anim>
                                  </p:childTnLst>
                                </p:cTn>
                              </p:par>
                              <p:par>
                                <p:cTn id="160" presetID="16" presetClass="entr" presetSubtype="21" fill="hold" grpId="0"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arn(inVertical)">
                                      <p:cBhvr>
                                        <p:cTn id="162" dur="3000"/>
                                        <p:tgtEl>
                                          <p:spTgt spid="23"/>
                                        </p:tgtEl>
                                      </p:cBhvr>
                                    </p:animEffect>
                                  </p:childTnLst>
                                </p:cTn>
                              </p:par>
                              <p:par>
                                <p:cTn id="163" presetID="2" presetClass="entr" presetSubtype="4"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 calcmode="lin" valueType="num">
                                      <p:cBhvr additive="base">
                                        <p:cTn id="165" dur="3000" fill="hold"/>
                                        <p:tgtEl>
                                          <p:spTgt spid="23"/>
                                        </p:tgtEl>
                                        <p:attrNameLst>
                                          <p:attrName>ppt_x</p:attrName>
                                        </p:attrNameLst>
                                      </p:cBhvr>
                                      <p:tavLst>
                                        <p:tav tm="0">
                                          <p:val>
                                            <p:strVal val="#ppt_x"/>
                                          </p:val>
                                        </p:tav>
                                        <p:tav tm="100000">
                                          <p:val>
                                            <p:strVal val="#ppt_x"/>
                                          </p:val>
                                        </p:tav>
                                      </p:tavLst>
                                    </p:anim>
                                    <p:anim calcmode="lin" valueType="num">
                                      <p:cBhvr additive="base">
                                        <p:cTn id="166" dur="3000" fill="hold"/>
                                        <p:tgtEl>
                                          <p:spTgt spid="23"/>
                                        </p:tgtEl>
                                        <p:attrNameLst>
                                          <p:attrName>ppt_y</p:attrName>
                                        </p:attrNameLst>
                                      </p:cBhvr>
                                      <p:tavLst>
                                        <p:tav tm="0">
                                          <p:val>
                                            <p:strVal val="1+#ppt_h/2"/>
                                          </p:val>
                                        </p:tav>
                                        <p:tav tm="100000">
                                          <p:val>
                                            <p:strVal val="#ppt_y"/>
                                          </p:val>
                                        </p:tav>
                                      </p:tavLst>
                                    </p:anim>
                                  </p:childTnLst>
                                </p:cTn>
                              </p:par>
                              <p:par>
                                <p:cTn id="167" presetID="16" presetClass="entr" presetSubtype="21" fill="hold" grpId="0"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arn(inVertical)">
                                      <p:cBhvr>
                                        <p:cTn id="169" dur="3000"/>
                                        <p:tgtEl>
                                          <p:spTgt spid="24"/>
                                        </p:tgtEl>
                                      </p:cBhvr>
                                    </p:animEffect>
                                  </p:childTnLst>
                                </p:cTn>
                              </p:par>
                              <p:par>
                                <p:cTn id="170" presetID="2" presetClass="entr" presetSubtype="4" fill="hold" grpId="1" nodeType="withEffect">
                                  <p:stCondLst>
                                    <p:cond delay="0"/>
                                  </p:stCondLst>
                                  <p:childTnLst>
                                    <p:set>
                                      <p:cBhvr>
                                        <p:cTn id="171" dur="1" fill="hold">
                                          <p:stCondLst>
                                            <p:cond delay="0"/>
                                          </p:stCondLst>
                                        </p:cTn>
                                        <p:tgtEl>
                                          <p:spTgt spid="24"/>
                                        </p:tgtEl>
                                        <p:attrNameLst>
                                          <p:attrName>style.visibility</p:attrName>
                                        </p:attrNameLst>
                                      </p:cBhvr>
                                      <p:to>
                                        <p:strVal val="visible"/>
                                      </p:to>
                                    </p:set>
                                    <p:anim calcmode="lin" valueType="num">
                                      <p:cBhvr additive="base">
                                        <p:cTn id="172" dur="3000" fill="hold"/>
                                        <p:tgtEl>
                                          <p:spTgt spid="24"/>
                                        </p:tgtEl>
                                        <p:attrNameLst>
                                          <p:attrName>ppt_x</p:attrName>
                                        </p:attrNameLst>
                                      </p:cBhvr>
                                      <p:tavLst>
                                        <p:tav tm="0">
                                          <p:val>
                                            <p:strVal val="#ppt_x"/>
                                          </p:val>
                                        </p:tav>
                                        <p:tav tm="100000">
                                          <p:val>
                                            <p:strVal val="#ppt_x"/>
                                          </p:val>
                                        </p:tav>
                                      </p:tavLst>
                                    </p:anim>
                                    <p:anim calcmode="lin" valueType="num">
                                      <p:cBhvr additive="base">
                                        <p:cTn id="173" dur="3000" fill="hold"/>
                                        <p:tgtEl>
                                          <p:spTgt spid="24"/>
                                        </p:tgtEl>
                                        <p:attrNameLst>
                                          <p:attrName>ppt_y</p:attrName>
                                        </p:attrNameLst>
                                      </p:cBhvr>
                                      <p:tavLst>
                                        <p:tav tm="0">
                                          <p:val>
                                            <p:strVal val="1+#ppt_h/2"/>
                                          </p:val>
                                        </p:tav>
                                        <p:tav tm="100000">
                                          <p:val>
                                            <p:strVal val="#ppt_y"/>
                                          </p:val>
                                        </p:tav>
                                      </p:tavLst>
                                    </p:anim>
                                  </p:childTnLst>
                                </p:cTn>
                              </p:par>
                              <p:par>
                                <p:cTn id="174" presetID="16" presetClass="entr" presetSubtype="21" fill="hold" grpId="0" nodeType="withEffect">
                                  <p:stCondLst>
                                    <p:cond delay="0"/>
                                  </p:stCondLst>
                                  <p:childTnLst>
                                    <p:set>
                                      <p:cBhvr>
                                        <p:cTn id="175" dur="1" fill="hold">
                                          <p:stCondLst>
                                            <p:cond delay="0"/>
                                          </p:stCondLst>
                                        </p:cTn>
                                        <p:tgtEl>
                                          <p:spTgt spid="25"/>
                                        </p:tgtEl>
                                        <p:attrNameLst>
                                          <p:attrName>style.visibility</p:attrName>
                                        </p:attrNameLst>
                                      </p:cBhvr>
                                      <p:to>
                                        <p:strVal val="visible"/>
                                      </p:to>
                                    </p:set>
                                    <p:animEffect transition="in" filter="barn(inVertical)">
                                      <p:cBhvr>
                                        <p:cTn id="176" dur="3000"/>
                                        <p:tgtEl>
                                          <p:spTgt spid="25"/>
                                        </p:tgtEl>
                                      </p:cBhvr>
                                    </p:animEffect>
                                  </p:childTnLst>
                                </p:cTn>
                              </p:par>
                              <p:par>
                                <p:cTn id="177" presetID="2" presetClass="entr" presetSubtype="4" fill="hold" grpId="1" nodeType="withEffect">
                                  <p:stCondLst>
                                    <p:cond delay="0"/>
                                  </p:stCondLst>
                                  <p:childTnLst>
                                    <p:set>
                                      <p:cBhvr>
                                        <p:cTn id="178" dur="1" fill="hold">
                                          <p:stCondLst>
                                            <p:cond delay="0"/>
                                          </p:stCondLst>
                                        </p:cTn>
                                        <p:tgtEl>
                                          <p:spTgt spid="25"/>
                                        </p:tgtEl>
                                        <p:attrNameLst>
                                          <p:attrName>style.visibility</p:attrName>
                                        </p:attrNameLst>
                                      </p:cBhvr>
                                      <p:to>
                                        <p:strVal val="visible"/>
                                      </p:to>
                                    </p:set>
                                    <p:anim calcmode="lin" valueType="num">
                                      <p:cBhvr additive="base">
                                        <p:cTn id="179" dur="3000" fill="hold"/>
                                        <p:tgtEl>
                                          <p:spTgt spid="25"/>
                                        </p:tgtEl>
                                        <p:attrNameLst>
                                          <p:attrName>ppt_x</p:attrName>
                                        </p:attrNameLst>
                                      </p:cBhvr>
                                      <p:tavLst>
                                        <p:tav tm="0">
                                          <p:val>
                                            <p:strVal val="#ppt_x"/>
                                          </p:val>
                                        </p:tav>
                                        <p:tav tm="100000">
                                          <p:val>
                                            <p:strVal val="#ppt_x"/>
                                          </p:val>
                                        </p:tav>
                                      </p:tavLst>
                                    </p:anim>
                                    <p:anim calcmode="lin" valueType="num">
                                      <p:cBhvr additive="base">
                                        <p:cTn id="180" dur="3000" fill="hold"/>
                                        <p:tgtEl>
                                          <p:spTgt spid="25"/>
                                        </p:tgtEl>
                                        <p:attrNameLst>
                                          <p:attrName>ppt_y</p:attrName>
                                        </p:attrNameLst>
                                      </p:cBhvr>
                                      <p:tavLst>
                                        <p:tav tm="0">
                                          <p:val>
                                            <p:strVal val="1+#ppt_h/2"/>
                                          </p:val>
                                        </p:tav>
                                        <p:tav tm="100000">
                                          <p:val>
                                            <p:strVal val="#ppt_y"/>
                                          </p:val>
                                        </p:tav>
                                      </p:tavLst>
                                    </p:anim>
                                  </p:childTnLst>
                                </p:cTn>
                              </p:par>
                              <p:par>
                                <p:cTn id="181" presetID="16" presetClass="entr" presetSubtype="21" fill="hold" grpId="0" nodeType="withEffect">
                                  <p:stCondLst>
                                    <p:cond delay="0"/>
                                  </p:stCondLst>
                                  <p:childTnLst>
                                    <p:set>
                                      <p:cBhvr>
                                        <p:cTn id="182" dur="1" fill="hold">
                                          <p:stCondLst>
                                            <p:cond delay="0"/>
                                          </p:stCondLst>
                                        </p:cTn>
                                        <p:tgtEl>
                                          <p:spTgt spid="26"/>
                                        </p:tgtEl>
                                        <p:attrNameLst>
                                          <p:attrName>style.visibility</p:attrName>
                                        </p:attrNameLst>
                                      </p:cBhvr>
                                      <p:to>
                                        <p:strVal val="visible"/>
                                      </p:to>
                                    </p:set>
                                    <p:animEffect transition="in" filter="barn(inVertical)">
                                      <p:cBhvr>
                                        <p:cTn id="183" dur="3000"/>
                                        <p:tgtEl>
                                          <p:spTgt spid="26"/>
                                        </p:tgtEl>
                                      </p:cBhvr>
                                    </p:animEffect>
                                  </p:childTnLst>
                                </p:cTn>
                              </p:par>
                              <p:par>
                                <p:cTn id="184" presetID="2" presetClass="entr" presetSubtype="4" fill="hold" grpId="1" nodeType="withEffect">
                                  <p:stCondLst>
                                    <p:cond delay="0"/>
                                  </p:stCondLst>
                                  <p:childTnLst>
                                    <p:set>
                                      <p:cBhvr>
                                        <p:cTn id="185" dur="1" fill="hold">
                                          <p:stCondLst>
                                            <p:cond delay="0"/>
                                          </p:stCondLst>
                                        </p:cTn>
                                        <p:tgtEl>
                                          <p:spTgt spid="26"/>
                                        </p:tgtEl>
                                        <p:attrNameLst>
                                          <p:attrName>style.visibility</p:attrName>
                                        </p:attrNameLst>
                                      </p:cBhvr>
                                      <p:to>
                                        <p:strVal val="visible"/>
                                      </p:to>
                                    </p:set>
                                    <p:anim calcmode="lin" valueType="num">
                                      <p:cBhvr additive="base">
                                        <p:cTn id="186" dur="3000" fill="hold"/>
                                        <p:tgtEl>
                                          <p:spTgt spid="26"/>
                                        </p:tgtEl>
                                        <p:attrNameLst>
                                          <p:attrName>ppt_x</p:attrName>
                                        </p:attrNameLst>
                                      </p:cBhvr>
                                      <p:tavLst>
                                        <p:tav tm="0">
                                          <p:val>
                                            <p:strVal val="#ppt_x"/>
                                          </p:val>
                                        </p:tav>
                                        <p:tav tm="100000">
                                          <p:val>
                                            <p:strVal val="#ppt_x"/>
                                          </p:val>
                                        </p:tav>
                                      </p:tavLst>
                                    </p:anim>
                                    <p:anim calcmode="lin" valueType="num">
                                      <p:cBhvr additive="base">
                                        <p:cTn id="187" dur="3000" fill="hold"/>
                                        <p:tgtEl>
                                          <p:spTgt spid="26"/>
                                        </p:tgtEl>
                                        <p:attrNameLst>
                                          <p:attrName>ppt_y</p:attrName>
                                        </p:attrNameLst>
                                      </p:cBhvr>
                                      <p:tavLst>
                                        <p:tav tm="0">
                                          <p:val>
                                            <p:strVal val="1+#ppt_h/2"/>
                                          </p:val>
                                        </p:tav>
                                        <p:tav tm="100000">
                                          <p:val>
                                            <p:strVal val="#ppt_y"/>
                                          </p:val>
                                        </p:tav>
                                      </p:tavLst>
                                    </p:anim>
                                  </p:childTnLst>
                                </p:cTn>
                              </p:par>
                              <p:par>
                                <p:cTn id="188" presetID="16" presetClass="entr" presetSubtype="21" fill="hold" grpId="0" nodeType="withEffect">
                                  <p:stCondLst>
                                    <p:cond delay="0"/>
                                  </p:stCondLst>
                                  <p:childTnLst>
                                    <p:set>
                                      <p:cBhvr>
                                        <p:cTn id="189" dur="1" fill="hold">
                                          <p:stCondLst>
                                            <p:cond delay="0"/>
                                          </p:stCondLst>
                                        </p:cTn>
                                        <p:tgtEl>
                                          <p:spTgt spid="27"/>
                                        </p:tgtEl>
                                        <p:attrNameLst>
                                          <p:attrName>style.visibility</p:attrName>
                                        </p:attrNameLst>
                                      </p:cBhvr>
                                      <p:to>
                                        <p:strVal val="visible"/>
                                      </p:to>
                                    </p:set>
                                    <p:animEffect transition="in" filter="barn(inVertical)">
                                      <p:cBhvr>
                                        <p:cTn id="190" dur="3000"/>
                                        <p:tgtEl>
                                          <p:spTgt spid="27"/>
                                        </p:tgtEl>
                                      </p:cBhvr>
                                    </p:animEffect>
                                  </p:childTnLst>
                                </p:cTn>
                              </p:par>
                              <p:par>
                                <p:cTn id="191" presetID="2" presetClass="entr" presetSubtype="4" fill="hold" grpId="1" nodeType="withEffect">
                                  <p:stCondLst>
                                    <p:cond delay="0"/>
                                  </p:stCondLst>
                                  <p:childTnLst>
                                    <p:set>
                                      <p:cBhvr>
                                        <p:cTn id="192" dur="1" fill="hold">
                                          <p:stCondLst>
                                            <p:cond delay="0"/>
                                          </p:stCondLst>
                                        </p:cTn>
                                        <p:tgtEl>
                                          <p:spTgt spid="27"/>
                                        </p:tgtEl>
                                        <p:attrNameLst>
                                          <p:attrName>style.visibility</p:attrName>
                                        </p:attrNameLst>
                                      </p:cBhvr>
                                      <p:to>
                                        <p:strVal val="visible"/>
                                      </p:to>
                                    </p:set>
                                    <p:anim calcmode="lin" valueType="num">
                                      <p:cBhvr additive="base">
                                        <p:cTn id="193" dur="3000" fill="hold"/>
                                        <p:tgtEl>
                                          <p:spTgt spid="27"/>
                                        </p:tgtEl>
                                        <p:attrNameLst>
                                          <p:attrName>ppt_x</p:attrName>
                                        </p:attrNameLst>
                                      </p:cBhvr>
                                      <p:tavLst>
                                        <p:tav tm="0">
                                          <p:val>
                                            <p:strVal val="#ppt_x"/>
                                          </p:val>
                                        </p:tav>
                                        <p:tav tm="100000">
                                          <p:val>
                                            <p:strVal val="#ppt_x"/>
                                          </p:val>
                                        </p:tav>
                                      </p:tavLst>
                                    </p:anim>
                                    <p:anim calcmode="lin" valueType="num">
                                      <p:cBhvr additive="base">
                                        <p:cTn id="194" dur="3000" fill="hold"/>
                                        <p:tgtEl>
                                          <p:spTgt spid="27"/>
                                        </p:tgtEl>
                                        <p:attrNameLst>
                                          <p:attrName>ppt_y</p:attrName>
                                        </p:attrNameLst>
                                      </p:cBhvr>
                                      <p:tavLst>
                                        <p:tav tm="0">
                                          <p:val>
                                            <p:strVal val="1+#ppt_h/2"/>
                                          </p:val>
                                        </p:tav>
                                        <p:tav tm="100000">
                                          <p:val>
                                            <p:strVal val="#ppt_y"/>
                                          </p:val>
                                        </p:tav>
                                      </p:tavLst>
                                    </p:anim>
                                  </p:childTnLst>
                                </p:cTn>
                              </p:par>
                              <p:par>
                                <p:cTn id="195" presetID="16" presetClass="entr" presetSubtype="21"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barn(inVertical)">
                                      <p:cBhvr>
                                        <p:cTn id="197" dur="3000"/>
                                        <p:tgtEl>
                                          <p:spTgt spid="28"/>
                                        </p:tgtEl>
                                      </p:cBhvr>
                                    </p:animEffect>
                                  </p:childTnLst>
                                </p:cTn>
                              </p:par>
                              <p:par>
                                <p:cTn id="198" presetID="2" presetClass="entr" presetSubtype="4" fill="hold" grpId="1" nodeType="withEffect">
                                  <p:stCondLst>
                                    <p:cond delay="0"/>
                                  </p:stCondLst>
                                  <p:childTnLst>
                                    <p:set>
                                      <p:cBhvr>
                                        <p:cTn id="199" dur="1" fill="hold">
                                          <p:stCondLst>
                                            <p:cond delay="0"/>
                                          </p:stCondLst>
                                        </p:cTn>
                                        <p:tgtEl>
                                          <p:spTgt spid="28"/>
                                        </p:tgtEl>
                                        <p:attrNameLst>
                                          <p:attrName>style.visibility</p:attrName>
                                        </p:attrNameLst>
                                      </p:cBhvr>
                                      <p:to>
                                        <p:strVal val="visible"/>
                                      </p:to>
                                    </p:set>
                                    <p:anim calcmode="lin" valueType="num">
                                      <p:cBhvr additive="base">
                                        <p:cTn id="200" dur="3000" fill="hold"/>
                                        <p:tgtEl>
                                          <p:spTgt spid="28"/>
                                        </p:tgtEl>
                                        <p:attrNameLst>
                                          <p:attrName>ppt_x</p:attrName>
                                        </p:attrNameLst>
                                      </p:cBhvr>
                                      <p:tavLst>
                                        <p:tav tm="0">
                                          <p:val>
                                            <p:strVal val="#ppt_x"/>
                                          </p:val>
                                        </p:tav>
                                        <p:tav tm="100000">
                                          <p:val>
                                            <p:strVal val="#ppt_x"/>
                                          </p:val>
                                        </p:tav>
                                      </p:tavLst>
                                    </p:anim>
                                    <p:anim calcmode="lin" valueType="num">
                                      <p:cBhvr additive="base">
                                        <p:cTn id="201" dur="3000" fill="hold"/>
                                        <p:tgtEl>
                                          <p:spTgt spid="28"/>
                                        </p:tgtEl>
                                        <p:attrNameLst>
                                          <p:attrName>ppt_y</p:attrName>
                                        </p:attrNameLst>
                                      </p:cBhvr>
                                      <p:tavLst>
                                        <p:tav tm="0">
                                          <p:val>
                                            <p:strVal val="1+#ppt_h/2"/>
                                          </p:val>
                                        </p:tav>
                                        <p:tav tm="100000">
                                          <p:val>
                                            <p:strVal val="#ppt_y"/>
                                          </p:val>
                                        </p:tav>
                                      </p:tavLst>
                                    </p:anim>
                                  </p:childTnLst>
                                </p:cTn>
                              </p:par>
                              <p:par>
                                <p:cTn id="202" presetID="16" presetClass="entr" presetSubtype="21" fill="hold" grpId="0" nodeType="withEffect">
                                  <p:stCondLst>
                                    <p:cond delay="0"/>
                                  </p:stCondLst>
                                  <p:childTnLst>
                                    <p:set>
                                      <p:cBhvr>
                                        <p:cTn id="203" dur="1" fill="hold">
                                          <p:stCondLst>
                                            <p:cond delay="0"/>
                                          </p:stCondLst>
                                        </p:cTn>
                                        <p:tgtEl>
                                          <p:spTgt spid="29"/>
                                        </p:tgtEl>
                                        <p:attrNameLst>
                                          <p:attrName>style.visibility</p:attrName>
                                        </p:attrNameLst>
                                      </p:cBhvr>
                                      <p:to>
                                        <p:strVal val="visible"/>
                                      </p:to>
                                    </p:set>
                                    <p:animEffect transition="in" filter="barn(inVertical)">
                                      <p:cBhvr>
                                        <p:cTn id="204" dur="3000"/>
                                        <p:tgtEl>
                                          <p:spTgt spid="29"/>
                                        </p:tgtEl>
                                      </p:cBhvr>
                                    </p:animEffect>
                                  </p:childTnLst>
                                </p:cTn>
                              </p:par>
                              <p:par>
                                <p:cTn id="205" presetID="2" presetClass="entr" presetSubtype="4" fill="hold" grpId="1" nodeType="withEffect">
                                  <p:stCondLst>
                                    <p:cond delay="0"/>
                                  </p:stCondLst>
                                  <p:childTnLst>
                                    <p:set>
                                      <p:cBhvr>
                                        <p:cTn id="206" dur="1" fill="hold">
                                          <p:stCondLst>
                                            <p:cond delay="0"/>
                                          </p:stCondLst>
                                        </p:cTn>
                                        <p:tgtEl>
                                          <p:spTgt spid="29"/>
                                        </p:tgtEl>
                                        <p:attrNameLst>
                                          <p:attrName>style.visibility</p:attrName>
                                        </p:attrNameLst>
                                      </p:cBhvr>
                                      <p:to>
                                        <p:strVal val="visible"/>
                                      </p:to>
                                    </p:set>
                                    <p:anim calcmode="lin" valueType="num">
                                      <p:cBhvr additive="base">
                                        <p:cTn id="207" dur="3000" fill="hold"/>
                                        <p:tgtEl>
                                          <p:spTgt spid="29"/>
                                        </p:tgtEl>
                                        <p:attrNameLst>
                                          <p:attrName>ppt_x</p:attrName>
                                        </p:attrNameLst>
                                      </p:cBhvr>
                                      <p:tavLst>
                                        <p:tav tm="0">
                                          <p:val>
                                            <p:strVal val="#ppt_x"/>
                                          </p:val>
                                        </p:tav>
                                        <p:tav tm="100000">
                                          <p:val>
                                            <p:strVal val="#ppt_x"/>
                                          </p:val>
                                        </p:tav>
                                      </p:tavLst>
                                    </p:anim>
                                    <p:anim calcmode="lin" valueType="num">
                                      <p:cBhvr additive="base">
                                        <p:cTn id="208" dur="3000" fill="hold"/>
                                        <p:tgtEl>
                                          <p:spTgt spid="29"/>
                                        </p:tgtEl>
                                        <p:attrNameLst>
                                          <p:attrName>ppt_y</p:attrName>
                                        </p:attrNameLst>
                                      </p:cBhvr>
                                      <p:tavLst>
                                        <p:tav tm="0">
                                          <p:val>
                                            <p:strVal val="1+#ppt_h/2"/>
                                          </p:val>
                                        </p:tav>
                                        <p:tav tm="100000">
                                          <p:val>
                                            <p:strVal val="#ppt_y"/>
                                          </p:val>
                                        </p:tav>
                                      </p:tavLst>
                                    </p:anim>
                                  </p:childTnLst>
                                </p:cTn>
                              </p:par>
                              <p:par>
                                <p:cTn id="209" presetID="16" presetClass="entr" presetSubtype="21" fill="hold" grpId="0"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barn(inVertical)">
                                      <p:cBhvr>
                                        <p:cTn id="211" dur="3000"/>
                                        <p:tgtEl>
                                          <p:spTgt spid="30"/>
                                        </p:tgtEl>
                                      </p:cBhvr>
                                    </p:animEffect>
                                  </p:childTnLst>
                                </p:cTn>
                              </p:par>
                              <p:par>
                                <p:cTn id="212" presetID="2" presetClass="entr" presetSubtype="4" fill="hold" grpId="1" nodeType="withEffect">
                                  <p:stCondLst>
                                    <p:cond delay="0"/>
                                  </p:stCondLst>
                                  <p:childTnLst>
                                    <p:set>
                                      <p:cBhvr>
                                        <p:cTn id="213" dur="1" fill="hold">
                                          <p:stCondLst>
                                            <p:cond delay="0"/>
                                          </p:stCondLst>
                                        </p:cTn>
                                        <p:tgtEl>
                                          <p:spTgt spid="30"/>
                                        </p:tgtEl>
                                        <p:attrNameLst>
                                          <p:attrName>style.visibility</p:attrName>
                                        </p:attrNameLst>
                                      </p:cBhvr>
                                      <p:to>
                                        <p:strVal val="visible"/>
                                      </p:to>
                                    </p:set>
                                    <p:anim calcmode="lin" valueType="num">
                                      <p:cBhvr additive="base">
                                        <p:cTn id="214" dur="3000" fill="hold"/>
                                        <p:tgtEl>
                                          <p:spTgt spid="30"/>
                                        </p:tgtEl>
                                        <p:attrNameLst>
                                          <p:attrName>ppt_x</p:attrName>
                                        </p:attrNameLst>
                                      </p:cBhvr>
                                      <p:tavLst>
                                        <p:tav tm="0">
                                          <p:val>
                                            <p:strVal val="#ppt_x"/>
                                          </p:val>
                                        </p:tav>
                                        <p:tav tm="100000">
                                          <p:val>
                                            <p:strVal val="#ppt_x"/>
                                          </p:val>
                                        </p:tav>
                                      </p:tavLst>
                                    </p:anim>
                                    <p:anim calcmode="lin" valueType="num">
                                      <p:cBhvr additive="base">
                                        <p:cTn id="215" dur="3000" fill="hold"/>
                                        <p:tgtEl>
                                          <p:spTgt spid="30"/>
                                        </p:tgtEl>
                                        <p:attrNameLst>
                                          <p:attrName>ppt_y</p:attrName>
                                        </p:attrNameLst>
                                      </p:cBhvr>
                                      <p:tavLst>
                                        <p:tav tm="0">
                                          <p:val>
                                            <p:strVal val="1+#ppt_h/2"/>
                                          </p:val>
                                        </p:tav>
                                        <p:tav tm="100000">
                                          <p:val>
                                            <p:strVal val="#ppt_y"/>
                                          </p:val>
                                        </p:tav>
                                      </p:tavLst>
                                    </p:anim>
                                  </p:childTnLst>
                                </p:cTn>
                              </p:par>
                              <p:par>
                                <p:cTn id="216" presetID="8" presetClass="emph" presetSubtype="0" fill="hold" grpId="2" nodeType="withEffect">
                                  <p:stCondLst>
                                    <p:cond delay="0"/>
                                  </p:stCondLst>
                                  <p:childTnLst>
                                    <p:animRot by="21600000">
                                      <p:cBhvr>
                                        <p:cTn id="217" dur="3000" fill="hold"/>
                                        <p:tgtEl>
                                          <p:spTgt spid="18"/>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20"/>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21"/>
                                        </p:tgtEl>
                                        <p:attrNameLst>
                                          <p:attrName>r</p:attrName>
                                        </p:attrNameLst>
                                      </p:cBhvr>
                                    </p:animRot>
                                  </p:childTnLst>
                                </p:cTn>
                              </p:par>
                              <p:par>
                                <p:cTn id="224" presetID="8" presetClass="emph" presetSubtype="0" fill="hold" grpId="2" nodeType="withEffect">
                                  <p:stCondLst>
                                    <p:cond delay="0"/>
                                  </p:stCondLst>
                                  <p:childTnLst>
                                    <p:animRot by="21600000">
                                      <p:cBhvr>
                                        <p:cTn id="225" dur="3000" fill="hold"/>
                                        <p:tgtEl>
                                          <p:spTgt spid="22"/>
                                        </p:tgtEl>
                                        <p:attrNameLst>
                                          <p:attrName>r</p:attrName>
                                        </p:attrNameLst>
                                      </p:cBhvr>
                                    </p:animRot>
                                  </p:childTnLst>
                                </p:cTn>
                              </p:par>
                              <p:par>
                                <p:cTn id="226" presetID="8" presetClass="emph" presetSubtype="0" fill="hold" grpId="2" nodeType="withEffect">
                                  <p:stCondLst>
                                    <p:cond delay="0"/>
                                  </p:stCondLst>
                                  <p:childTnLst>
                                    <p:animRot by="21600000">
                                      <p:cBhvr>
                                        <p:cTn id="227" dur="3000" fill="hold"/>
                                        <p:tgtEl>
                                          <p:spTgt spid="23"/>
                                        </p:tgtEl>
                                        <p:attrNameLst>
                                          <p:attrName>r</p:attrName>
                                        </p:attrNameLst>
                                      </p:cBhvr>
                                    </p:animRot>
                                  </p:childTnLst>
                                </p:cTn>
                              </p:par>
                              <p:par>
                                <p:cTn id="228" presetID="8" presetClass="emph" presetSubtype="0" fill="hold" grpId="2" nodeType="withEffect">
                                  <p:stCondLst>
                                    <p:cond delay="0"/>
                                  </p:stCondLst>
                                  <p:childTnLst>
                                    <p:animRot by="21600000">
                                      <p:cBhvr>
                                        <p:cTn id="229" dur="3000" fill="hold"/>
                                        <p:tgtEl>
                                          <p:spTgt spid="24"/>
                                        </p:tgtEl>
                                        <p:attrNameLst>
                                          <p:attrName>r</p:attrName>
                                        </p:attrNameLst>
                                      </p:cBhvr>
                                    </p:animRot>
                                  </p:childTnLst>
                                </p:cTn>
                              </p:par>
                              <p:par>
                                <p:cTn id="230" presetID="8" presetClass="emph" presetSubtype="0" fill="hold" grpId="2" nodeType="withEffect">
                                  <p:stCondLst>
                                    <p:cond delay="0"/>
                                  </p:stCondLst>
                                  <p:childTnLst>
                                    <p:animRot by="21600000">
                                      <p:cBhvr>
                                        <p:cTn id="231" dur="3000" fill="hold"/>
                                        <p:tgtEl>
                                          <p:spTgt spid="25"/>
                                        </p:tgtEl>
                                        <p:attrNameLst>
                                          <p:attrName>r</p:attrName>
                                        </p:attrNameLst>
                                      </p:cBhvr>
                                    </p:animRot>
                                  </p:childTnLst>
                                </p:cTn>
                              </p:par>
                              <p:par>
                                <p:cTn id="232" presetID="8" presetClass="emph" presetSubtype="0" fill="hold" grpId="2" nodeType="withEffect">
                                  <p:stCondLst>
                                    <p:cond delay="0"/>
                                  </p:stCondLst>
                                  <p:childTnLst>
                                    <p:animRot by="21600000">
                                      <p:cBhvr>
                                        <p:cTn id="233" dur="3000" fill="hold"/>
                                        <p:tgtEl>
                                          <p:spTgt spid="26"/>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27"/>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28"/>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29"/>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23" presetClass="entr" presetSubtype="272"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p:cTn id="244" dur="3000" fill="hold"/>
                                        <p:tgtEl>
                                          <p:spTgt spid="4"/>
                                        </p:tgtEl>
                                        <p:attrNameLst>
                                          <p:attrName>ppt_w</p:attrName>
                                        </p:attrNameLst>
                                      </p:cBhvr>
                                      <p:tavLst>
                                        <p:tav tm="0">
                                          <p:val>
                                            <p:strVal val="2/3*#ppt_w"/>
                                          </p:val>
                                        </p:tav>
                                        <p:tav tm="100000">
                                          <p:val>
                                            <p:strVal val="#ppt_w"/>
                                          </p:val>
                                        </p:tav>
                                      </p:tavLst>
                                    </p:anim>
                                    <p:anim calcmode="lin" valueType="num">
                                      <p:cBhvr>
                                        <p:cTn id="245" dur="3000" fill="hold"/>
                                        <p:tgtEl>
                                          <p:spTgt spid="4"/>
                                        </p:tgtEl>
                                        <p:attrNameLst>
                                          <p:attrName>ppt_h</p:attrName>
                                        </p:attrNameLst>
                                      </p:cBhvr>
                                      <p:tavLst>
                                        <p:tav tm="0">
                                          <p:val>
                                            <p:strVal val="2/3*#ppt_h"/>
                                          </p:val>
                                        </p:tav>
                                        <p:tav tm="100000">
                                          <p:val>
                                            <p:strVal val="#ppt_h"/>
                                          </p:val>
                                        </p:tav>
                                      </p:tavLst>
                                    </p:anim>
                                  </p:childTnLst>
                                </p:cTn>
                              </p:par>
                              <p:par>
                                <p:cTn id="246" presetID="3" presetClass="entr" presetSubtype="5" fill="hold" nodeType="withEffect">
                                  <p:stCondLst>
                                    <p:cond delay="0"/>
                                  </p:stCondLst>
                                  <p:childTnLst>
                                    <p:set>
                                      <p:cBhvr>
                                        <p:cTn id="247" dur="1" fill="hold">
                                          <p:stCondLst>
                                            <p:cond delay="0"/>
                                          </p:stCondLst>
                                        </p:cTn>
                                        <p:tgtEl>
                                          <p:spTgt spid="4"/>
                                        </p:tgtEl>
                                        <p:attrNameLst>
                                          <p:attrName>style.visibility</p:attrName>
                                        </p:attrNameLst>
                                      </p:cBhvr>
                                      <p:to>
                                        <p:strVal val="visible"/>
                                      </p:to>
                                    </p:set>
                                    <p:animEffect transition="in" filter="blinds(vertical)">
                                      <p:cBhvr>
                                        <p:cTn id="24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611670610_o.jpg"/>
          <p:cNvPicPr>
            <a:picLocks noChangeAspect="1"/>
          </p:cNvPicPr>
          <p:nvPr/>
        </p:nvPicPr>
        <p:blipFill>
          <a:blip r:embed="rId2"/>
          <a:stretch>
            <a:fillRect/>
          </a:stretch>
        </p:blipFill>
        <p:spPr>
          <a:xfrm>
            <a:off x="1285852" y="0"/>
            <a:ext cx="6355705" cy="6858000"/>
          </a:xfrm>
          <a:prstGeom prst="rect">
            <a:avLst/>
          </a:prstGeom>
          <a:scene3d>
            <a:camera prst="orthographicFront"/>
            <a:lightRig rig="threePt" dir="t"/>
          </a:scene3d>
          <a:sp3d>
            <a:bevelT prst="angle"/>
          </a:sp3d>
        </p:spPr>
      </p:pic>
      <p:sp>
        <p:nvSpPr>
          <p:cNvPr id="16" name="15 Triángulo isósceles"/>
          <p:cNvSpPr/>
          <p:nvPr/>
        </p:nvSpPr>
        <p:spPr>
          <a:xfrm>
            <a:off x="8001024" y="0"/>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Triángulo isósceles"/>
          <p:cNvSpPr/>
          <p:nvPr/>
        </p:nvSpPr>
        <p:spPr>
          <a:xfrm>
            <a:off x="8001024" y="642918"/>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Triángulo isósceles"/>
          <p:cNvSpPr/>
          <p:nvPr/>
        </p:nvSpPr>
        <p:spPr>
          <a:xfrm>
            <a:off x="8001024" y="1285884"/>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Triángulo isósceles"/>
          <p:cNvSpPr/>
          <p:nvPr/>
        </p:nvSpPr>
        <p:spPr>
          <a:xfrm>
            <a:off x="8001024" y="1928802"/>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Triángulo isósceles"/>
          <p:cNvSpPr/>
          <p:nvPr/>
        </p:nvSpPr>
        <p:spPr>
          <a:xfrm>
            <a:off x="8001024" y="2571768"/>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Triángulo isósceles"/>
          <p:cNvSpPr/>
          <p:nvPr/>
        </p:nvSpPr>
        <p:spPr>
          <a:xfrm>
            <a:off x="8001024" y="3214686"/>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Triángulo isósceles"/>
          <p:cNvSpPr/>
          <p:nvPr/>
        </p:nvSpPr>
        <p:spPr>
          <a:xfrm>
            <a:off x="8001024" y="3857652"/>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Triángulo isósceles"/>
          <p:cNvSpPr/>
          <p:nvPr/>
        </p:nvSpPr>
        <p:spPr>
          <a:xfrm>
            <a:off x="8001024" y="4500570"/>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Triángulo isósceles"/>
          <p:cNvSpPr/>
          <p:nvPr/>
        </p:nvSpPr>
        <p:spPr>
          <a:xfrm>
            <a:off x="8001024" y="5143512"/>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Triángulo isósceles"/>
          <p:cNvSpPr/>
          <p:nvPr/>
        </p:nvSpPr>
        <p:spPr>
          <a:xfrm>
            <a:off x="8001024" y="5572140"/>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Triángulo isósceles"/>
          <p:cNvSpPr/>
          <p:nvPr/>
        </p:nvSpPr>
        <p:spPr>
          <a:xfrm>
            <a:off x="0" y="0"/>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Triángulo isósceles"/>
          <p:cNvSpPr/>
          <p:nvPr/>
        </p:nvSpPr>
        <p:spPr>
          <a:xfrm>
            <a:off x="0" y="642918"/>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Triángulo isósceles"/>
          <p:cNvSpPr/>
          <p:nvPr/>
        </p:nvSpPr>
        <p:spPr>
          <a:xfrm>
            <a:off x="0" y="1285884"/>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Triángulo isósceles"/>
          <p:cNvSpPr/>
          <p:nvPr/>
        </p:nvSpPr>
        <p:spPr>
          <a:xfrm>
            <a:off x="0" y="1928802"/>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Triángulo isósceles"/>
          <p:cNvSpPr/>
          <p:nvPr/>
        </p:nvSpPr>
        <p:spPr>
          <a:xfrm>
            <a:off x="0" y="2571768"/>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Triángulo isósceles"/>
          <p:cNvSpPr/>
          <p:nvPr/>
        </p:nvSpPr>
        <p:spPr>
          <a:xfrm>
            <a:off x="0" y="3214686"/>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Triángulo isósceles"/>
          <p:cNvSpPr/>
          <p:nvPr/>
        </p:nvSpPr>
        <p:spPr>
          <a:xfrm>
            <a:off x="0" y="3857652"/>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Triángulo isósceles"/>
          <p:cNvSpPr/>
          <p:nvPr/>
        </p:nvSpPr>
        <p:spPr>
          <a:xfrm>
            <a:off x="0" y="4500570"/>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Triángulo isósceles"/>
          <p:cNvSpPr/>
          <p:nvPr/>
        </p:nvSpPr>
        <p:spPr>
          <a:xfrm>
            <a:off x="0" y="5143512"/>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Triángulo isósceles"/>
          <p:cNvSpPr/>
          <p:nvPr/>
        </p:nvSpPr>
        <p:spPr>
          <a:xfrm>
            <a:off x="0" y="5572140"/>
            <a:ext cx="1142976" cy="1285860"/>
          </a:xfrm>
          <a:prstGeom prst="triangle">
            <a:avLst/>
          </a:prstGeom>
          <a:gradFill flip="none" rotWithShape="1">
            <a:gsLst>
              <a:gs pos="58000">
                <a:schemeClr val="tx2">
                  <a:lumMod val="75000"/>
                  <a:shade val="30000"/>
                  <a:satMod val="115000"/>
                  <a:alpha val="45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6"/>
                                        </p:tgtEl>
                                        <p:attrNameLst>
                                          <p:attrName>style.opacity</p:attrName>
                                        </p:attrNameLst>
                                      </p:cBhvr>
                                      <p:to>
                                        <p:strVal val="0"/>
                                      </p:to>
                                    </p:set>
                                    <p:animEffect filter="image" prLst="opacity: 0">
                                      <p:cBhvr rctx="IE">
                                        <p:cTn id="7" dur="indefinite"/>
                                        <p:tgtEl>
                                          <p:spTgt spid="3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barn(inVertical)">
                                      <p:cBhvr>
                                        <p:cTn id="10" dur="3000"/>
                                        <p:tgtEl>
                                          <p:spTgt spid="1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barn(inVertical)">
                                      <p:cBhvr>
                                        <p:cTn id="13" dur="3000"/>
                                        <p:tgtEl>
                                          <p:spTgt spid="17"/>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barn(inVertical)">
                                      <p:cBhvr>
                                        <p:cTn id="16" dur="3000"/>
                                        <p:tgtEl>
                                          <p:spTgt spid="18"/>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barn(inVertical)">
                                      <p:cBhvr>
                                        <p:cTn id="19" dur="3000"/>
                                        <p:tgtEl>
                                          <p:spTgt spid="19"/>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3000"/>
                                        <p:tgtEl>
                                          <p:spTgt spid="20"/>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barn(inVertical)">
                                      <p:cBhvr>
                                        <p:cTn id="25" dur="3000"/>
                                        <p:tgtEl>
                                          <p:spTgt spid="21"/>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arn(inVertical)">
                                      <p:cBhvr>
                                        <p:cTn id="28" dur="3000"/>
                                        <p:tgtEl>
                                          <p:spTgt spid="22"/>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barn(inVertical)">
                                      <p:cBhvr>
                                        <p:cTn id="31" dur="3000"/>
                                        <p:tgtEl>
                                          <p:spTgt spid="23"/>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barn(inVertical)">
                                      <p:cBhvr>
                                        <p:cTn id="34" dur="3000"/>
                                        <p:tgtEl>
                                          <p:spTgt spid="24"/>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arn(inVertical)">
                                      <p:cBhvr>
                                        <p:cTn id="37" dur="3000"/>
                                        <p:tgtEl>
                                          <p:spTgt spid="25"/>
                                        </p:tgtEl>
                                      </p:cBhvr>
                                    </p:animEffect>
                                  </p:childTnLst>
                                </p:cTn>
                              </p:par>
                              <p:par>
                                <p:cTn id="38" presetID="2" presetClass="entr" presetSubtype="4" fill="hold" grpId="1" nodeType="with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additive="base">
                                        <p:cTn id="40" dur="3000" fill="hold"/>
                                        <p:tgtEl>
                                          <p:spTgt spid="16"/>
                                        </p:tgtEl>
                                        <p:attrNameLst>
                                          <p:attrName>ppt_x</p:attrName>
                                        </p:attrNameLst>
                                      </p:cBhvr>
                                      <p:tavLst>
                                        <p:tav tm="0">
                                          <p:val>
                                            <p:strVal val="#ppt_x"/>
                                          </p:val>
                                        </p:tav>
                                        <p:tav tm="100000">
                                          <p:val>
                                            <p:strVal val="#ppt_x"/>
                                          </p:val>
                                        </p:tav>
                                      </p:tavLst>
                                    </p:anim>
                                    <p:anim calcmode="lin" valueType="num">
                                      <p:cBhvr additive="base">
                                        <p:cTn id="41" dur="3000" fill="hold"/>
                                        <p:tgtEl>
                                          <p:spTgt spid="16"/>
                                        </p:tgtEl>
                                        <p:attrNameLst>
                                          <p:attrName>ppt_y</p:attrName>
                                        </p:attrNameLst>
                                      </p:cBhvr>
                                      <p:tavLst>
                                        <p:tav tm="0">
                                          <p:val>
                                            <p:strVal val="1+#ppt_h/2"/>
                                          </p:val>
                                        </p:tav>
                                        <p:tav tm="100000">
                                          <p:val>
                                            <p:strVal val="#ppt_y"/>
                                          </p:val>
                                        </p:tav>
                                      </p:tavLst>
                                    </p:anim>
                                  </p:childTnLst>
                                </p:cTn>
                              </p:par>
                              <p:par>
                                <p:cTn id="42" presetID="2" presetClass="entr" presetSubtype="4" fill="hold" grpId="1" nodeType="with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additive="base">
                                        <p:cTn id="44" dur="3000" fill="hold"/>
                                        <p:tgtEl>
                                          <p:spTgt spid="17"/>
                                        </p:tgtEl>
                                        <p:attrNameLst>
                                          <p:attrName>ppt_x</p:attrName>
                                        </p:attrNameLst>
                                      </p:cBhvr>
                                      <p:tavLst>
                                        <p:tav tm="0">
                                          <p:val>
                                            <p:strVal val="#ppt_x"/>
                                          </p:val>
                                        </p:tav>
                                        <p:tav tm="100000">
                                          <p:val>
                                            <p:strVal val="#ppt_x"/>
                                          </p:val>
                                        </p:tav>
                                      </p:tavLst>
                                    </p:anim>
                                    <p:anim calcmode="lin" valueType="num">
                                      <p:cBhvr additive="base">
                                        <p:cTn id="45" dur="3000" fill="hold"/>
                                        <p:tgtEl>
                                          <p:spTgt spid="17"/>
                                        </p:tgtEl>
                                        <p:attrNameLst>
                                          <p:attrName>ppt_y</p:attrName>
                                        </p:attrNameLst>
                                      </p:cBhvr>
                                      <p:tavLst>
                                        <p:tav tm="0">
                                          <p:val>
                                            <p:strVal val="1+#ppt_h/2"/>
                                          </p:val>
                                        </p:tav>
                                        <p:tav tm="100000">
                                          <p:val>
                                            <p:strVal val="#ppt_y"/>
                                          </p:val>
                                        </p:tav>
                                      </p:tavLst>
                                    </p:anim>
                                  </p:childTnLst>
                                </p:cTn>
                              </p:par>
                              <p:par>
                                <p:cTn id="46" presetID="2" presetClass="entr" presetSubtype="4" fill="hold" grpId="1" nodeType="with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3000" fill="hold"/>
                                        <p:tgtEl>
                                          <p:spTgt spid="18"/>
                                        </p:tgtEl>
                                        <p:attrNameLst>
                                          <p:attrName>ppt_x</p:attrName>
                                        </p:attrNameLst>
                                      </p:cBhvr>
                                      <p:tavLst>
                                        <p:tav tm="0">
                                          <p:val>
                                            <p:strVal val="#ppt_x"/>
                                          </p:val>
                                        </p:tav>
                                        <p:tav tm="100000">
                                          <p:val>
                                            <p:strVal val="#ppt_x"/>
                                          </p:val>
                                        </p:tav>
                                      </p:tavLst>
                                    </p:anim>
                                    <p:anim calcmode="lin" valueType="num">
                                      <p:cBhvr additive="base">
                                        <p:cTn id="49" dur="3000" fill="hold"/>
                                        <p:tgtEl>
                                          <p:spTgt spid="18"/>
                                        </p:tgtEl>
                                        <p:attrNameLst>
                                          <p:attrName>ppt_y</p:attrName>
                                        </p:attrNameLst>
                                      </p:cBhvr>
                                      <p:tavLst>
                                        <p:tav tm="0">
                                          <p:val>
                                            <p:strVal val="1+#ppt_h/2"/>
                                          </p:val>
                                        </p:tav>
                                        <p:tav tm="100000">
                                          <p:val>
                                            <p:strVal val="#ppt_y"/>
                                          </p:val>
                                        </p:tav>
                                      </p:tavLst>
                                    </p:anim>
                                  </p:childTnLst>
                                </p:cTn>
                              </p:par>
                              <p:par>
                                <p:cTn id="50" presetID="2" presetClass="entr" presetSubtype="4" fill="hold" grpId="1"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ppt_x"/>
                                          </p:val>
                                        </p:tav>
                                        <p:tav tm="100000">
                                          <p:val>
                                            <p:strVal val="#ppt_x"/>
                                          </p:val>
                                        </p:tav>
                                      </p:tavLst>
                                    </p:anim>
                                    <p:anim calcmode="lin" valueType="num">
                                      <p:cBhvr additive="base">
                                        <p:cTn id="53" dur="3000" fill="hold"/>
                                        <p:tgtEl>
                                          <p:spTgt spid="19"/>
                                        </p:tgtEl>
                                        <p:attrNameLst>
                                          <p:attrName>ppt_y</p:attrName>
                                        </p:attrNameLst>
                                      </p:cBhvr>
                                      <p:tavLst>
                                        <p:tav tm="0">
                                          <p:val>
                                            <p:strVal val="1+#ppt_h/2"/>
                                          </p:val>
                                        </p:tav>
                                        <p:tav tm="100000">
                                          <p:val>
                                            <p:strVal val="#ppt_y"/>
                                          </p:val>
                                        </p:tav>
                                      </p:tavLst>
                                    </p:anim>
                                  </p:childTnLst>
                                </p:cTn>
                              </p:par>
                              <p:par>
                                <p:cTn id="54" presetID="2" presetClass="entr" presetSubtype="4" fill="hold" grpId="1" nodeType="with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additive="base">
                                        <p:cTn id="56" dur="3000" fill="hold"/>
                                        <p:tgtEl>
                                          <p:spTgt spid="20"/>
                                        </p:tgtEl>
                                        <p:attrNameLst>
                                          <p:attrName>ppt_x</p:attrName>
                                        </p:attrNameLst>
                                      </p:cBhvr>
                                      <p:tavLst>
                                        <p:tav tm="0">
                                          <p:val>
                                            <p:strVal val="#ppt_x"/>
                                          </p:val>
                                        </p:tav>
                                        <p:tav tm="100000">
                                          <p:val>
                                            <p:strVal val="#ppt_x"/>
                                          </p:val>
                                        </p:tav>
                                      </p:tavLst>
                                    </p:anim>
                                    <p:anim calcmode="lin" valueType="num">
                                      <p:cBhvr additive="base">
                                        <p:cTn id="57" dur="3000" fill="hold"/>
                                        <p:tgtEl>
                                          <p:spTgt spid="20"/>
                                        </p:tgtEl>
                                        <p:attrNameLst>
                                          <p:attrName>ppt_y</p:attrName>
                                        </p:attrNameLst>
                                      </p:cBhvr>
                                      <p:tavLst>
                                        <p:tav tm="0">
                                          <p:val>
                                            <p:strVal val="1+#ppt_h/2"/>
                                          </p:val>
                                        </p:tav>
                                        <p:tav tm="100000">
                                          <p:val>
                                            <p:strVal val="#ppt_y"/>
                                          </p:val>
                                        </p:tav>
                                      </p:tavLst>
                                    </p:anim>
                                  </p:childTnLst>
                                </p:cTn>
                              </p:par>
                              <p:par>
                                <p:cTn id="58" presetID="2" presetClass="entr" presetSubtype="4" fill="hold" grpId="1" nodeType="with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3000" fill="hold"/>
                                        <p:tgtEl>
                                          <p:spTgt spid="21"/>
                                        </p:tgtEl>
                                        <p:attrNameLst>
                                          <p:attrName>ppt_x</p:attrName>
                                        </p:attrNameLst>
                                      </p:cBhvr>
                                      <p:tavLst>
                                        <p:tav tm="0">
                                          <p:val>
                                            <p:strVal val="#ppt_x"/>
                                          </p:val>
                                        </p:tav>
                                        <p:tav tm="100000">
                                          <p:val>
                                            <p:strVal val="#ppt_x"/>
                                          </p:val>
                                        </p:tav>
                                      </p:tavLst>
                                    </p:anim>
                                    <p:anim calcmode="lin" valueType="num">
                                      <p:cBhvr additive="base">
                                        <p:cTn id="61" dur="3000" fill="hold"/>
                                        <p:tgtEl>
                                          <p:spTgt spid="21"/>
                                        </p:tgtEl>
                                        <p:attrNameLst>
                                          <p:attrName>ppt_y</p:attrName>
                                        </p:attrNameLst>
                                      </p:cBhvr>
                                      <p:tavLst>
                                        <p:tav tm="0">
                                          <p:val>
                                            <p:strVal val="1+#ppt_h/2"/>
                                          </p:val>
                                        </p:tav>
                                        <p:tav tm="100000">
                                          <p:val>
                                            <p:strVal val="#ppt_y"/>
                                          </p:val>
                                        </p:tav>
                                      </p:tavLst>
                                    </p:anim>
                                  </p:childTnLst>
                                </p:cTn>
                              </p:par>
                              <p:par>
                                <p:cTn id="62" presetID="2" presetClass="entr" presetSubtype="4" fill="hold" grpId="1" nodeType="with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3000" fill="hold"/>
                                        <p:tgtEl>
                                          <p:spTgt spid="22"/>
                                        </p:tgtEl>
                                        <p:attrNameLst>
                                          <p:attrName>ppt_x</p:attrName>
                                        </p:attrNameLst>
                                      </p:cBhvr>
                                      <p:tavLst>
                                        <p:tav tm="0">
                                          <p:val>
                                            <p:strVal val="#ppt_x"/>
                                          </p:val>
                                        </p:tav>
                                        <p:tav tm="100000">
                                          <p:val>
                                            <p:strVal val="#ppt_x"/>
                                          </p:val>
                                        </p:tav>
                                      </p:tavLst>
                                    </p:anim>
                                    <p:anim calcmode="lin" valueType="num">
                                      <p:cBhvr additive="base">
                                        <p:cTn id="65" dur="3000" fill="hold"/>
                                        <p:tgtEl>
                                          <p:spTgt spid="22"/>
                                        </p:tgtEl>
                                        <p:attrNameLst>
                                          <p:attrName>ppt_y</p:attrName>
                                        </p:attrNameLst>
                                      </p:cBhvr>
                                      <p:tavLst>
                                        <p:tav tm="0">
                                          <p:val>
                                            <p:strVal val="1+#ppt_h/2"/>
                                          </p:val>
                                        </p:tav>
                                        <p:tav tm="100000">
                                          <p:val>
                                            <p:strVal val="#ppt_y"/>
                                          </p:val>
                                        </p:tav>
                                      </p:tavLst>
                                    </p:anim>
                                  </p:childTnLst>
                                </p:cTn>
                              </p:par>
                              <p:par>
                                <p:cTn id="66" presetID="2" presetClass="entr" presetSubtype="4" fill="hold" grpId="1" nodeType="with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3000" fill="hold"/>
                                        <p:tgtEl>
                                          <p:spTgt spid="23"/>
                                        </p:tgtEl>
                                        <p:attrNameLst>
                                          <p:attrName>ppt_x</p:attrName>
                                        </p:attrNameLst>
                                      </p:cBhvr>
                                      <p:tavLst>
                                        <p:tav tm="0">
                                          <p:val>
                                            <p:strVal val="#ppt_x"/>
                                          </p:val>
                                        </p:tav>
                                        <p:tav tm="100000">
                                          <p:val>
                                            <p:strVal val="#ppt_x"/>
                                          </p:val>
                                        </p:tav>
                                      </p:tavLst>
                                    </p:anim>
                                    <p:anim calcmode="lin" valueType="num">
                                      <p:cBhvr additive="base">
                                        <p:cTn id="69" dur="30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1"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3000" fill="hold"/>
                                        <p:tgtEl>
                                          <p:spTgt spid="24"/>
                                        </p:tgtEl>
                                        <p:attrNameLst>
                                          <p:attrName>ppt_x</p:attrName>
                                        </p:attrNameLst>
                                      </p:cBhvr>
                                      <p:tavLst>
                                        <p:tav tm="0">
                                          <p:val>
                                            <p:strVal val="#ppt_x"/>
                                          </p:val>
                                        </p:tav>
                                        <p:tav tm="100000">
                                          <p:val>
                                            <p:strVal val="#ppt_x"/>
                                          </p:val>
                                        </p:tav>
                                      </p:tavLst>
                                    </p:anim>
                                    <p:anim calcmode="lin" valueType="num">
                                      <p:cBhvr additive="base">
                                        <p:cTn id="73" dur="3000" fill="hold"/>
                                        <p:tgtEl>
                                          <p:spTgt spid="24"/>
                                        </p:tgtEl>
                                        <p:attrNameLst>
                                          <p:attrName>ppt_y</p:attrName>
                                        </p:attrNameLst>
                                      </p:cBhvr>
                                      <p:tavLst>
                                        <p:tav tm="0">
                                          <p:val>
                                            <p:strVal val="1+#ppt_h/2"/>
                                          </p:val>
                                        </p:tav>
                                        <p:tav tm="100000">
                                          <p:val>
                                            <p:strVal val="#ppt_y"/>
                                          </p:val>
                                        </p:tav>
                                      </p:tavLst>
                                    </p:anim>
                                  </p:childTnLst>
                                </p:cTn>
                              </p:par>
                              <p:par>
                                <p:cTn id="74" presetID="2" presetClass="entr" presetSubtype="4" fill="hold" grpId="1" nodeType="with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3000" fill="hold"/>
                                        <p:tgtEl>
                                          <p:spTgt spid="25"/>
                                        </p:tgtEl>
                                        <p:attrNameLst>
                                          <p:attrName>ppt_x</p:attrName>
                                        </p:attrNameLst>
                                      </p:cBhvr>
                                      <p:tavLst>
                                        <p:tav tm="0">
                                          <p:val>
                                            <p:strVal val="#ppt_x"/>
                                          </p:val>
                                        </p:tav>
                                        <p:tav tm="100000">
                                          <p:val>
                                            <p:strVal val="#ppt_x"/>
                                          </p:val>
                                        </p:tav>
                                      </p:tavLst>
                                    </p:anim>
                                    <p:anim calcmode="lin" valueType="num">
                                      <p:cBhvr additive="base">
                                        <p:cTn id="77" dur="3000" fill="hold"/>
                                        <p:tgtEl>
                                          <p:spTgt spid="25"/>
                                        </p:tgtEl>
                                        <p:attrNameLst>
                                          <p:attrName>ppt_y</p:attrName>
                                        </p:attrNameLst>
                                      </p:cBhvr>
                                      <p:tavLst>
                                        <p:tav tm="0">
                                          <p:val>
                                            <p:strVal val="1+#ppt_h/2"/>
                                          </p:val>
                                        </p:tav>
                                        <p:tav tm="100000">
                                          <p:val>
                                            <p:strVal val="#ppt_y"/>
                                          </p:val>
                                        </p:tav>
                                      </p:tavLst>
                                    </p:anim>
                                  </p:childTnLst>
                                </p:cTn>
                              </p:par>
                              <p:par>
                                <p:cTn id="78" presetID="8" presetClass="emph" presetSubtype="0" fill="hold" grpId="2" nodeType="withEffect">
                                  <p:stCondLst>
                                    <p:cond delay="0"/>
                                  </p:stCondLst>
                                  <p:childTnLst>
                                    <p:animRot by="21600000">
                                      <p:cBhvr>
                                        <p:cTn id="79" dur="3000" fill="hold"/>
                                        <p:tgtEl>
                                          <p:spTgt spid="16"/>
                                        </p:tgtEl>
                                        <p:attrNameLst>
                                          <p:attrName>r</p:attrName>
                                        </p:attrNameLst>
                                      </p:cBhvr>
                                    </p:animRot>
                                  </p:childTnLst>
                                </p:cTn>
                              </p:par>
                              <p:par>
                                <p:cTn id="80" presetID="8" presetClass="emph" presetSubtype="0" fill="hold" grpId="2" nodeType="withEffect">
                                  <p:stCondLst>
                                    <p:cond delay="0"/>
                                  </p:stCondLst>
                                  <p:childTnLst>
                                    <p:animRot by="21600000">
                                      <p:cBhvr>
                                        <p:cTn id="81" dur="3000" fill="hold"/>
                                        <p:tgtEl>
                                          <p:spTgt spid="17"/>
                                        </p:tgtEl>
                                        <p:attrNameLst>
                                          <p:attrName>r</p:attrName>
                                        </p:attrNameLst>
                                      </p:cBhvr>
                                    </p:animRot>
                                  </p:childTnLst>
                                </p:cTn>
                              </p:par>
                              <p:par>
                                <p:cTn id="82" presetID="8" presetClass="emph" presetSubtype="0" fill="hold" grpId="2"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grpId="2"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2"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2" nodeType="withEffect">
                                  <p:stCondLst>
                                    <p:cond delay="0"/>
                                  </p:stCondLst>
                                  <p:childTnLst>
                                    <p:animRot by="21600000">
                                      <p:cBhvr>
                                        <p:cTn id="89" dur="3000" fill="hold"/>
                                        <p:tgtEl>
                                          <p:spTgt spid="21"/>
                                        </p:tgtEl>
                                        <p:attrNameLst>
                                          <p:attrName>r</p:attrName>
                                        </p:attrNameLst>
                                      </p:cBhvr>
                                    </p:animRot>
                                  </p:childTnLst>
                                </p:cTn>
                              </p:par>
                              <p:par>
                                <p:cTn id="90" presetID="8" presetClass="emph" presetSubtype="0" fill="hold" grpId="2" nodeType="withEffect">
                                  <p:stCondLst>
                                    <p:cond delay="0"/>
                                  </p:stCondLst>
                                  <p:childTnLst>
                                    <p:animRot by="21600000">
                                      <p:cBhvr>
                                        <p:cTn id="91" dur="3000" fill="hold"/>
                                        <p:tgtEl>
                                          <p:spTgt spid="22"/>
                                        </p:tgtEl>
                                        <p:attrNameLst>
                                          <p:attrName>r</p:attrName>
                                        </p:attrNameLst>
                                      </p:cBhvr>
                                    </p:animRot>
                                  </p:childTnLst>
                                </p:cTn>
                              </p:par>
                              <p:par>
                                <p:cTn id="92" presetID="8" presetClass="emph" presetSubtype="0" fill="hold" grpId="2" nodeType="withEffect">
                                  <p:stCondLst>
                                    <p:cond delay="0"/>
                                  </p:stCondLst>
                                  <p:childTnLst>
                                    <p:animRot by="21600000">
                                      <p:cBhvr>
                                        <p:cTn id="93" dur="3000" fill="hold"/>
                                        <p:tgtEl>
                                          <p:spTgt spid="23"/>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24"/>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25"/>
                                        </p:tgtEl>
                                        <p:attrNameLst>
                                          <p:attrName>r</p:attrName>
                                        </p:attrNameLst>
                                      </p:cBhvr>
                                    </p:animRot>
                                  </p:childTnLst>
                                </p:cTn>
                              </p:par>
                              <p:par>
                                <p:cTn id="98" presetID="16" presetClass="entr" presetSubtype="21"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barn(inVertical)">
                                      <p:cBhvr>
                                        <p:cTn id="100" dur="3000"/>
                                        <p:tgtEl>
                                          <p:spTgt spid="26"/>
                                        </p:tgtEl>
                                      </p:cBhvr>
                                    </p:animEffect>
                                  </p:childTnLst>
                                </p:cTn>
                              </p:par>
                              <p:par>
                                <p:cTn id="101" presetID="16" presetClass="entr" presetSubtype="21"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barn(inVertical)">
                                      <p:cBhvr>
                                        <p:cTn id="103" dur="3000"/>
                                        <p:tgtEl>
                                          <p:spTgt spid="27"/>
                                        </p:tgtEl>
                                      </p:cBhvr>
                                    </p:animEffect>
                                  </p:childTnLst>
                                </p:cTn>
                              </p:par>
                              <p:par>
                                <p:cTn id="104" presetID="16" presetClass="entr" presetSubtype="21"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barn(inVertical)">
                                      <p:cBhvr>
                                        <p:cTn id="106" dur="3000"/>
                                        <p:tgtEl>
                                          <p:spTgt spid="28"/>
                                        </p:tgtEl>
                                      </p:cBhvr>
                                    </p:animEffect>
                                  </p:childTnLst>
                                </p:cTn>
                              </p:par>
                              <p:par>
                                <p:cTn id="107" presetID="16" presetClass="entr" presetSubtype="21" fill="hold" grpId="0" nodeType="withEffect">
                                  <p:stCondLst>
                                    <p:cond delay="0"/>
                                  </p:stCondLst>
                                  <p:childTnLst>
                                    <p:set>
                                      <p:cBhvr>
                                        <p:cTn id="108" dur="1" fill="hold">
                                          <p:stCondLst>
                                            <p:cond delay="0"/>
                                          </p:stCondLst>
                                        </p:cTn>
                                        <p:tgtEl>
                                          <p:spTgt spid="29"/>
                                        </p:tgtEl>
                                        <p:attrNameLst>
                                          <p:attrName>style.visibility</p:attrName>
                                        </p:attrNameLst>
                                      </p:cBhvr>
                                      <p:to>
                                        <p:strVal val="visible"/>
                                      </p:to>
                                    </p:set>
                                    <p:animEffect transition="in" filter="barn(inVertical)">
                                      <p:cBhvr>
                                        <p:cTn id="109" dur="3000"/>
                                        <p:tgtEl>
                                          <p:spTgt spid="29"/>
                                        </p:tgtEl>
                                      </p:cBhvr>
                                    </p:animEffect>
                                  </p:childTnLst>
                                </p:cTn>
                              </p:par>
                              <p:par>
                                <p:cTn id="110" presetID="16" presetClass="entr" presetSubtype="21" fill="hold" grpId="0" nodeType="withEffect">
                                  <p:stCondLst>
                                    <p:cond delay="0"/>
                                  </p:stCondLst>
                                  <p:childTnLst>
                                    <p:set>
                                      <p:cBhvr>
                                        <p:cTn id="111" dur="1" fill="hold">
                                          <p:stCondLst>
                                            <p:cond delay="0"/>
                                          </p:stCondLst>
                                        </p:cTn>
                                        <p:tgtEl>
                                          <p:spTgt spid="30"/>
                                        </p:tgtEl>
                                        <p:attrNameLst>
                                          <p:attrName>style.visibility</p:attrName>
                                        </p:attrNameLst>
                                      </p:cBhvr>
                                      <p:to>
                                        <p:strVal val="visible"/>
                                      </p:to>
                                    </p:set>
                                    <p:animEffect transition="in" filter="barn(inVertical)">
                                      <p:cBhvr>
                                        <p:cTn id="112" dur="3000"/>
                                        <p:tgtEl>
                                          <p:spTgt spid="30"/>
                                        </p:tgtEl>
                                      </p:cBhvr>
                                    </p:animEffect>
                                  </p:childTnLst>
                                </p:cTn>
                              </p:par>
                              <p:par>
                                <p:cTn id="113" presetID="16" presetClass="entr" presetSubtype="21" fill="hold" grpId="0" nodeType="withEffect">
                                  <p:stCondLst>
                                    <p:cond delay="0"/>
                                  </p:stCondLst>
                                  <p:childTnLst>
                                    <p:set>
                                      <p:cBhvr>
                                        <p:cTn id="114" dur="1" fill="hold">
                                          <p:stCondLst>
                                            <p:cond delay="0"/>
                                          </p:stCondLst>
                                        </p:cTn>
                                        <p:tgtEl>
                                          <p:spTgt spid="31"/>
                                        </p:tgtEl>
                                        <p:attrNameLst>
                                          <p:attrName>style.visibility</p:attrName>
                                        </p:attrNameLst>
                                      </p:cBhvr>
                                      <p:to>
                                        <p:strVal val="visible"/>
                                      </p:to>
                                    </p:set>
                                    <p:animEffect transition="in" filter="barn(inVertical)">
                                      <p:cBhvr>
                                        <p:cTn id="115" dur="3000"/>
                                        <p:tgtEl>
                                          <p:spTgt spid="31"/>
                                        </p:tgtEl>
                                      </p:cBhvr>
                                    </p:animEffect>
                                  </p:childTnLst>
                                </p:cTn>
                              </p:par>
                              <p:par>
                                <p:cTn id="116" presetID="16" presetClass="entr" presetSubtype="21" fill="hold" grpId="0" nodeType="withEffect">
                                  <p:stCondLst>
                                    <p:cond delay="0"/>
                                  </p:stCondLst>
                                  <p:childTnLst>
                                    <p:set>
                                      <p:cBhvr>
                                        <p:cTn id="117" dur="1" fill="hold">
                                          <p:stCondLst>
                                            <p:cond delay="0"/>
                                          </p:stCondLst>
                                        </p:cTn>
                                        <p:tgtEl>
                                          <p:spTgt spid="32"/>
                                        </p:tgtEl>
                                        <p:attrNameLst>
                                          <p:attrName>style.visibility</p:attrName>
                                        </p:attrNameLst>
                                      </p:cBhvr>
                                      <p:to>
                                        <p:strVal val="visible"/>
                                      </p:to>
                                    </p:set>
                                    <p:animEffect transition="in" filter="barn(inVertical)">
                                      <p:cBhvr>
                                        <p:cTn id="118" dur="3000"/>
                                        <p:tgtEl>
                                          <p:spTgt spid="32"/>
                                        </p:tgtEl>
                                      </p:cBhvr>
                                    </p:animEffect>
                                  </p:childTnLst>
                                </p:cTn>
                              </p:par>
                              <p:par>
                                <p:cTn id="119" presetID="16" presetClass="entr" presetSubtype="21" fill="hold" grpId="0" nodeType="withEffect">
                                  <p:stCondLst>
                                    <p:cond delay="0"/>
                                  </p:stCondLst>
                                  <p:childTnLst>
                                    <p:set>
                                      <p:cBhvr>
                                        <p:cTn id="120" dur="1" fill="hold">
                                          <p:stCondLst>
                                            <p:cond delay="0"/>
                                          </p:stCondLst>
                                        </p:cTn>
                                        <p:tgtEl>
                                          <p:spTgt spid="33"/>
                                        </p:tgtEl>
                                        <p:attrNameLst>
                                          <p:attrName>style.visibility</p:attrName>
                                        </p:attrNameLst>
                                      </p:cBhvr>
                                      <p:to>
                                        <p:strVal val="visible"/>
                                      </p:to>
                                    </p:set>
                                    <p:animEffect transition="in" filter="barn(inVertical)">
                                      <p:cBhvr>
                                        <p:cTn id="121" dur="3000"/>
                                        <p:tgtEl>
                                          <p:spTgt spid="33"/>
                                        </p:tgtEl>
                                      </p:cBhvr>
                                    </p:animEffect>
                                  </p:childTnLst>
                                </p:cTn>
                              </p:par>
                              <p:par>
                                <p:cTn id="122" presetID="16" presetClass="entr" presetSubtype="21" fill="hold" grpId="0" nodeType="withEffect">
                                  <p:stCondLst>
                                    <p:cond delay="0"/>
                                  </p:stCondLst>
                                  <p:childTnLst>
                                    <p:set>
                                      <p:cBhvr>
                                        <p:cTn id="123" dur="1" fill="hold">
                                          <p:stCondLst>
                                            <p:cond delay="0"/>
                                          </p:stCondLst>
                                        </p:cTn>
                                        <p:tgtEl>
                                          <p:spTgt spid="34"/>
                                        </p:tgtEl>
                                        <p:attrNameLst>
                                          <p:attrName>style.visibility</p:attrName>
                                        </p:attrNameLst>
                                      </p:cBhvr>
                                      <p:to>
                                        <p:strVal val="visible"/>
                                      </p:to>
                                    </p:set>
                                    <p:animEffect transition="in" filter="barn(inVertical)">
                                      <p:cBhvr>
                                        <p:cTn id="124" dur="3000"/>
                                        <p:tgtEl>
                                          <p:spTgt spid="34"/>
                                        </p:tgtEl>
                                      </p:cBhvr>
                                    </p:animEffect>
                                  </p:childTnLst>
                                </p:cTn>
                              </p:par>
                              <p:par>
                                <p:cTn id="125" presetID="16" presetClass="entr" presetSubtype="21" fill="hold" grpId="0" nodeType="withEffect">
                                  <p:stCondLst>
                                    <p:cond delay="0"/>
                                  </p:stCondLst>
                                  <p:childTnLst>
                                    <p:set>
                                      <p:cBhvr>
                                        <p:cTn id="126" dur="1" fill="hold">
                                          <p:stCondLst>
                                            <p:cond delay="0"/>
                                          </p:stCondLst>
                                        </p:cTn>
                                        <p:tgtEl>
                                          <p:spTgt spid="35"/>
                                        </p:tgtEl>
                                        <p:attrNameLst>
                                          <p:attrName>style.visibility</p:attrName>
                                        </p:attrNameLst>
                                      </p:cBhvr>
                                      <p:to>
                                        <p:strVal val="visible"/>
                                      </p:to>
                                    </p:set>
                                    <p:animEffect transition="in" filter="barn(inVertical)">
                                      <p:cBhvr>
                                        <p:cTn id="127" dur="3000"/>
                                        <p:tgtEl>
                                          <p:spTgt spid="35"/>
                                        </p:tgtEl>
                                      </p:cBhvr>
                                    </p:animEffect>
                                  </p:childTnLst>
                                </p:cTn>
                              </p:par>
                              <p:par>
                                <p:cTn id="128" presetID="2" presetClass="entr" presetSubtype="4" fill="hold" grpId="1" nodeType="withEffect">
                                  <p:stCondLst>
                                    <p:cond delay="0"/>
                                  </p:stCondLst>
                                  <p:childTnLst>
                                    <p:set>
                                      <p:cBhvr>
                                        <p:cTn id="129" dur="1" fill="hold">
                                          <p:stCondLst>
                                            <p:cond delay="0"/>
                                          </p:stCondLst>
                                        </p:cTn>
                                        <p:tgtEl>
                                          <p:spTgt spid="26"/>
                                        </p:tgtEl>
                                        <p:attrNameLst>
                                          <p:attrName>style.visibility</p:attrName>
                                        </p:attrNameLst>
                                      </p:cBhvr>
                                      <p:to>
                                        <p:strVal val="visible"/>
                                      </p:to>
                                    </p:set>
                                    <p:anim calcmode="lin" valueType="num">
                                      <p:cBhvr additive="base">
                                        <p:cTn id="130" dur="3000" fill="hold"/>
                                        <p:tgtEl>
                                          <p:spTgt spid="26"/>
                                        </p:tgtEl>
                                        <p:attrNameLst>
                                          <p:attrName>ppt_x</p:attrName>
                                        </p:attrNameLst>
                                      </p:cBhvr>
                                      <p:tavLst>
                                        <p:tav tm="0">
                                          <p:val>
                                            <p:strVal val="#ppt_x"/>
                                          </p:val>
                                        </p:tav>
                                        <p:tav tm="100000">
                                          <p:val>
                                            <p:strVal val="#ppt_x"/>
                                          </p:val>
                                        </p:tav>
                                      </p:tavLst>
                                    </p:anim>
                                    <p:anim calcmode="lin" valueType="num">
                                      <p:cBhvr additive="base">
                                        <p:cTn id="131" dur="3000" fill="hold"/>
                                        <p:tgtEl>
                                          <p:spTgt spid="26"/>
                                        </p:tgtEl>
                                        <p:attrNameLst>
                                          <p:attrName>ppt_y</p:attrName>
                                        </p:attrNameLst>
                                      </p:cBhvr>
                                      <p:tavLst>
                                        <p:tav tm="0">
                                          <p:val>
                                            <p:strVal val="1+#ppt_h/2"/>
                                          </p:val>
                                        </p:tav>
                                        <p:tav tm="100000">
                                          <p:val>
                                            <p:strVal val="#ppt_y"/>
                                          </p:val>
                                        </p:tav>
                                      </p:tavLst>
                                    </p:anim>
                                  </p:childTnLst>
                                </p:cTn>
                              </p:par>
                              <p:par>
                                <p:cTn id="132" presetID="2" presetClass="entr" presetSubtype="4" fill="hold" grpId="1" nodeType="withEffect">
                                  <p:stCondLst>
                                    <p:cond delay="0"/>
                                  </p:stCondLst>
                                  <p:childTnLst>
                                    <p:set>
                                      <p:cBhvr>
                                        <p:cTn id="133" dur="1" fill="hold">
                                          <p:stCondLst>
                                            <p:cond delay="0"/>
                                          </p:stCondLst>
                                        </p:cTn>
                                        <p:tgtEl>
                                          <p:spTgt spid="27"/>
                                        </p:tgtEl>
                                        <p:attrNameLst>
                                          <p:attrName>style.visibility</p:attrName>
                                        </p:attrNameLst>
                                      </p:cBhvr>
                                      <p:to>
                                        <p:strVal val="visible"/>
                                      </p:to>
                                    </p:set>
                                    <p:anim calcmode="lin" valueType="num">
                                      <p:cBhvr additive="base">
                                        <p:cTn id="134" dur="3000" fill="hold"/>
                                        <p:tgtEl>
                                          <p:spTgt spid="27"/>
                                        </p:tgtEl>
                                        <p:attrNameLst>
                                          <p:attrName>ppt_x</p:attrName>
                                        </p:attrNameLst>
                                      </p:cBhvr>
                                      <p:tavLst>
                                        <p:tav tm="0">
                                          <p:val>
                                            <p:strVal val="#ppt_x"/>
                                          </p:val>
                                        </p:tav>
                                        <p:tav tm="100000">
                                          <p:val>
                                            <p:strVal val="#ppt_x"/>
                                          </p:val>
                                        </p:tav>
                                      </p:tavLst>
                                    </p:anim>
                                    <p:anim calcmode="lin" valueType="num">
                                      <p:cBhvr additive="base">
                                        <p:cTn id="135" dur="3000" fill="hold"/>
                                        <p:tgtEl>
                                          <p:spTgt spid="27"/>
                                        </p:tgtEl>
                                        <p:attrNameLst>
                                          <p:attrName>ppt_y</p:attrName>
                                        </p:attrNameLst>
                                      </p:cBhvr>
                                      <p:tavLst>
                                        <p:tav tm="0">
                                          <p:val>
                                            <p:strVal val="1+#ppt_h/2"/>
                                          </p:val>
                                        </p:tav>
                                        <p:tav tm="100000">
                                          <p:val>
                                            <p:strVal val="#ppt_y"/>
                                          </p:val>
                                        </p:tav>
                                      </p:tavLst>
                                    </p:anim>
                                  </p:childTnLst>
                                </p:cTn>
                              </p:par>
                              <p:par>
                                <p:cTn id="136" presetID="2" presetClass="entr" presetSubtype="4" fill="hold" grpId="1" nodeType="withEffect">
                                  <p:stCondLst>
                                    <p:cond delay="0"/>
                                  </p:stCondLst>
                                  <p:childTnLst>
                                    <p:set>
                                      <p:cBhvr>
                                        <p:cTn id="137" dur="1" fill="hold">
                                          <p:stCondLst>
                                            <p:cond delay="0"/>
                                          </p:stCondLst>
                                        </p:cTn>
                                        <p:tgtEl>
                                          <p:spTgt spid="28"/>
                                        </p:tgtEl>
                                        <p:attrNameLst>
                                          <p:attrName>style.visibility</p:attrName>
                                        </p:attrNameLst>
                                      </p:cBhvr>
                                      <p:to>
                                        <p:strVal val="visible"/>
                                      </p:to>
                                    </p:set>
                                    <p:anim calcmode="lin" valueType="num">
                                      <p:cBhvr additive="base">
                                        <p:cTn id="138" dur="3000" fill="hold"/>
                                        <p:tgtEl>
                                          <p:spTgt spid="28"/>
                                        </p:tgtEl>
                                        <p:attrNameLst>
                                          <p:attrName>ppt_x</p:attrName>
                                        </p:attrNameLst>
                                      </p:cBhvr>
                                      <p:tavLst>
                                        <p:tav tm="0">
                                          <p:val>
                                            <p:strVal val="#ppt_x"/>
                                          </p:val>
                                        </p:tav>
                                        <p:tav tm="100000">
                                          <p:val>
                                            <p:strVal val="#ppt_x"/>
                                          </p:val>
                                        </p:tav>
                                      </p:tavLst>
                                    </p:anim>
                                    <p:anim calcmode="lin" valueType="num">
                                      <p:cBhvr additive="base">
                                        <p:cTn id="139" dur="3000" fill="hold"/>
                                        <p:tgtEl>
                                          <p:spTgt spid="28"/>
                                        </p:tgtEl>
                                        <p:attrNameLst>
                                          <p:attrName>ppt_y</p:attrName>
                                        </p:attrNameLst>
                                      </p:cBhvr>
                                      <p:tavLst>
                                        <p:tav tm="0">
                                          <p:val>
                                            <p:strVal val="1+#ppt_h/2"/>
                                          </p:val>
                                        </p:tav>
                                        <p:tav tm="100000">
                                          <p:val>
                                            <p:strVal val="#ppt_y"/>
                                          </p:val>
                                        </p:tav>
                                      </p:tavLst>
                                    </p:anim>
                                  </p:childTnLst>
                                </p:cTn>
                              </p:par>
                              <p:par>
                                <p:cTn id="140" presetID="2" presetClass="entr" presetSubtype="4" fill="hold" grpId="1" nodeType="withEffect">
                                  <p:stCondLst>
                                    <p:cond delay="0"/>
                                  </p:stCondLst>
                                  <p:childTnLst>
                                    <p:set>
                                      <p:cBhvr>
                                        <p:cTn id="141" dur="1" fill="hold">
                                          <p:stCondLst>
                                            <p:cond delay="0"/>
                                          </p:stCondLst>
                                        </p:cTn>
                                        <p:tgtEl>
                                          <p:spTgt spid="29"/>
                                        </p:tgtEl>
                                        <p:attrNameLst>
                                          <p:attrName>style.visibility</p:attrName>
                                        </p:attrNameLst>
                                      </p:cBhvr>
                                      <p:to>
                                        <p:strVal val="visible"/>
                                      </p:to>
                                    </p:set>
                                    <p:anim calcmode="lin" valueType="num">
                                      <p:cBhvr additive="base">
                                        <p:cTn id="142" dur="3000" fill="hold"/>
                                        <p:tgtEl>
                                          <p:spTgt spid="29"/>
                                        </p:tgtEl>
                                        <p:attrNameLst>
                                          <p:attrName>ppt_x</p:attrName>
                                        </p:attrNameLst>
                                      </p:cBhvr>
                                      <p:tavLst>
                                        <p:tav tm="0">
                                          <p:val>
                                            <p:strVal val="#ppt_x"/>
                                          </p:val>
                                        </p:tav>
                                        <p:tav tm="100000">
                                          <p:val>
                                            <p:strVal val="#ppt_x"/>
                                          </p:val>
                                        </p:tav>
                                      </p:tavLst>
                                    </p:anim>
                                    <p:anim calcmode="lin" valueType="num">
                                      <p:cBhvr additive="base">
                                        <p:cTn id="143" dur="3000" fill="hold"/>
                                        <p:tgtEl>
                                          <p:spTgt spid="29"/>
                                        </p:tgtEl>
                                        <p:attrNameLst>
                                          <p:attrName>ppt_y</p:attrName>
                                        </p:attrNameLst>
                                      </p:cBhvr>
                                      <p:tavLst>
                                        <p:tav tm="0">
                                          <p:val>
                                            <p:strVal val="1+#ppt_h/2"/>
                                          </p:val>
                                        </p:tav>
                                        <p:tav tm="100000">
                                          <p:val>
                                            <p:strVal val="#ppt_y"/>
                                          </p:val>
                                        </p:tav>
                                      </p:tavLst>
                                    </p:anim>
                                  </p:childTnLst>
                                </p:cTn>
                              </p:par>
                              <p:par>
                                <p:cTn id="144" presetID="2" presetClass="entr" presetSubtype="4" fill="hold" grpId="1" nodeType="withEffect">
                                  <p:stCondLst>
                                    <p:cond delay="0"/>
                                  </p:stCondLst>
                                  <p:childTnLst>
                                    <p:set>
                                      <p:cBhvr>
                                        <p:cTn id="145" dur="1" fill="hold">
                                          <p:stCondLst>
                                            <p:cond delay="0"/>
                                          </p:stCondLst>
                                        </p:cTn>
                                        <p:tgtEl>
                                          <p:spTgt spid="30"/>
                                        </p:tgtEl>
                                        <p:attrNameLst>
                                          <p:attrName>style.visibility</p:attrName>
                                        </p:attrNameLst>
                                      </p:cBhvr>
                                      <p:to>
                                        <p:strVal val="visible"/>
                                      </p:to>
                                    </p:set>
                                    <p:anim calcmode="lin" valueType="num">
                                      <p:cBhvr additive="base">
                                        <p:cTn id="146" dur="3000" fill="hold"/>
                                        <p:tgtEl>
                                          <p:spTgt spid="30"/>
                                        </p:tgtEl>
                                        <p:attrNameLst>
                                          <p:attrName>ppt_x</p:attrName>
                                        </p:attrNameLst>
                                      </p:cBhvr>
                                      <p:tavLst>
                                        <p:tav tm="0">
                                          <p:val>
                                            <p:strVal val="#ppt_x"/>
                                          </p:val>
                                        </p:tav>
                                        <p:tav tm="100000">
                                          <p:val>
                                            <p:strVal val="#ppt_x"/>
                                          </p:val>
                                        </p:tav>
                                      </p:tavLst>
                                    </p:anim>
                                    <p:anim calcmode="lin" valueType="num">
                                      <p:cBhvr additive="base">
                                        <p:cTn id="147" dur="3000" fill="hold"/>
                                        <p:tgtEl>
                                          <p:spTgt spid="30"/>
                                        </p:tgtEl>
                                        <p:attrNameLst>
                                          <p:attrName>ppt_y</p:attrName>
                                        </p:attrNameLst>
                                      </p:cBhvr>
                                      <p:tavLst>
                                        <p:tav tm="0">
                                          <p:val>
                                            <p:strVal val="1+#ppt_h/2"/>
                                          </p:val>
                                        </p:tav>
                                        <p:tav tm="100000">
                                          <p:val>
                                            <p:strVal val="#ppt_y"/>
                                          </p:val>
                                        </p:tav>
                                      </p:tavLst>
                                    </p:anim>
                                  </p:childTnLst>
                                </p:cTn>
                              </p:par>
                              <p:par>
                                <p:cTn id="148" presetID="2" presetClass="entr" presetSubtype="4" fill="hold" grpId="1" nodeType="withEffect">
                                  <p:stCondLst>
                                    <p:cond delay="0"/>
                                  </p:stCondLst>
                                  <p:childTnLst>
                                    <p:set>
                                      <p:cBhvr>
                                        <p:cTn id="149" dur="1" fill="hold">
                                          <p:stCondLst>
                                            <p:cond delay="0"/>
                                          </p:stCondLst>
                                        </p:cTn>
                                        <p:tgtEl>
                                          <p:spTgt spid="31"/>
                                        </p:tgtEl>
                                        <p:attrNameLst>
                                          <p:attrName>style.visibility</p:attrName>
                                        </p:attrNameLst>
                                      </p:cBhvr>
                                      <p:to>
                                        <p:strVal val="visible"/>
                                      </p:to>
                                    </p:set>
                                    <p:anim calcmode="lin" valueType="num">
                                      <p:cBhvr additive="base">
                                        <p:cTn id="150" dur="3000" fill="hold"/>
                                        <p:tgtEl>
                                          <p:spTgt spid="31"/>
                                        </p:tgtEl>
                                        <p:attrNameLst>
                                          <p:attrName>ppt_x</p:attrName>
                                        </p:attrNameLst>
                                      </p:cBhvr>
                                      <p:tavLst>
                                        <p:tav tm="0">
                                          <p:val>
                                            <p:strVal val="#ppt_x"/>
                                          </p:val>
                                        </p:tav>
                                        <p:tav tm="100000">
                                          <p:val>
                                            <p:strVal val="#ppt_x"/>
                                          </p:val>
                                        </p:tav>
                                      </p:tavLst>
                                    </p:anim>
                                    <p:anim calcmode="lin" valueType="num">
                                      <p:cBhvr additive="base">
                                        <p:cTn id="151" dur="3000" fill="hold"/>
                                        <p:tgtEl>
                                          <p:spTgt spid="31"/>
                                        </p:tgtEl>
                                        <p:attrNameLst>
                                          <p:attrName>ppt_y</p:attrName>
                                        </p:attrNameLst>
                                      </p:cBhvr>
                                      <p:tavLst>
                                        <p:tav tm="0">
                                          <p:val>
                                            <p:strVal val="1+#ppt_h/2"/>
                                          </p:val>
                                        </p:tav>
                                        <p:tav tm="100000">
                                          <p:val>
                                            <p:strVal val="#ppt_y"/>
                                          </p:val>
                                        </p:tav>
                                      </p:tavLst>
                                    </p:anim>
                                  </p:childTnLst>
                                </p:cTn>
                              </p:par>
                              <p:par>
                                <p:cTn id="152" presetID="2" presetClass="entr" presetSubtype="4" fill="hold" grpId="1" nodeType="withEffect">
                                  <p:stCondLst>
                                    <p:cond delay="0"/>
                                  </p:stCondLst>
                                  <p:childTnLst>
                                    <p:set>
                                      <p:cBhvr>
                                        <p:cTn id="153" dur="1" fill="hold">
                                          <p:stCondLst>
                                            <p:cond delay="0"/>
                                          </p:stCondLst>
                                        </p:cTn>
                                        <p:tgtEl>
                                          <p:spTgt spid="32"/>
                                        </p:tgtEl>
                                        <p:attrNameLst>
                                          <p:attrName>style.visibility</p:attrName>
                                        </p:attrNameLst>
                                      </p:cBhvr>
                                      <p:to>
                                        <p:strVal val="visible"/>
                                      </p:to>
                                    </p:set>
                                    <p:anim calcmode="lin" valueType="num">
                                      <p:cBhvr additive="base">
                                        <p:cTn id="154" dur="3000" fill="hold"/>
                                        <p:tgtEl>
                                          <p:spTgt spid="32"/>
                                        </p:tgtEl>
                                        <p:attrNameLst>
                                          <p:attrName>ppt_x</p:attrName>
                                        </p:attrNameLst>
                                      </p:cBhvr>
                                      <p:tavLst>
                                        <p:tav tm="0">
                                          <p:val>
                                            <p:strVal val="#ppt_x"/>
                                          </p:val>
                                        </p:tav>
                                        <p:tav tm="100000">
                                          <p:val>
                                            <p:strVal val="#ppt_x"/>
                                          </p:val>
                                        </p:tav>
                                      </p:tavLst>
                                    </p:anim>
                                    <p:anim calcmode="lin" valueType="num">
                                      <p:cBhvr additive="base">
                                        <p:cTn id="155" dur="3000" fill="hold"/>
                                        <p:tgtEl>
                                          <p:spTgt spid="32"/>
                                        </p:tgtEl>
                                        <p:attrNameLst>
                                          <p:attrName>ppt_y</p:attrName>
                                        </p:attrNameLst>
                                      </p:cBhvr>
                                      <p:tavLst>
                                        <p:tav tm="0">
                                          <p:val>
                                            <p:strVal val="1+#ppt_h/2"/>
                                          </p:val>
                                        </p:tav>
                                        <p:tav tm="100000">
                                          <p:val>
                                            <p:strVal val="#ppt_y"/>
                                          </p:val>
                                        </p:tav>
                                      </p:tavLst>
                                    </p:anim>
                                  </p:childTnLst>
                                </p:cTn>
                              </p:par>
                              <p:par>
                                <p:cTn id="156" presetID="2" presetClass="entr" presetSubtype="4" fill="hold" grpId="1" nodeType="withEffect">
                                  <p:stCondLst>
                                    <p:cond delay="0"/>
                                  </p:stCondLst>
                                  <p:childTnLst>
                                    <p:set>
                                      <p:cBhvr>
                                        <p:cTn id="157" dur="1" fill="hold">
                                          <p:stCondLst>
                                            <p:cond delay="0"/>
                                          </p:stCondLst>
                                        </p:cTn>
                                        <p:tgtEl>
                                          <p:spTgt spid="33"/>
                                        </p:tgtEl>
                                        <p:attrNameLst>
                                          <p:attrName>style.visibility</p:attrName>
                                        </p:attrNameLst>
                                      </p:cBhvr>
                                      <p:to>
                                        <p:strVal val="visible"/>
                                      </p:to>
                                    </p:set>
                                    <p:anim calcmode="lin" valueType="num">
                                      <p:cBhvr additive="base">
                                        <p:cTn id="158" dur="3000" fill="hold"/>
                                        <p:tgtEl>
                                          <p:spTgt spid="33"/>
                                        </p:tgtEl>
                                        <p:attrNameLst>
                                          <p:attrName>ppt_x</p:attrName>
                                        </p:attrNameLst>
                                      </p:cBhvr>
                                      <p:tavLst>
                                        <p:tav tm="0">
                                          <p:val>
                                            <p:strVal val="#ppt_x"/>
                                          </p:val>
                                        </p:tav>
                                        <p:tav tm="100000">
                                          <p:val>
                                            <p:strVal val="#ppt_x"/>
                                          </p:val>
                                        </p:tav>
                                      </p:tavLst>
                                    </p:anim>
                                    <p:anim calcmode="lin" valueType="num">
                                      <p:cBhvr additive="base">
                                        <p:cTn id="159" dur="3000" fill="hold"/>
                                        <p:tgtEl>
                                          <p:spTgt spid="33"/>
                                        </p:tgtEl>
                                        <p:attrNameLst>
                                          <p:attrName>ppt_y</p:attrName>
                                        </p:attrNameLst>
                                      </p:cBhvr>
                                      <p:tavLst>
                                        <p:tav tm="0">
                                          <p:val>
                                            <p:strVal val="1+#ppt_h/2"/>
                                          </p:val>
                                        </p:tav>
                                        <p:tav tm="100000">
                                          <p:val>
                                            <p:strVal val="#ppt_y"/>
                                          </p:val>
                                        </p:tav>
                                      </p:tavLst>
                                    </p:anim>
                                  </p:childTnLst>
                                </p:cTn>
                              </p:par>
                              <p:par>
                                <p:cTn id="160" presetID="2" presetClass="entr" presetSubtype="4" fill="hold" grpId="1" nodeType="withEffect">
                                  <p:stCondLst>
                                    <p:cond delay="0"/>
                                  </p:stCondLst>
                                  <p:childTnLst>
                                    <p:set>
                                      <p:cBhvr>
                                        <p:cTn id="161" dur="1" fill="hold">
                                          <p:stCondLst>
                                            <p:cond delay="0"/>
                                          </p:stCondLst>
                                        </p:cTn>
                                        <p:tgtEl>
                                          <p:spTgt spid="34"/>
                                        </p:tgtEl>
                                        <p:attrNameLst>
                                          <p:attrName>style.visibility</p:attrName>
                                        </p:attrNameLst>
                                      </p:cBhvr>
                                      <p:to>
                                        <p:strVal val="visible"/>
                                      </p:to>
                                    </p:set>
                                    <p:anim calcmode="lin" valueType="num">
                                      <p:cBhvr additive="base">
                                        <p:cTn id="162" dur="3000" fill="hold"/>
                                        <p:tgtEl>
                                          <p:spTgt spid="34"/>
                                        </p:tgtEl>
                                        <p:attrNameLst>
                                          <p:attrName>ppt_x</p:attrName>
                                        </p:attrNameLst>
                                      </p:cBhvr>
                                      <p:tavLst>
                                        <p:tav tm="0">
                                          <p:val>
                                            <p:strVal val="#ppt_x"/>
                                          </p:val>
                                        </p:tav>
                                        <p:tav tm="100000">
                                          <p:val>
                                            <p:strVal val="#ppt_x"/>
                                          </p:val>
                                        </p:tav>
                                      </p:tavLst>
                                    </p:anim>
                                    <p:anim calcmode="lin" valueType="num">
                                      <p:cBhvr additive="base">
                                        <p:cTn id="163" dur="3000" fill="hold"/>
                                        <p:tgtEl>
                                          <p:spTgt spid="34"/>
                                        </p:tgtEl>
                                        <p:attrNameLst>
                                          <p:attrName>ppt_y</p:attrName>
                                        </p:attrNameLst>
                                      </p:cBhvr>
                                      <p:tavLst>
                                        <p:tav tm="0">
                                          <p:val>
                                            <p:strVal val="1+#ppt_h/2"/>
                                          </p:val>
                                        </p:tav>
                                        <p:tav tm="100000">
                                          <p:val>
                                            <p:strVal val="#ppt_y"/>
                                          </p:val>
                                        </p:tav>
                                      </p:tavLst>
                                    </p:anim>
                                  </p:childTnLst>
                                </p:cTn>
                              </p:par>
                              <p:par>
                                <p:cTn id="164" presetID="2" presetClass="entr" presetSubtype="4" fill="hold" grpId="1" nodeType="withEffect">
                                  <p:stCondLst>
                                    <p:cond delay="0"/>
                                  </p:stCondLst>
                                  <p:childTnLst>
                                    <p:set>
                                      <p:cBhvr>
                                        <p:cTn id="165" dur="1" fill="hold">
                                          <p:stCondLst>
                                            <p:cond delay="0"/>
                                          </p:stCondLst>
                                        </p:cTn>
                                        <p:tgtEl>
                                          <p:spTgt spid="35"/>
                                        </p:tgtEl>
                                        <p:attrNameLst>
                                          <p:attrName>style.visibility</p:attrName>
                                        </p:attrNameLst>
                                      </p:cBhvr>
                                      <p:to>
                                        <p:strVal val="visible"/>
                                      </p:to>
                                    </p:set>
                                    <p:anim calcmode="lin" valueType="num">
                                      <p:cBhvr additive="base">
                                        <p:cTn id="166" dur="3000" fill="hold"/>
                                        <p:tgtEl>
                                          <p:spTgt spid="35"/>
                                        </p:tgtEl>
                                        <p:attrNameLst>
                                          <p:attrName>ppt_x</p:attrName>
                                        </p:attrNameLst>
                                      </p:cBhvr>
                                      <p:tavLst>
                                        <p:tav tm="0">
                                          <p:val>
                                            <p:strVal val="#ppt_x"/>
                                          </p:val>
                                        </p:tav>
                                        <p:tav tm="100000">
                                          <p:val>
                                            <p:strVal val="#ppt_x"/>
                                          </p:val>
                                        </p:tav>
                                      </p:tavLst>
                                    </p:anim>
                                    <p:anim calcmode="lin" valueType="num">
                                      <p:cBhvr additive="base">
                                        <p:cTn id="167" dur="3000" fill="hold"/>
                                        <p:tgtEl>
                                          <p:spTgt spid="35"/>
                                        </p:tgtEl>
                                        <p:attrNameLst>
                                          <p:attrName>ppt_y</p:attrName>
                                        </p:attrNameLst>
                                      </p:cBhvr>
                                      <p:tavLst>
                                        <p:tav tm="0">
                                          <p:val>
                                            <p:strVal val="1+#ppt_h/2"/>
                                          </p:val>
                                        </p:tav>
                                        <p:tav tm="100000">
                                          <p:val>
                                            <p:strVal val="#ppt_y"/>
                                          </p:val>
                                        </p:tav>
                                      </p:tavLst>
                                    </p:anim>
                                  </p:childTnLst>
                                </p:cTn>
                              </p:par>
                              <p:par>
                                <p:cTn id="168" presetID="8" presetClass="emph" presetSubtype="0" fill="hold" grpId="2" nodeType="withEffect">
                                  <p:stCondLst>
                                    <p:cond delay="0"/>
                                  </p:stCondLst>
                                  <p:childTnLst>
                                    <p:animRot by="21600000">
                                      <p:cBhvr>
                                        <p:cTn id="169" dur="3000" fill="hold"/>
                                        <p:tgtEl>
                                          <p:spTgt spid="26"/>
                                        </p:tgtEl>
                                        <p:attrNameLst>
                                          <p:attrName>r</p:attrName>
                                        </p:attrNameLst>
                                      </p:cBhvr>
                                    </p:animRot>
                                  </p:childTnLst>
                                </p:cTn>
                              </p:par>
                              <p:par>
                                <p:cTn id="170" presetID="8" presetClass="emph" presetSubtype="0" fill="hold" grpId="2" nodeType="withEffect">
                                  <p:stCondLst>
                                    <p:cond delay="0"/>
                                  </p:stCondLst>
                                  <p:childTnLst>
                                    <p:animRot by="21600000">
                                      <p:cBhvr>
                                        <p:cTn id="171" dur="3000" fill="hold"/>
                                        <p:tgtEl>
                                          <p:spTgt spid="27"/>
                                        </p:tgtEl>
                                        <p:attrNameLst>
                                          <p:attrName>r</p:attrName>
                                        </p:attrNameLst>
                                      </p:cBhvr>
                                    </p:animRot>
                                  </p:childTnLst>
                                </p:cTn>
                              </p:par>
                              <p:par>
                                <p:cTn id="172" presetID="8" presetClass="emph" presetSubtype="0" fill="hold" grpId="2" nodeType="withEffect">
                                  <p:stCondLst>
                                    <p:cond delay="0"/>
                                  </p:stCondLst>
                                  <p:childTnLst>
                                    <p:animRot by="21600000">
                                      <p:cBhvr>
                                        <p:cTn id="173" dur="3000" fill="hold"/>
                                        <p:tgtEl>
                                          <p:spTgt spid="28"/>
                                        </p:tgtEl>
                                        <p:attrNameLst>
                                          <p:attrName>r</p:attrName>
                                        </p:attrNameLst>
                                      </p:cBhvr>
                                    </p:animRot>
                                  </p:childTnLst>
                                </p:cTn>
                              </p:par>
                              <p:par>
                                <p:cTn id="174" presetID="8" presetClass="emph" presetSubtype="0" fill="hold" grpId="2" nodeType="withEffect">
                                  <p:stCondLst>
                                    <p:cond delay="0"/>
                                  </p:stCondLst>
                                  <p:childTnLst>
                                    <p:animRot by="21600000">
                                      <p:cBhvr>
                                        <p:cTn id="175" dur="3000" fill="hold"/>
                                        <p:tgtEl>
                                          <p:spTgt spid="29"/>
                                        </p:tgtEl>
                                        <p:attrNameLst>
                                          <p:attrName>r</p:attrName>
                                        </p:attrNameLst>
                                      </p:cBhvr>
                                    </p:animRot>
                                  </p:childTnLst>
                                </p:cTn>
                              </p:par>
                              <p:par>
                                <p:cTn id="176" presetID="8" presetClass="emph" presetSubtype="0" fill="hold" grpId="2" nodeType="withEffect">
                                  <p:stCondLst>
                                    <p:cond delay="0"/>
                                  </p:stCondLst>
                                  <p:childTnLst>
                                    <p:animRot by="21600000">
                                      <p:cBhvr>
                                        <p:cTn id="177" dur="3000" fill="hold"/>
                                        <p:tgtEl>
                                          <p:spTgt spid="30"/>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31"/>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32"/>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33"/>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34"/>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35"/>
                                        </p:tgtEl>
                                        <p:attrNameLst>
                                          <p:attrName>r</p:attrName>
                                        </p:attrNameLst>
                                      </p:cBhvr>
                                    </p:animRot>
                                  </p:childTnLst>
                                </p:cTn>
                              </p:par>
                              <p:par>
                                <p:cTn id="188" presetID="4" presetClass="entr" presetSubtype="32" fill="hold" nodeType="withEffect">
                                  <p:stCondLst>
                                    <p:cond delay="0"/>
                                  </p:stCondLst>
                                  <p:childTnLst>
                                    <p:set>
                                      <p:cBhvr>
                                        <p:cTn id="189" dur="1" fill="hold">
                                          <p:stCondLst>
                                            <p:cond delay="0"/>
                                          </p:stCondLst>
                                        </p:cTn>
                                        <p:tgtEl>
                                          <p:spTgt spid="5"/>
                                        </p:tgtEl>
                                        <p:attrNameLst>
                                          <p:attrName>style.visibility</p:attrName>
                                        </p:attrNameLst>
                                      </p:cBhvr>
                                      <p:to>
                                        <p:strVal val="visible"/>
                                      </p:to>
                                    </p:set>
                                    <p:animEffect transition="in" filter="box(out)">
                                      <p:cBhvr>
                                        <p:cTn id="190" dur="3000"/>
                                        <p:tgtEl>
                                          <p:spTgt spid="5"/>
                                        </p:tgtEl>
                                      </p:cBhvr>
                                    </p:animEffect>
                                  </p:childTnLst>
                                </p:cTn>
                              </p:par>
                              <p:par>
                                <p:cTn id="191" presetID="23" presetClass="entr" presetSubtype="272" fill="hold" nodeType="withEffect">
                                  <p:stCondLst>
                                    <p:cond delay="0"/>
                                  </p:stCondLst>
                                  <p:childTnLst>
                                    <p:set>
                                      <p:cBhvr>
                                        <p:cTn id="192" dur="1" fill="hold">
                                          <p:stCondLst>
                                            <p:cond delay="0"/>
                                          </p:stCondLst>
                                        </p:cTn>
                                        <p:tgtEl>
                                          <p:spTgt spid="5"/>
                                        </p:tgtEl>
                                        <p:attrNameLst>
                                          <p:attrName>style.visibility</p:attrName>
                                        </p:attrNameLst>
                                      </p:cBhvr>
                                      <p:to>
                                        <p:strVal val="visible"/>
                                      </p:to>
                                    </p:set>
                                    <p:anim calcmode="lin" valueType="num">
                                      <p:cBhvr>
                                        <p:cTn id="193" dur="3000" fill="hold"/>
                                        <p:tgtEl>
                                          <p:spTgt spid="5"/>
                                        </p:tgtEl>
                                        <p:attrNameLst>
                                          <p:attrName>ppt_w</p:attrName>
                                        </p:attrNameLst>
                                      </p:cBhvr>
                                      <p:tavLst>
                                        <p:tav tm="0">
                                          <p:val>
                                            <p:strVal val="2/3*#ppt_w"/>
                                          </p:val>
                                        </p:tav>
                                        <p:tav tm="100000">
                                          <p:val>
                                            <p:strVal val="#ppt_w"/>
                                          </p:val>
                                        </p:tav>
                                      </p:tavLst>
                                    </p:anim>
                                    <p:anim calcmode="lin" valueType="num">
                                      <p:cBhvr>
                                        <p:cTn id="194" dur="3000" fill="hold"/>
                                        <p:tgtEl>
                                          <p:spTgt spid="5"/>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P spid="31" grpId="1" animBg="1"/>
      <p:bldP spid="31" grpId="2" animBg="1"/>
      <p:bldP spid="32" grpId="0" animBg="1"/>
      <p:bldP spid="32" grpId="1" animBg="1"/>
      <p:bldP spid="32" grpId="2" animBg="1"/>
      <p:bldP spid="33" grpId="0" animBg="1"/>
      <p:bldP spid="33" grpId="1" animBg="1"/>
      <p:bldP spid="33" grpId="2" animBg="1"/>
      <p:bldP spid="34" grpId="0" animBg="1"/>
      <p:bldP spid="34" grpId="1" animBg="1"/>
      <p:bldP spid="34" grpId="2" animBg="1"/>
      <p:bldP spid="35" grpId="0" animBg="1"/>
      <p:bldP spid="35" grpId="1" animBg="1"/>
      <p:bldP spid="35" grpId="2" animBg="1"/>
      <p:bldP spid="3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ladro_lladro_figurines_no_box_P0000014644S0740T2.jpg"/>
          <p:cNvPicPr>
            <a:picLocks noChangeAspect="1"/>
          </p:cNvPicPr>
          <p:nvPr/>
        </p:nvPicPr>
        <p:blipFill>
          <a:blip r:embed="rId2"/>
          <a:stretch>
            <a:fillRect/>
          </a:stretch>
        </p:blipFill>
        <p:spPr>
          <a:xfrm>
            <a:off x="0" y="0"/>
            <a:ext cx="9143999" cy="6858000"/>
          </a:xfrm>
          <a:prstGeom prst="rect">
            <a:avLst/>
          </a:prstGeom>
        </p:spPr>
      </p:pic>
      <p:pic>
        <p:nvPicPr>
          <p:cNvPr id="5" name="4 Imagen" descr="lladro_lladro_figurines_no_box_P0000014644S0740T2.jpg"/>
          <p:cNvPicPr>
            <a:picLocks noChangeAspect="1"/>
          </p:cNvPicPr>
          <p:nvPr/>
        </p:nvPicPr>
        <p:blipFill>
          <a:blip r:embed="rId2"/>
          <a:stretch>
            <a:fillRect/>
          </a:stretch>
        </p:blipFill>
        <p:spPr>
          <a:xfrm>
            <a:off x="0" y="0"/>
            <a:ext cx="9143999" cy="6858000"/>
          </a:xfrm>
          <a:prstGeom prst="rect">
            <a:avLst/>
          </a:prstGeom>
        </p:spPr>
      </p:pic>
      <p:pic>
        <p:nvPicPr>
          <p:cNvPr id="6" name="5 Imagen" descr="lladro_lladro_figurines_no_box_P0000014644S0740T2.jpg"/>
          <p:cNvPicPr>
            <a:picLocks noChangeAspect="1"/>
          </p:cNvPicPr>
          <p:nvPr/>
        </p:nvPicPr>
        <p:blipFill>
          <a:blip r:embed="rId2"/>
          <a:stretch>
            <a:fillRect/>
          </a:stretch>
        </p:blipFill>
        <p:spPr>
          <a:xfrm>
            <a:off x="1" y="0"/>
            <a:ext cx="9143999"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outHorizontal)">
                                      <p:cBhvr>
                                        <p:cTn id="17" dur="3000"/>
                                        <p:tgtEl>
                                          <p:spTgt spid="5"/>
                                        </p:tgtEl>
                                      </p:cBhvr>
                                    </p:animEffec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2/3*#ppt_w"/>
                                          </p:val>
                                        </p:tav>
                                        <p:tav tm="100000">
                                          <p:val>
                                            <p:strVal val="#ppt_w"/>
                                          </p:val>
                                        </p:tav>
                                      </p:tavLst>
                                    </p:anim>
                                    <p:anim calcmode="lin" valueType="num">
                                      <p:cBhvr>
                                        <p:cTn id="21" dur="3000" fill="hold"/>
                                        <p:tgtEl>
                                          <p:spTgt spid="4"/>
                                        </p:tgtEl>
                                        <p:attrNameLst>
                                          <p:attrName>ppt_h</p:attrName>
                                        </p:attrNameLst>
                                      </p:cBhvr>
                                      <p:tavLst>
                                        <p:tav tm="0">
                                          <p:val>
                                            <p:strVal val="2/3*#ppt_h"/>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out)">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1005898.jpg"/>
          <p:cNvPicPr>
            <a:picLocks noChangeAspect="1"/>
          </p:cNvPicPr>
          <p:nvPr/>
        </p:nvPicPr>
        <p:blipFill>
          <a:blip r:embed="rId2"/>
          <a:stretch>
            <a:fillRect/>
          </a:stretch>
        </p:blipFill>
        <p:spPr>
          <a:xfrm>
            <a:off x="1071538" y="-23814"/>
            <a:ext cx="6881814" cy="6881814"/>
          </a:xfrm>
          <a:prstGeom prst="rect">
            <a:avLst/>
          </a:prstGeom>
          <a:scene3d>
            <a:camera prst="orthographicFront"/>
            <a:lightRig rig="threePt" dir="t"/>
          </a:scene3d>
          <a:sp3d>
            <a:bevelT prst="angle"/>
          </a:sp3d>
        </p:spPr>
      </p:pic>
      <p:sp>
        <p:nvSpPr>
          <p:cNvPr id="6" name="5 Anillo"/>
          <p:cNvSpPr/>
          <p:nvPr/>
        </p:nvSpPr>
        <p:spPr>
          <a:xfrm>
            <a:off x="0" y="0"/>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1142984"/>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0" y="2285992"/>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0" y="3500438"/>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0" y="4643446"/>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0" y="5786454"/>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8072462" y="0"/>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8072462" y="1142984"/>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8072462" y="2285992"/>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8072462" y="3500438"/>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8072462" y="4643446"/>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8072462" y="5786454"/>
            <a:ext cx="1071538" cy="1071546"/>
          </a:xfrm>
          <a:prstGeom prst="donut">
            <a:avLst/>
          </a:prstGeom>
          <a:solidFill>
            <a:schemeClr val="tx1">
              <a:lumMod val="95000"/>
            </a:schemeClr>
          </a:solidFill>
          <a:ln>
            <a:noFill/>
          </a:ln>
          <a:effectLst>
            <a:reflection blurRad="6350" stA="50000" endA="300" endPos="55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mph" presetSubtype="0" fill="hold" grpId="1" nodeType="withEffect">
                                  <p:stCondLst>
                                    <p:cond delay="0"/>
                                  </p:stCondLst>
                                  <p:childTnLst>
                                    <p:animRot by="21600000">
                                      <p:cBhvr>
                                        <p:cTn id="12" dur="3000" fill="hold"/>
                                        <p:tgtEl>
                                          <p:spTgt spid="6"/>
                                        </p:tgtEl>
                                        <p:attrNameLst>
                                          <p:attrName>r</p:attrName>
                                        </p:attrNameLst>
                                      </p:cBhvr>
                                    </p:animRot>
                                  </p:childTnLst>
                                </p:cTn>
                              </p:par>
                              <p:par>
                                <p:cTn id="13" presetID="16" presetClass="entr" presetSubtype="2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Horizontal)">
                                      <p:cBhvr>
                                        <p:cTn id="15" dur="3000"/>
                                        <p:tgtEl>
                                          <p:spTgt spid="7"/>
                                        </p:tgtEl>
                                      </p:cBhvr>
                                    </p:animEffect>
                                  </p:childTnLst>
                                </p:cTn>
                              </p:par>
                              <p:par>
                                <p:cTn id="16" presetID="8" presetClass="emph" presetSubtype="0" fill="hold" grpId="1" nodeType="withEffect">
                                  <p:stCondLst>
                                    <p:cond delay="0"/>
                                  </p:stCondLst>
                                  <p:childTnLst>
                                    <p:animRot by="21600000">
                                      <p:cBhvr>
                                        <p:cTn id="17" dur="3000" fill="hold"/>
                                        <p:tgtEl>
                                          <p:spTgt spid="7"/>
                                        </p:tgtEl>
                                        <p:attrNameLst>
                                          <p:attrName>r</p:attrName>
                                        </p:attrNameLst>
                                      </p:cBhvr>
                                    </p:animRot>
                                  </p:childTnLst>
                                </p:cTn>
                              </p:par>
                              <p:par>
                                <p:cTn id="18" presetID="16" presetClass="entr" presetSubtype="26"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Horizontal)">
                                      <p:cBhvr>
                                        <p:cTn id="20" dur="3000"/>
                                        <p:tgtEl>
                                          <p:spTgt spid="8"/>
                                        </p:tgtEl>
                                      </p:cBhvr>
                                    </p:animEffect>
                                  </p:childTnLst>
                                </p:cTn>
                              </p:par>
                              <p:par>
                                <p:cTn id="21" presetID="8" presetClass="emph" presetSubtype="0" fill="hold" grpId="1" nodeType="withEffect">
                                  <p:stCondLst>
                                    <p:cond delay="0"/>
                                  </p:stCondLst>
                                  <p:childTnLst>
                                    <p:animRot by="21600000">
                                      <p:cBhvr>
                                        <p:cTn id="22" dur="3000" fill="hold"/>
                                        <p:tgtEl>
                                          <p:spTgt spid="8"/>
                                        </p:tgtEl>
                                        <p:attrNameLst>
                                          <p:attrName>r</p:attrName>
                                        </p:attrNameLst>
                                      </p:cBhvr>
                                    </p:animRot>
                                  </p:childTnLst>
                                </p:cTn>
                              </p:par>
                              <p:par>
                                <p:cTn id="23" presetID="16" presetClass="entr" presetSubtype="26"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Horizontal)">
                                      <p:cBhvr>
                                        <p:cTn id="25" dur="3000"/>
                                        <p:tgtEl>
                                          <p:spTgt spid="9"/>
                                        </p:tgtEl>
                                      </p:cBhvr>
                                    </p:animEffect>
                                  </p:childTnLst>
                                </p:cTn>
                              </p:par>
                              <p:par>
                                <p:cTn id="26" presetID="8" presetClass="emph" presetSubtype="0" fill="hold" grpId="1" nodeType="withEffect">
                                  <p:stCondLst>
                                    <p:cond delay="0"/>
                                  </p:stCondLst>
                                  <p:childTnLst>
                                    <p:animRot by="21600000">
                                      <p:cBhvr>
                                        <p:cTn id="27" dur="3000" fill="hold"/>
                                        <p:tgtEl>
                                          <p:spTgt spid="9"/>
                                        </p:tgtEl>
                                        <p:attrNameLst>
                                          <p:attrName>r</p:attrName>
                                        </p:attrNameLst>
                                      </p:cBhvr>
                                    </p:animRot>
                                  </p:childTnLst>
                                </p:cTn>
                              </p:par>
                              <p:par>
                                <p:cTn id="28" presetID="16" presetClass="entr" presetSubtype="26"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3000"/>
                                        <p:tgtEl>
                                          <p:spTgt spid="10"/>
                                        </p:tgtEl>
                                      </p:cBhvr>
                                    </p:animEffect>
                                  </p:childTnLst>
                                </p:cTn>
                              </p:par>
                              <p:par>
                                <p:cTn id="31" presetID="8" presetClass="emph" presetSubtype="0" fill="hold" grpId="1" nodeType="withEffect">
                                  <p:stCondLst>
                                    <p:cond delay="0"/>
                                  </p:stCondLst>
                                  <p:childTnLst>
                                    <p:animRot by="21600000">
                                      <p:cBhvr>
                                        <p:cTn id="32" dur="3000" fill="hold"/>
                                        <p:tgtEl>
                                          <p:spTgt spid="10"/>
                                        </p:tgtEl>
                                        <p:attrNameLst>
                                          <p:attrName>r</p:attrName>
                                        </p:attrNameLst>
                                      </p:cBhvr>
                                    </p:animRot>
                                  </p:childTnLst>
                                </p:cTn>
                              </p:par>
                              <p:par>
                                <p:cTn id="33" presetID="16" presetClass="entr" presetSubtype="26"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barn(inHorizontal)">
                                      <p:cBhvr>
                                        <p:cTn id="35" dur="3000"/>
                                        <p:tgtEl>
                                          <p:spTgt spid="11"/>
                                        </p:tgtEl>
                                      </p:cBhvr>
                                    </p:animEffect>
                                  </p:childTnLst>
                                </p:cTn>
                              </p:par>
                              <p:par>
                                <p:cTn id="36" presetID="8" presetClass="emph" presetSubtype="0" fill="hold" grpId="1" nodeType="withEffect">
                                  <p:stCondLst>
                                    <p:cond delay="0"/>
                                  </p:stCondLst>
                                  <p:childTnLst>
                                    <p:animRot by="21600000">
                                      <p:cBhvr>
                                        <p:cTn id="37" dur="3000" fill="hold"/>
                                        <p:tgtEl>
                                          <p:spTgt spid="11"/>
                                        </p:tgtEl>
                                        <p:attrNameLst>
                                          <p:attrName>r</p:attrName>
                                        </p:attrNameLst>
                                      </p:cBhvr>
                                    </p:animRot>
                                  </p:childTnLst>
                                </p:cTn>
                              </p:par>
                              <p:par>
                                <p:cTn id="38" presetID="16" presetClass="entr" presetSubtype="26"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3000"/>
                                        <p:tgtEl>
                                          <p:spTgt spid="12"/>
                                        </p:tgtEl>
                                      </p:cBhvr>
                                    </p:animEffect>
                                  </p:childTnLst>
                                </p:cTn>
                              </p:par>
                              <p:par>
                                <p:cTn id="41" presetID="8" presetClass="emph" presetSubtype="0" fill="hold" grpId="1" nodeType="withEffect">
                                  <p:stCondLst>
                                    <p:cond delay="0"/>
                                  </p:stCondLst>
                                  <p:childTnLst>
                                    <p:animRot by="21600000">
                                      <p:cBhvr>
                                        <p:cTn id="42" dur="3000" fill="hold"/>
                                        <p:tgtEl>
                                          <p:spTgt spid="12"/>
                                        </p:tgtEl>
                                        <p:attrNameLst>
                                          <p:attrName>r</p:attrName>
                                        </p:attrNameLst>
                                      </p:cBhvr>
                                    </p:animRot>
                                  </p:childTnLst>
                                </p:cTn>
                              </p:par>
                              <p:par>
                                <p:cTn id="43" presetID="16" presetClass="entr" presetSubtype="26"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Horizontal)">
                                      <p:cBhvr>
                                        <p:cTn id="45" dur="3000"/>
                                        <p:tgtEl>
                                          <p:spTgt spid="13"/>
                                        </p:tgtEl>
                                      </p:cBhvr>
                                    </p:animEffect>
                                  </p:childTnLst>
                                </p:cTn>
                              </p:par>
                              <p:par>
                                <p:cTn id="46" presetID="8" presetClass="emph" presetSubtype="0" fill="hold" grpId="1" nodeType="withEffect">
                                  <p:stCondLst>
                                    <p:cond delay="0"/>
                                  </p:stCondLst>
                                  <p:childTnLst>
                                    <p:animRot by="21600000">
                                      <p:cBhvr>
                                        <p:cTn id="47" dur="3000" fill="hold"/>
                                        <p:tgtEl>
                                          <p:spTgt spid="13"/>
                                        </p:tgtEl>
                                        <p:attrNameLst>
                                          <p:attrName>r</p:attrName>
                                        </p:attrNameLst>
                                      </p:cBhvr>
                                    </p:animRot>
                                  </p:childTnLst>
                                </p:cTn>
                              </p:par>
                              <p:par>
                                <p:cTn id="48" presetID="16" presetClass="entr" presetSubtype="26"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Horizontal)">
                                      <p:cBhvr>
                                        <p:cTn id="50" dur="3000"/>
                                        <p:tgtEl>
                                          <p:spTgt spid="14"/>
                                        </p:tgtEl>
                                      </p:cBhvr>
                                    </p:animEffect>
                                  </p:childTnLst>
                                </p:cTn>
                              </p:par>
                              <p:par>
                                <p:cTn id="51" presetID="8" presetClass="emph" presetSubtype="0" fill="hold" grpId="1" nodeType="withEffect">
                                  <p:stCondLst>
                                    <p:cond delay="0"/>
                                  </p:stCondLst>
                                  <p:childTnLst>
                                    <p:animRot by="21600000">
                                      <p:cBhvr>
                                        <p:cTn id="52" dur="3000" fill="hold"/>
                                        <p:tgtEl>
                                          <p:spTgt spid="14"/>
                                        </p:tgtEl>
                                        <p:attrNameLst>
                                          <p:attrName>r</p:attrName>
                                        </p:attrNameLst>
                                      </p:cBhvr>
                                    </p:animRot>
                                  </p:childTnLst>
                                </p:cTn>
                              </p:par>
                              <p:par>
                                <p:cTn id="53" presetID="16" presetClass="entr" presetSubtype="26"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barn(inHorizontal)">
                                      <p:cBhvr>
                                        <p:cTn id="55" dur="3000"/>
                                        <p:tgtEl>
                                          <p:spTgt spid="15"/>
                                        </p:tgtEl>
                                      </p:cBhvr>
                                    </p:animEffect>
                                  </p:childTnLst>
                                </p:cTn>
                              </p:par>
                              <p:par>
                                <p:cTn id="56" presetID="8" presetClass="emph" presetSubtype="0" fill="hold" grpId="1" nodeType="withEffect">
                                  <p:stCondLst>
                                    <p:cond delay="0"/>
                                  </p:stCondLst>
                                  <p:childTnLst>
                                    <p:animRot by="21600000">
                                      <p:cBhvr>
                                        <p:cTn id="57" dur="3000" fill="hold"/>
                                        <p:tgtEl>
                                          <p:spTgt spid="15"/>
                                        </p:tgtEl>
                                        <p:attrNameLst>
                                          <p:attrName>r</p:attrName>
                                        </p:attrNameLst>
                                      </p:cBhvr>
                                    </p:animRot>
                                  </p:childTnLst>
                                </p:cTn>
                              </p:par>
                              <p:par>
                                <p:cTn id="58" presetID="16" presetClass="entr" presetSubtype="26" fill="hold" grpId="0" nodeType="withEffect">
                                  <p:stCondLst>
                                    <p:cond delay="0"/>
                                  </p:stCondLst>
                                  <p:childTnLst>
                                    <p:set>
                                      <p:cBhvr>
                                        <p:cTn id="59" dur="1" fill="hold">
                                          <p:stCondLst>
                                            <p:cond delay="0"/>
                                          </p:stCondLst>
                                        </p:cTn>
                                        <p:tgtEl>
                                          <p:spTgt spid="16"/>
                                        </p:tgtEl>
                                        <p:attrNameLst>
                                          <p:attrName>style.visibility</p:attrName>
                                        </p:attrNameLst>
                                      </p:cBhvr>
                                      <p:to>
                                        <p:strVal val="visible"/>
                                      </p:to>
                                    </p:set>
                                    <p:animEffect transition="in" filter="barn(inHorizontal)">
                                      <p:cBhvr>
                                        <p:cTn id="60" dur="3000"/>
                                        <p:tgtEl>
                                          <p:spTgt spid="16"/>
                                        </p:tgtEl>
                                      </p:cBhvr>
                                    </p:animEffect>
                                  </p:childTnLst>
                                </p:cTn>
                              </p:par>
                              <p:par>
                                <p:cTn id="61" presetID="8" presetClass="emph" presetSubtype="0" fill="hold" grpId="1" nodeType="withEffect">
                                  <p:stCondLst>
                                    <p:cond delay="0"/>
                                  </p:stCondLst>
                                  <p:childTnLst>
                                    <p:animRot by="21600000">
                                      <p:cBhvr>
                                        <p:cTn id="62" dur="3000" fill="hold"/>
                                        <p:tgtEl>
                                          <p:spTgt spid="16"/>
                                        </p:tgtEl>
                                        <p:attrNameLst>
                                          <p:attrName>r</p:attrName>
                                        </p:attrNameLst>
                                      </p:cBhvr>
                                    </p:animRot>
                                  </p:childTnLst>
                                </p:cTn>
                              </p:par>
                              <p:par>
                                <p:cTn id="63" presetID="16" presetClass="entr" presetSubtype="26"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barn(inHorizontal)">
                                      <p:cBhvr>
                                        <p:cTn id="65" dur="3000"/>
                                        <p:tgtEl>
                                          <p:spTgt spid="17"/>
                                        </p:tgtEl>
                                      </p:cBhvr>
                                    </p:animEffect>
                                  </p:childTnLst>
                                </p:cTn>
                              </p:par>
                              <p:par>
                                <p:cTn id="66" presetID="8" presetClass="emph" presetSubtype="0" fill="hold" grpId="1" nodeType="withEffect">
                                  <p:stCondLst>
                                    <p:cond delay="0"/>
                                  </p:stCondLst>
                                  <p:childTnLst>
                                    <p:animRot by="21600000">
                                      <p:cBhvr>
                                        <p:cTn id="67" dur="3000" fill="hold"/>
                                        <p:tgtEl>
                                          <p:spTgt spid="17"/>
                                        </p:tgtEl>
                                        <p:attrNameLst>
                                          <p:attrName>r</p:attrName>
                                        </p:attrNameLst>
                                      </p:cBhvr>
                                    </p:animRot>
                                  </p:childTnLst>
                                </p:cTn>
                              </p:par>
                              <p:par>
                                <p:cTn id="68" presetID="23" presetClass="entr" presetSubtype="272" fill="hold" nodeType="with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p:cTn id="70" dur="3000" fill="hold"/>
                                        <p:tgtEl>
                                          <p:spTgt spid="5"/>
                                        </p:tgtEl>
                                        <p:attrNameLst>
                                          <p:attrName>ppt_w</p:attrName>
                                        </p:attrNameLst>
                                      </p:cBhvr>
                                      <p:tavLst>
                                        <p:tav tm="0">
                                          <p:val>
                                            <p:strVal val="2/3*#ppt_w"/>
                                          </p:val>
                                        </p:tav>
                                        <p:tav tm="100000">
                                          <p:val>
                                            <p:strVal val="#ppt_w"/>
                                          </p:val>
                                        </p:tav>
                                      </p:tavLst>
                                    </p:anim>
                                    <p:anim calcmode="lin" valueType="num">
                                      <p:cBhvr>
                                        <p:cTn id="71" dur="3000" fill="hold"/>
                                        <p:tgtEl>
                                          <p:spTgt spid="5"/>
                                        </p:tgtEl>
                                        <p:attrNameLst>
                                          <p:attrName>ppt_h</p:attrName>
                                        </p:attrNameLst>
                                      </p:cBhvr>
                                      <p:tavLst>
                                        <p:tav tm="0">
                                          <p:val>
                                            <p:strVal val="2/3*#ppt_h"/>
                                          </p:val>
                                        </p:tav>
                                        <p:tav tm="100000">
                                          <p:val>
                                            <p:strVal val="#ppt_h"/>
                                          </p:val>
                                        </p:tav>
                                      </p:tavLst>
                                    </p:anim>
                                  </p:childTnLst>
                                </p:cTn>
                              </p:par>
                              <p:par>
                                <p:cTn id="72" presetID="5" presetClass="entr" presetSubtype="5" fill="hold" nodeType="withEffect">
                                  <p:stCondLst>
                                    <p:cond delay="0"/>
                                  </p:stCondLst>
                                  <p:childTnLst>
                                    <p:set>
                                      <p:cBhvr>
                                        <p:cTn id="73" dur="1" fill="hold">
                                          <p:stCondLst>
                                            <p:cond delay="0"/>
                                          </p:stCondLst>
                                        </p:cTn>
                                        <p:tgtEl>
                                          <p:spTgt spid="5"/>
                                        </p:tgtEl>
                                        <p:attrNameLst>
                                          <p:attrName>style.visibility</p:attrName>
                                        </p:attrNameLst>
                                      </p:cBhvr>
                                      <p:to>
                                        <p:strVal val="visible"/>
                                      </p:to>
                                    </p:set>
                                    <p:animEffect transition="in" filter="checkerboard(down)">
                                      <p:cBhvr>
                                        <p:cTn id="7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174671735_dc5ab77c6f_b.jpg"/>
          <p:cNvPicPr>
            <a:picLocks noChangeAspect="1"/>
          </p:cNvPicPr>
          <p:nvPr/>
        </p:nvPicPr>
        <p:blipFill>
          <a:blip r:embed="rId2"/>
          <a:stretch>
            <a:fillRect/>
          </a:stretch>
        </p:blipFill>
        <p:spPr>
          <a:xfrm>
            <a:off x="0" y="0"/>
            <a:ext cx="9144000" cy="6858000"/>
          </a:xfrm>
          <a:prstGeom prst="rect">
            <a:avLst/>
          </a:prstGeom>
        </p:spPr>
      </p:pic>
      <p:pic>
        <p:nvPicPr>
          <p:cNvPr id="5" name="4 Imagen" descr="9174671735_dc5ab77c6f_b.jpg"/>
          <p:cNvPicPr>
            <a:picLocks noChangeAspect="1"/>
          </p:cNvPicPr>
          <p:nvPr/>
        </p:nvPicPr>
        <p:blipFill>
          <a:blip r:embed="rId2"/>
          <a:stretch>
            <a:fillRect/>
          </a:stretch>
        </p:blipFill>
        <p:spPr>
          <a:xfrm>
            <a:off x="0" y="0"/>
            <a:ext cx="9144000" cy="6858000"/>
          </a:xfrm>
          <a:prstGeom prst="rect">
            <a:avLst/>
          </a:prstGeom>
        </p:spPr>
      </p:pic>
      <p:pic>
        <p:nvPicPr>
          <p:cNvPr id="6" name="5 Imagen" descr="9174671735_dc5ab77c6f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14"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9333600a8fbacc247ad23e6932abc68.jpg"/>
          <p:cNvPicPr>
            <a:picLocks noChangeAspect="1"/>
          </p:cNvPicPr>
          <p:nvPr/>
        </p:nvPicPr>
        <p:blipFill>
          <a:blip r:embed="rId2"/>
          <a:stretch>
            <a:fillRect/>
          </a:stretch>
        </p:blipFill>
        <p:spPr>
          <a:xfrm>
            <a:off x="1214414" y="0"/>
            <a:ext cx="6707337" cy="6858000"/>
          </a:xfrm>
          <a:prstGeom prst="rect">
            <a:avLst/>
          </a:prstGeom>
          <a:scene3d>
            <a:camera prst="orthographicFront"/>
            <a:lightRig rig="threePt" dir="t"/>
          </a:scene3d>
          <a:sp3d>
            <a:bevelT prst="angle"/>
          </a:sp3d>
        </p:spPr>
      </p:pic>
      <p:sp>
        <p:nvSpPr>
          <p:cNvPr id="5" name="4 Sol"/>
          <p:cNvSpPr/>
          <p:nvPr/>
        </p:nvSpPr>
        <p:spPr>
          <a:xfrm>
            <a:off x="0" y="0"/>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Sol"/>
          <p:cNvSpPr/>
          <p:nvPr/>
        </p:nvSpPr>
        <p:spPr>
          <a:xfrm>
            <a:off x="0" y="1428736"/>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Sol"/>
          <p:cNvSpPr/>
          <p:nvPr/>
        </p:nvSpPr>
        <p:spPr>
          <a:xfrm>
            <a:off x="0" y="2786058"/>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Sol"/>
          <p:cNvSpPr/>
          <p:nvPr/>
        </p:nvSpPr>
        <p:spPr>
          <a:xfrm>
            <a:off x="0" y="4214818"/>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Sol"/>
          <p:cNvSpPr/>
          <p:nvPr/>
        </p:nvSpPr>
        <p:spPr>
          <a:xfrm>
            <a:off x="0" y="5643578"/>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Sol"/>
          <p:cNvSpPr/>
          <p:nvPr/>
        </p:nvSpPr>
        <p:spPr>
          <a:xfrm>
            <a:off x="7929586" y="0"/>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Sol"/>
          <p:cNvSpPr/>
          <p:nvPr/>
        </p:nvSpPr>
        <p:spPr>
          <a:xfrm>
            <a:off x="7929586" y="1428736"/>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Sol"/>
          <p:cNvSpPr/>
          <p:nvPr/>
        </p:nvSpPr>
        <p:spPr>
          <a:xfrm>
            <a:off x="7929586" y="2786058"/>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Sol"/>
          <p:cNvSpPr/>
          <p:nvPr/>
        </p:nvSpPr>
        <p:spPr>
          <a:xfrm>
            <a:off x="7929586" y="4214818"/>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Sol"/>
          <p:cNvSpPr/>
          <p:nvPr/>
        </p:nvSpPr>
        <p:spPr>
          <a:xfrm>
            <a:off x="7929586" y="5643578"/>
            <a:ext cx="1214414" cy="1214422"/>
          </a:xfrm>
          <a:prstGeom prst="sun">
            <a:avLst/>
          </a:prstGeom>
          <a:gradFill flip="none"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path path="circle">
              <a:fillToRect l="50000" t="50000" r="50000" b="50000"/>
            </a:path>
            <a:tileRect/>
          </a:gra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5"/>
                                        </p:tgtEl>
                                        <p:attrNameLst>
                                          <p:attrName>style.opacity</p:attrName>
                                        </p:attrNameLst>
                                      </p:cBhvr>
                                      <p:to>
                                        <p:strVal val="0"/>
                                      </p:to>
                                    </p:set>
                                    <p:animEffect filter="image" prLst="opacity: 0">
                                      <p:cBhvr rctx="IE">
                                        <p:cTn id="7" dur="indefinite"/>
                                        <p:tgtEl>
                                          <p:spTgt spid="15"/>
                                        </p:tgtEl>
                                      </p:cBhvr>
                                    </p:animEffect>
                                  </p:childTnLst>
                                </p:cTn>
                              </p:par>
                              <p:par>
                                <p:cTn id="8" presetID="8" presetClass="emph" presetSubtype="0" repeatCount="indefinite" fill="hold" grpId="0" nodeType="withEffect">
                                  <p:stCondLst>
                                    <p:cond delay="0"/>
                                  </p:stCondLst>
                                  <p:childTnLst>
                                    <p:animRot by="21600000">
                                      <p:cBhvr>
                                        <p:cTn id="9" dur="2000" fill="hold"/>
                                        <p:tgtEl>
                                          <p:spTgt spid="5"/>
                                        </p:tgtEl>
                                        <p:attrNameLst>
                                          <p:attrName>r</p:attrName>
                                        </p:attrNameLst>
                                      </p:cBhvr>
                                    </p:animRot>
                                  </p:childTnLst>
                                </p:cTn>
                              </p:par>
                              <p:par>
                                <p:cTn id="10" presetID="8" presetClass="emph" presetSubtype="0" repeatCount="indefinite" fill="hold" grpId="0" nodeType="withEffect">
                                  <p:stCondLst>
                                    <p:cond delay="0"/>
                                  </p:stCondLst>
                                  <p:childTnLst>
                                    <p:animRot by="21600000">
                                      <p:cBhvr>
                                        <p:cTn id="11" dur="2000" fill="hold"/>
                                        <p:tgtEl>
                                          <p:spTgt spid="6"/>
                                        </p:tgtEl>
                                        <p:attrNameLst>
                                          <p:attrName>r</p:attrName>
                                        </p:attrNameLst>
                                      </p:cBhvr>
                                    </p:animRot>
                                  </p:childTnLst>
                                </p:cTn>
                              </p:par>
                              <p:par>
                                <p:cTn id="12" presetID="8" presetClass="emph" presetSubtype="0" repeatCount="indefinite" fill="hold" grpId="0" nodeType="withEffect">
                                  <p:stCondLst>
                                    <p:cond delay="0"/>
                                  </p:stCondLst>
                                  <p:childTnLst>
                                    <p:animRot by="21600000">
                                      <p:cBhvr>
                                        <p:cTn id="13" dur="2000" fill="hold"/>
                                        <p:tgtEl>
                                          <p:spTgt spid="7"/>
                                        </p:tgtEl>
                                        <p:attrNameLst>
                                          <p:attrName>r</p:attrName>
                                        </p:attrNameLst>
                                      </p:cBhvr>
                                    </p:animRot>
                                  </p:childTnLst>
                                </p:cTn>
                              </p:par>
                              <p:par>
                                <p:cTn id="14" presetID="8" presetClass="emph" presetSubtype="0" repeatCount="indefinite" fill="hold" grpId="0" nodeType="withEffect">
                                  <p:stCondLst>
                                    <p:cond delay="0"/>
                                  </p:stCondLst>
                                  <p:childTnLst>
                                    <p:animRot by="21600000">
                                      <p:cBhvr>
                                        <p:cTn id="15" dur="2000" fill="hold"/>
                                        <p:tgtEl>
                                          <p:spTgt spid="8"/>
                                        </p:tgtEl>
                                        <p:attrNameLst>
                                          <p:attrName>r</p:attrName>
                                        </p:attrNameLst>
                                      </p:cBhvr>
                                    </p:animRot>
                                  </p:childTnLst>
                                </p:cTn>
                              </p:par>
                              <p:par>
                                <p:cTn id="16" presetID="8" presetClass="emph" presetSubtype="0" repeatCount="indefinite" fill="hold" grpId="0" nodeType="withEffect">
                                  <p:stCondLst>
                                    <p:cond delay="0"/>
                                  </p:stCondLst>
                                  <p:childTnLst>
                                    <p:animRot by="21600000">
                                      <p:cBhvr>
                                        <p:cTn id="17" dur="2000" fill="hold"/>
                                        <p:tgtEl>
                                          <p:spTgt spid="9"/>
                                        </p:tgtEl>
                                        <p:attrNameLst>
                                          <p:attrName>r</p:attrName>
                                        </p:attrNameLst>
                                      </p:cBhvr>
                                    </p:animRot>
                                  </p:childTnLst>
                                </p:cTn>
                              </p:par>
                              <p:par>
                                <p:cTn id="18" presetID="8" presetClass="emph" presetSubtype="0" repeatCount="indefinite" fill="hold" grpId="0" nodeType="withEffect">
                                  <p:stCondLst>
                                    <p:cond delay="0"/>
                                  </p:stCondLst>
                                  <p:childTnLst>
                                    <p:animRot by="21600000">
                                      <p:cBhvr>
                                        <p:cTn id="19" dur="2000" fill="hold"/>
                                        <p:tgtEl>
                                          <p:spTgt spid="10"/>
                                        </p:tgtEl>
                                        <p:attrNameLst>
                                          <p:attrName>r</p:attrName>
                                        </p:attrNameLst>
                                      </p:cBhvr>
                                    </p:animRot>
                                  </p:childTnLst>
                                </p:cTn>
                              </p:par>
                              <p:par>
                                <p:cTn id="20" presetID="8" presetClass="emph" presetSubtype="0" repeatCount="indefinite" fill="hold" grpId="0" nodeType="withEffect">
                                  <p:stCondLst>
                                    <p:cond delay="0"/>
                                  </p:stCondLst>
                                  <p:childTnLst>
                                    <p:animRot by="21600000">
                                      <p:cBhvr>
                                        <p:cTn id="21" dur="2000" fill="hold"/>
                                        <p:tgtEl>
                                          <p:spTgt spid="11"/>
                                        </p:tgtEl>
                                        <p:attrNameLst>
                                          <p:attrName>r</p:attrName>
                                        </p:attrNameLst>
                                      </p:cBhvr>
                                    </p:animRot>
                                  </p:childTnLst>
                                </p:cTn>
                              </p:par>
                              <p:par>
                                <p:cTn id="22" presetID="8" presetClass="emph" presetSubtype="0" repeatCount="indefinite" fill="hold" grpId="0" nodeType="withEffect">
                                  <p:stCondLst>
                                    <p:cond delay="0"/>
                                  </p:stCondLst>
                                  <p:childTnLst>
                                    <p:animRot by="21600000">
                                      <p:cBhvr>
                                        <p:cTn id="23" dur="2000" fill="hold"/>
                                        <p:tgtEl>
                                          <p:spTgt spid="12"/>
                                        </p:tgtEl>
                                        <p:attrNameLst>
                                          <p:attrName>r</p:attrName>
                                        </p:attrNameLst>
                                      </p:cBhvr>
                                    </p:animRot>
                                  </p:childTnLst>
                                </p:cTn>
                              </p:par>
                              <p:par>
                                <p:cTn id="24" presetID="8" presetClass="emph" presetSubtype="0" repeatCount="indefinite" fill="hold" grpId="0" nodeType="withEffect">
                                  <p:stCondLst>
                                    <p:cond delay="0"/>
                                  </p:stCondLst>
                                  <p:childTnLst>
                                    <p:animRot by="21600000">
                                      <p:cBhvr>
                                        <p:cTn id="25" dur="2000" fill="hold"/>
                                        <p:tgtEl>
                                          <p:spTgt spid="13"/>
                                        </p:tgtEl>
                                        <p:attrNameLst>
                                          <p:attrName>r</p:attrName>
                                        </p:attrNameLst>
                                      </p:cBhvr>
                                    </p:animRot>
                                  </p:childTnLst>
                                </p:cTn>
                              </p:par>
                              <p:par>
                                <p:cTn id="26" presetID="8" presetClass="emph" presetSubtype="0" repeatCount="indefinite" fill="hold" grpId="0" nodeType="withEffect">
                                  <p:stCondLst>
                                    <p:cond delay="0"/>
                                  </p:stCondLst>
                                  <p:childTnLst>
                                    <p:animRot by="21600000">
                                      <p:cBhvr>
                                        <p:cTn id="27" dur="2000" fill="hold"/>
                                        <p:tgtEl>
                                          <p:spTgt spid="14"/>
                                        </p:tgtEl>
                                        <p:attrNameLst>
                                          <p:attrName>r</p:attrName>
                                        </p:attrNameLst>
                                      </p:cBhvr>
                                    </p:animRot>
                                  </p:childTnLst>
                                </p:cTn>
                              </p:par>
                              <p:par>
                                <p:cTn id="28" presetID="13" presetClass="entr" presetSubtype="16"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plus(in)">
                                      <p:cBhvr>
                                        <p:cTn id="30" dur="3000"/>
                                        <p:tgtEl>
                                          <p:spTgt spid="4"/>
                                        </p:tgtEl>
                                      </p:cBhvr>
                                    </p:animEffect>
                                  </p:childTnLst>
                                </p:cTn>
                              </p:par>
                              <p:par>
                                <p:cTn id="31" presetID="23" presetClass="entr" presetSubtype="272"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3000" fill="hold"/>
                                        <p:tgtEl>
                                          <p:spTgt spid="4"/>
                                        </p:tgtEl>
                                        <p:attrNameLst>
                                          <p:attrName>ppt_w</p:attrName>
                                        </p:attrNameLst>
                                      </p:cBhvr>
                                      <p:tavLst>
                                        <p:tav tm="0">
                                          <p:val>
                                            <p:strVal val="2/3*#ppt_w"/>
                                          </p:val>
                                        </p:tav>
                                        <p:tav tm="100000">
                                          <p:val>
                                            <p:strVal val="#ppt_w"/>
                                          </p:val>
                                        </p:tav>
                                      </p:tavLst>
                                    </p:anim>
                                    <p:anim calcmode="lin" valueType="num">
                                      <p:cBhvr>
                                        <p:cTn id="34"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401851594_7daa6bb43d_b.jpg"/>
          <p:cNvPicPr>
            <a:picLocks noChangeAspect="1"/>
          </p:cNvPicPr>
          <p:nvPr/>
        </p:nvPicPr>
        <p:blipFill>
          <a:blip r:embed="rId2"/>
          <a:stretch>
            <a:fillRect/>
          </a:stretch>
        </p:blipFill>
        <p:spPr>
          <a:xfrm>
            <a:off x="1571605" y="0"/>
            <a:ext cx="5857916" cy="6858000"/>
          </a:xfrm>
          <a:prstGeom prst="rect">
            <a:avLst/>
          </a:prstGeom>
        </p:spPr>
      </p:pic>
      <p:sp>
        <p:nvSpPr>
          <p:cNvPr id="5" name="4 Rectángulo"/>
          <p:cNvSpPr/>
          <p:nvPr/>
        </p:nvSpPr>
        <p:spPr>
          <a:xfrm>
            <a:off x="0" y="0"/>
            <a:ext cx="428596" cy="6858000"/>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500174"/>
            <a:ext cx="428628" cy="535782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14414" y="2928934"/>
            <a:ext cx="428628" cy="392906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15404" y="0"/>
            <a:ext cx="428596" cy="6858000"/>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072462" y="1500174"/>
            <a:ext cx="428628" cy="535782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429520" y="2928934"/>
            <a:ext cx="428628" cy="392906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17" presetClass="entr" presetSubtype="10" fill="hold" grpId="0" nodeType="withEffect" nodePh="1">
                                  <p:stCondLst>
                                    <p:cond delay="0"/>
                                  </p:stCondLst>
                                  <p:endCondLst>
                                    <p:cond evt="begin" delay="0">
                                      <p:tn val="32"/>
                                    </p:cond>
                                  </p:endCondLst>
                                  <p:childTnLst>
                                    <p:set>
                                      <p:cBhvr>
                                        <p:cTn id="33" dur="1" fill="hold">
                                          <p:stCondLst>
                                            <p:cond delay="0"/>
                                          </p:stCondLst>
                                        </p:cTn>
                                        <p:tgtEl>
                                          <p:spTgt spid="2"/>
                                        </p:tgtEl>
                                        <p:attrNameLst>
                                          <p:attrName>style.visibility</p:attrName>
                                        </p:attrNameLst>
                                      </p:cBhvr>
                                      <p:to>
                                        <p:strVal val="visible"/>
                                      </p:to>
                                    </p:set>
                                    <p:anim calcmode="lin" valueType="num">
                                      <p:cBhvr>
                                        <p:cTn id="34" dur="3000" fill="hold"/>
                                        <p:tgtEl>
                                          <p:spTgt spid="2"/>
                                        </p:tgtEl>
                                        <p:attrNameLst>
                                          <p:attrName>ppt_w</p:attrName>
                                        </p:attrNameLst>
                                      </p:cBhvr>
                                      <p:tavLst>
                                        <p:tav tm="0">
                                          <p:val>
                                            <p:fltVal val="0"/>
                                          </p:val>
                                        </p:tav>
                                        <p:tav tm="100000">
                                          <p:val>
                                            <p:strVal val="#ppt_w"/>
                                          </p:val>
                                        </p:tav>
                                      </p:tavLst>
                                    </p:anim>
                                    <p:anim calcmode="lin" valueType="num">
                                      <p:cBhvr>
                                        <p:cTn id="35" dur="3000" fill="hold"/>
                                        <p:tgtEl>
                                          <p:spTgt spid="2"/>
                                        </p:tgtEl>
                                        <p:attrNameLst>
                                          <p:attrName>ppt_h</p:attrName>
                                        </p:attrNameLst>
                                      </p:cBhvr>
                                      <p:tavLst>
                                        <p:tav tm="0">
                                          <p:val>
                                            <p:strVal val="#ppt_h"/>
                                          </p:val>
                                        </p:tav>
                                        <p:tav tm="100000">
                                          <p:val>
                                            <p:strVal val="#ppt_h"/>
                                          </p:val>
                                        </p:tav>
                                      </p:tavLst>
                                    </p:anim>
                                  </p:childTnLst>
                                </p:cTn>
                              </p:par>
                              <p:par>
                                <p:cTn id="36" presetID="17" presetClass="entr" presetSubtype="10" fill="hold" grpId="0" nodeType="withEffect" nodePh="1">
                                  <p:stCondLst>
                                    <p:cond delay="0"/>
                                  </p:stCondLst>
                                  <p:endCondLst>
                                    <p:cond evt="begin" delay="0">
                                      <p:tn val="36"/>
                                    </p:cond>
                                  </p:endCondLst>
                                  <p:childTnLst>
                                    <p:set>
                                      <p:cBhvr>
                                        <p:cTn id="37" dur="1" fill="hold">
                                          <p:stCondLst>
                                            <p:cond delay="0"/>
                                          </p:stCondLst>
                                        </p:cTn>
                                        <p:tgtEl>
                                          <p:spTgt spid="3">
                                            <p:txEl>
                                              <p:pRg st="0" end="0"/>
                                            </p:txEl>
                                          </p:spTgt>
                                        </p:tgtEl>
                                        <p:attrNameLst>
                                          <p:attrName>style.visibility</p:attrName>
                                        </p:attrNameLst>
                                      </p:cBhvr>
                                      <p:to>
                                        <p:strVal val="visible"/>
                                      </p:to>
                                    </p:set>
                                    <p:anim calcmode="lin" valueType="num">
                                      <p:cBhvr>
                                        <p:cTn id="38"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39" dur="3000" fill="hold"/>
                                        <p:tgtEl>
                                          <p:spTgt spid="3">
                                            <p:txEl>
                                              <p:pRg st="0" end="0"/>
                                            </p:txEl>
                                          </p:spTgt>
                                        </p:tgtEl>
                                        <p:attrNameLst>
                                          <p:attrName>ppt_h</p:attrName>
                                        </p:attrNameLst>
                                      </p:cBhvr>
                                      <p:tavLst>
                                        <p:tav tm="0">
                                          <p:val>
                                            <p:strVal val="#ppt_h"/>
                                          </p:val>
                                        </p:tav>
                                        <p:tav tm="100000">
                                          <p:val>
                                            <p:strVal val="#ppt_h"/>
                                          </p:val>
                                        </p:tav>
                                      </p:tavLst>
                                    </p:anim>
                                  </p:childTnLst>
                                </p:cTn>
                              </p:par>
                              <p:par>
                                <p:cTn id="40" presetID="17" presetClass="entr" presetSubtype="10"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3000" fill="hold"/>
                                        <p:tgtEl>
                                          <p:spTgt spid="4"/>
                                        </p:tgtEl>
                                        <p:attrNameLst>
                                          <p:attrName>ppt_w</p:attrName>
                                        </p:attrNameLst>
                                      </p:cBhvr>
                                      <p:tavLst>
                                        <p:tav tm="0">
                                          <p:val>
                                            <p:fltVal val="0"/>
                                          </p:val>
                                        </p:tav>
                                        <p:tav tm="100000">
                                          <p:val>
                                            <p:strVal val="#ppt_w"/>
                                          </p:val>
                                        </p:tav>
                                      </p:tavLst>
                                    </p:anim>
                                    <p:anim calcmode="lin" valueType="num">
                                      <p:cBhvr>
                                        <p:cTn id="43" dur="3000" fill="hold"/>
                                        <p:tgtEl>
                                          <p:spTgt spid="4"/>
                                        </p:tgtEl>
                                        <p:attrNameLst>
                                          <p:attrName>ppt_h</p:attrName>
                                        </p:attrNameLst>
                                      </p:cBhvr>
                                      <p:tavLst>
                                        <p:tav tm="0">
                                          <p:val>
                                            <p:strVal val="#ppt_h"/>
                                          </p:val>
                                        </p:tav>
                                        <p:tav tm="100000">
                                          <p:val>
                                            <p:strVal val="#ppt_h"/>
                                          </p:val>
                                        </p:tav>
                                      </p:tavLst>
                                    </p:anim>
                                  </p:childTnLst>
                                </p:cTn>
                              </p:par>
                              <p:par>
                                <p:cTn id="44" presetID="17" presetClass="entr" presetSubtype="10" fill="hold" grpId="1" nodeType="with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3000" fill="hold"/>
                                        <p:tgtEl>
                                          <p:spTgt spid="5"/>
                                        </p:tgtEl>
                                        <p:attrNameLst>
                                          <p:attrName>ppt_w</p:attrName>
                                        </p:attrNameLst>
                                      </p:cBhvr>
                                      <p:tavLst>
                                        <p:tav tm="0">
                                          <p:val>
                                            <p:fltVal val="0"/>
                                          </p:val>
                                        </p:tav>
                                        <p:tav tm="100000">
                                          <p:val>
                                            <p:strVal val="#ppt_w"/>
                                          </p:val>
                                        </p:tav>
                                      </p:tavLst>
                                    </p:anim>
                                    <p:anim calcmode="lin" valueType="num">
                                      <p:cBhvr>
                                        <p:cTn id="47" dur="3000" fill="hold"/>
                                        <p:tgtEl>
                                          <p:spTgt spid="5"/>
                                        </p:tgtEl>
                                        <p:attrNameLst>
                                          <p:attrName>ppt_h</p:attrName>
                                        </p:attrNameLst>
                                      </p:cBhvr>
                                      <p:tavLst>
                                        <p:tav tm="0">
                                          <p:val>
                                            <p:strVal val="#ppt_h"/>
                                          </p:val>
                                        </p:tav>
                                        <p:tav tm="100000">
                                          <p:val>
                                            <p:strVal val="#ppt_h"/>
                                          </p:val>
                                        </p:tav>
                                      </p:tavLst>
                                    </p:anim>
                                  </p:childTnLst>
                                </p:cTn>
                              </p:par>
                              <p:par>
                                <p:cTn id="48" presetID="17"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3000" fill="hold"/>
                                        <p:tgtEl>
                                          <p:spTgt spid="6"/>
                                        </p:tgtEl>
                                        <p:attrNameLst>
                                          <p:attrName>ppt_w</p:attrName>
                                        </p:attrNameLst>
                                      </p:cBhvr>
                                      <p:tavLst>
                                        <p:tav tm="0">
                                          <p:val>
                                            <p:fltVal val="0"/>
                                          </p:val>
                                        </p:tav>
                                        <p:tav tm="100000">
                                          <p:val>
                                            <p:strVal val="#ppt_w"/>
                                          </p:val>
                                        </p:tav>
                                      </p:tavLst>
                                    </p:anim>
                                    <p:anim calcmode="lin" valueType="num">
                                      <p:cBhvr>
                                        <p:cTn id="51" dur="3000" fill="hold"/>
                                        <p:tgtEl>
                                          <p:spTgt spid="6"/>
                                        </p:tgtEl>
                                        <p:attrNameLst>
                                          <p:attrName>ppt_h</p:attrName>
                                        </p:attrNameLst>
                                      </p:cBhvr>
                                      <p:tavLst>
                                        <p:tav tm="0">
                                          <p:val>
                                            <p:strVal val="#ppt_h"/>
                                          </p:val>
                                        </p:tav>
                                        <p:tav tm="100000">
                                          <p:val>
                                            <p:strVal val="#ppt_h"/>
                                          </p:val>
                                        </p:tav>
                                      </p:tavLst>
                                    </p:anim>
                                  </p:childTnLst>
                                </p:cTn>
                              </p:par>
                              <p:par>
                                <p:cTn id="52" presetID="17" presetClass="entr" presetSubtype="10" fill="hold" grpId="1" nodeType="with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p:cTn id="54" dur="3000" fill="hold"/>
                                        <p:tgtEl>
                                          <p:spTgt spid="7"/>
                                        </p:tgtEl>
                                        <p:attrNameLst>
                                          <p:attrName>ppt_w</p:attrName>
                                        </p:attrNameLst>
                                      </p:cBhvr>
                                      <p:tavLst>
                                        <p:tav tm="0">
                                          <p:val>
                                            <p:fltVal val="0"/>
                                          </p:val>
                                        </p:tav>
                                        <p:tav tm="100000">
                                          <p:val>
                                            <p:strVal val="#ppt_w"/>
                                          </p:val>
                                        </p:tav>
                                      </p:tavLst>
                                    </p:anim>
                                    <p:anim calcmode="lin" valueType="num">
                                      <p:cBhvr>
                                        <p:cTn id="55" dur="3000" fill="hold"/>
                                        <p:tgtEl>
                                          <p:spTgt spid="7"/>
                                        </p:tgtEl>
                                        <p:attrNameLst>
                                          <p:attrName>ppt_h</p:attrName>
                                        </p:attrNameLst>
                                      </p:cBhvr>
                                      <p:tavLst>
                                        <p:tav tm="0">
                                          <p:val>
                                            <p:strVal val="#ppt_h"/>
                                          </p:val>
                                        </p:tav>
                                        <p:tav tm="100000">
                                          <p:val>
                                            <p:strVal val="#ppt_h"/>
                                          </p:val>
                                        </p:tav>
                                      </p:tavLst>
                                    </p:anim>
                                  </p:childTnLst>
                                </p:cTn>
                              </p:par>
                              <p:par>
                                <p:cTn id="56" presetID="17" presetClass="entr" presetSubtype="10"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 calcmode="lin" valueType="num">
                                      <p:cBhvr>
                                        <p:cTn id="58" dur="3000" fill="hold"/>
                                        <p:tgtEl>
                                          <p:spTgt spid="8"/>
                                        </p:tgtEl>
                                        <p:attrNameLst>
                                          <p:attrName>ppt_w</p:attrName>
                                        </p:attrNameLst>
                                      </p:cBhvr>
                                      <p:tavLst>
                                        <p:tav tm="0">
                                          <p:val>
                                            <p:fltVal val="0"/>
                                          </p:val>
                                        </p:tav>
                                        <p:tav tm="100000">
                                          <p:val>
                                            <p:strVal val="#ppt_w"/>
                                          </p:val>
                                        </p:tav>
                                      </p:tavLst>
                                    </p:anim>
                                    <p:anim calcmode="lin" valueType="num">
                                      <p:cBhvr>
                                        <p:cTn id="59" dur="3000" fill="hold"/>
                                        <p:tgtEl>
                                          <p:spTgt spid="8"/>
                                        </p:tgtEl>
                                        <p:attrNameLst>
                                          <p:attrName>ppt_h</p:attrName>
                                        </p:attrNameLst>
                                      </p:cBhvr>
                                      <p:tavLst>
                                        <p:tav tm="0">
                                          <p:val>
                                            <p:strVal val="#ppt_h"/>
                                          </p:val>
                                        </p:tav>
                                        <p:tav tm="100000">
                                          <p:val>
                                            <p:strVal val="#ppt_h"/>
                                          </p:val>
                                        </p:tav>
                                      </p:tavLst>
                                    </p:anim>
                                  </p:childTnLst>
                                </p:cTn>
                              </p:par>
                              <p:par>
                                <p:cTn id="60" presetID="17" presetClass="entr" presetSubtype="10"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 calcmode="lin" valueType="num">
                                      <p:cBhvr>
                                        <p:cTn id="62" dur="3000" fill="hold"/>
                                        <p:tgtEl>
                                          <p:spTgt spid="9"/>
                                        </p:tgtEl>
                                        <p:attrNameLst>
                                          <p:attrName>ppt_w</p:attrName>
                                        </p:attrNameLst>
                                      </p:cBhvr>
                                      <p:tavLst>
                                        <p:tav tm="0">
                                          <p:val>
                                            <p:fltVal val="0"/>
                                          </p:val>
                                        </p:tav>
                                        <p:tav tm="100000">
                                          <p:val>
                                            <p:strVal val="#ppt_w"/>
                                          </p:val>
                                        </p:tav>
                                      </p:tavLst>
                                    </p:anim>
                                    <p:anim calcmode="lin" valueType="num">
                                      <p:cBhvr>
                                        <p:cTn id="63" dur="3000" fill="hold"/>
                                        <p:tgtEl>
                                          <p:spTgt spid="9"/>
                                        </p:tgtEl>
                                        <p:attrNameLst>
                                          <p:attrName>ppt_h</p:attrName>
                                        </p:attrNameLst>
                                      </p:cBhvr>
                                      <p:tavLst>
                                        <p:tav tm="0">
                                          <p:val>
                                            <p:strVal val="#ppt_h"/>
                                          </p:val>
                                        </p:tav>
                                        <p:tav tm="100000">
                                          <p:val>
                                            <p:strVal val="#ppt_h"/>
                                          </p:val>
                                        </p:tav>
                                      </p:tavLst>
                                    </p:anim>
                                  </p:childTnLst>
                                </p:cTn>
                              </p:par>
                              <p:par>
                                <p:cTn id="64" presetID="17" presetClass="entr" presetSubtype="10" fill="hold" grpId="1" nodeType="withEffect">
                                  <p:stCondLst>
                                    <p:cond delay="0"/>
                                  </p:stCondLst>
                                  <p:childTnLst>
                                    <p:set>
                                      <p:cBhvr>
                                        <p:cTn id="65" dur="1" fill="hold">
                                          <p:stCondLst>
                                            <p:cond delay="0"/>
                                          </p:stCondLst>
                                        </p:cTn>
                                        <p:tgtEl>
                                          <p:spTgt spid="10"/>
                                        </p:tgtEl>
                                        <p:attrNameLst>
                                          <p:attrName>style.visibility</p:attrName>
                                        </p:attrNameLst>
                                      </p:cBhvr>
                                      <p:to>
                                        <p:strVal val="visible"/>
                                      </p:to>
                                    </p:set>
                                    <p:anim calcmode="lin" valueType="num">
                                      <p:cBhvr>
                                        <p:cTn id="66" dur="3000" fill="hold"/>
                                        <p:tgtEl>
                                          <p:spTgt spid="10"/>
                                        </p:tgtEl>
                                        <p:attrNameLst>
                                          <p:attrName>ppt_w</p:attrName>
                                        </p:attrNameLst>
                                      </p:cBhvr>
                                      <p:tavLst>
                                        <p:tav tm="0">
                                          <p:val>
                                            <p:fltVal val="0"/>
                                          </p:val>
                                        </p:tav>
                                        <p:tav tm="100000">
                                          <p:val>
                                            <p:strVal val="#ppt_w"/>
                                          </p:val>
                                        </p:tav>
                                      </p:tavLst>
                                    </p:anim>
                                    <p:anim calcmode="lin" valueType="num">
                                      <p:cBhvr>
                                        <p:cTn id="67" dur="3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HORSEWOMANx20LLADRO.7L.jpg"/>
          <p:cNvPicPr>
            <a:picLocks noChangeAspect="1"/>
          </p:cNvPicPr>
          <p:nvPr/>
        </p:nvPicPr>
        <p:blipFill>
          <a:blip r:embed="rId2"/>
          <a:stretch>
            <a:fillRect/>
          </a:stretch>
        </p:blipFill>
        <p:spPr>
          <a:xfrm>
            <a:off x="0" y="0"/>
            <a:ext cx="9144000" cy="6858000"/>
          </a:xfrm>
          <a:prstGeom prst="rect">
            <a:avLst/>
          </a:prstGeom>
        </p:spPr>
      </p:pic>
      <p:pic>
        <p:nvPicPr>
          <p:cNvPr id="5" name="4 Imagen" descr="HORSEWOMANx20LLADRO.7L.jpg"/>
          <p:cNvPicPr>
            <a:picLocks noChangeAspect="1"/>
          </p:cNvPicPr>
          <p:nvPr/>
        </p:nvPicPr>
        <p:blipFill>
          <a:blip r:embed="rId2"/>
          <a:stretch>
            <a:fillRect/>
          </a:stretch>
        </p:blipFill>
        <p:spPr>
          <a:xfrm>
            <a:off x="0" y="0"/>
            <a:ext cx="9144000" cy="6858000"/>
          </a:xfrm>
          <a:prstGeom prst="rect">
            <a:avLst/>
          </a:prstGeom>
        </p:spPr>
      </p:pic>
      <p:pic>
        <p:nvPicPr>
          <p:cNvPr id="6" name="5 Imagen" descr="HORSEWOMANx20LLADRO.7L.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0"/>
                                  </p:stCondLst>
                                  <p:childTnLst>
                                    <p:anim calcmode="lin" valueType="num">
                                      <p:cBhvr>
                                        <p:cTn id="9" dur="3000"/>
                                        <p:tgtEl>
                                          <p:spTgt spid="6"/>
                                        </p:tgtEl>
                                        <p:attrNameLst>
                                          <p:attrName>ppt_x</p:attrName>
                                        </p:attrNameLst>
                                      </p:cBhvr>
                                      <p:tavLst>
                                        <p:tav tm="0">
                                          <p:val>
                                            <p:strVal val="ppt_x"/>
                                          </p:val>
                                        </p:tav>
                                        <p:tav tm="100000">
                                          <p:val>
                                            <p:strVal val="ppt_x-ppt_w/2"/>
                                          </p:val>
                                        </p:tav>
                                      </p:tavLst>
                                    </p:anim>
                                    <p:anim calcmode="lin" valueType="num">
                                      <p:cBhvr>
                                        <p:cTn id="10" dur="3000"/>
                                        <p:tgtEl>
                                          <p:spTgt spid="6"/>
                                        </p:tgtEl>
                                        <p:attrNameLst>
                                          <p:attrName>ppt_y</p:attrName>
                                        </p:attrNameLst>
                                      </p:cBhvr>
                                      <p:tavLst>
                                        <p:tav tm="0">
                                          <p:val>
                                            <p:strVal val="ppt_y"/>
                                          </p:val>
                                        </p:tav>
                                        <p:tav tm="100000">
                                          <p:val>
                                            <p:strVal val="ppt_y"/>
                                          </p:val>
                                        </p:tav>
                                      </p:tavLst>
                                    </p:anim>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strVal val="ppt_h"/>
                                          </p:val>
                                        </p:tav>
                                      </p:tavLst>
                                    </p:anim>
                                    <p:set>
                                      <p:cBhvr>
                                        <p:cTn id="13" dur="1" fill="hold">
                                          <p:stCondLst>
                                            <p:cond delay="2999"/>
                                          </p:stCondLst>
                                        </p:cTn>
                                        <p:tgtEl>
                                          <p:spTgt spid="6"/>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5"/>
                                        </p:tgtEl>
                                        <p:attrNameLst>
                                          <p:attrName>ppt_x</p:attrName>
                                        </p:attrNameLst>
                                      </p:cBhvr>
                                      <p:tavLst>
                                        <p:tav tm="0">
                                          <p:val>
                                            <p:strVal val="ppt_x"/>
                                          </p:val>
                                        </p:tav>
                                        <p:tav tm="100000">
                                          <p:val>
                                            <p:strVal val="ppt_x+ppt_w/2"/>
                                          </p:val>
                                        </p:tav>
                                      </p:tavLst>
                                    </p:anim>
                                    <p:anim calcmode="lin" valueType="num">
                                      <p:cBhvr>
                                        <p:cTn id="19" dur="3000"/>
                                        <p:tgtEl>
                                          <p:spTgt spid="5"/>
                                        </p:tgtEl>
                                        <p:attrNameLst>
                                          <p:attrName>ppt_y</p:attrName>
                                        </p:attrNameLst>
                                      </p:cBhvr>
                                      <p:tavLst>
                                        <p:tav tm="0">
                                          <p:val>
                                            <p:strVal val="ppt_y"/>
                                          </p:val>
                                        </p:tav>
                                        <p:tav tm="100000">
                                          <p:val>
                                            <p:strVal val="ppt_y"/>
                                          </p:val>
                                        </p:tav>
                                      </p:tavLst>
                                    </p:anim>
                                    <p:anim calcmode="lin" valueType="num">
                                      <p:cBhvr>
                                        <p:cTn id="20" dur="3000"/>
                                        <p:tgtEl>
                                          <p:spTgt spid="5"/>
                                        </p:tgtEl>
                                        <p:attrNameLst>
                                          <p:attrName>ppt_w</p:attrName>
                                        </p:attrNameLst>
                                      </p:cBhvr>
                                      <p:tavLst>
                                        <p:tav tm="0">
                                          <p:val>
                                            <p:strVal val="ppt_w"/>
                                          </p:val>
                                        </p:tav>
                                        <p:tav tm="100000">
                                          <p:val>
                                            <p:fltVal val="0"/>
                                          </p:val>
                                        </p:tav>
                                      </p:tavLst>
                                    </p:anim>
                                    <p:anim calcmode="lin" valueType="num">
                                      <p:cBhvr>
                                        <p:cTn id="21" dur="3000"/>
                                        <p:tgtEl>
                                          <p:spTgt spid="5"/>
                                        </p:tgtEl>
                                        <p:attrNameLst>
                                          <p:attrName>ppt_h</p:attrName>
                                        </p:attrNameLst>
                                      </p:cBhvr>
                                      <p:tavLst>
                                        <p:tav tm="0">
                                          <p:val>
                                            <p:strVal val="ppt_h"/>
                                          </p:val>
                                        </p:tav>
                                        <p:tav tm="100000">
                                          <p:val>
                                            <p:strVal val="ppt_h"/>
                                          </p:val>
                                        </p:tav>
                                      </p:tavLst>
                                    </p:anim>
                                    <p:set>
                                      <p:cBhvr>
                                        <p:cTn id="22" dur="1" fill="hold">
                                          <p:stCondLst>
                                            <p:cond delay="2999"/>
                                          </p:stCondLst>
                                        </p:cTn>
                                        <p:tgtEl>
                                          <p:spTgt spid="5"/>
                                        </p:tgtEl>
                                        <p:attrNameLst>
                                          <p:attrName>style.visibility</p:attrName>
                                        </p:attrNameLst>
                                      </p:cBhvr>
                                      <p:to>
                                        <p:strVal val="hidden"/>
                                      </p:to>
                                    </p:set>
                                  </p:childTnLst>
                                </p:cTn>
                              </p:par>
                              <p:par>
                                <p:cTn id="23" presetID="8" presetClass="exit" presetSubtype="32" fill="hold" nodeType="withEffect">
                                  <p:stCondLst>
                                    <p:cond delay="0"/>
                                  </p:stCondLst>
                                  <p:childTnLst>
                                    <p:animEffect transition="out" filter="diamond(out)">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17" presetClass="entr" presetSubtype="10"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fltVal val="0"/>
                                          </p:val>
                                        </p:tav>
                                        <p:tav tm="100000">
                                          <p:val>
                                            <p:strVal val="#ppt_w"/>
                                          </p:val>
                                        </p:tav>
                                      </p:tavLst>
                                    </p:anim>
                                    <p:anim calcmode="lin" valueType="num">
                                      <p:cBhvr>
                                        <p:cTn id="29" dur="3000" fill="hold"/>
                                        <p:tgtEl>
                                          <p:spTgt spid="4"/>
                                        </p:tgtEl>
                                        <p:attrNameLst>
                                          <p:attrName>ppt_h</p:attrName>
                                        </p:attrNameLst>
                                      </p:cBhvr>
                                      <p:tavLst>
                                        <p:tav tm="0">
                                          <p:val>
                                            <p:strVal val="#ppt_h"/>
                                          </p:val>
                                        </p:tav>
                                        <p:tav tm="100000">
                                          <p:val>
                                            <p:strVal val="#ppt_h"/>
                                          </p:val>
                                        </p:tav>
                                      </p:tavLst>
                                    </p:anim>
                                  </p:childTnLst>
                                </p:cTn>
                              </p:par>
                              <p:par>
                                <p:cTn id="30" presetID="4" presetClass="entr" presetSubtype="16"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ox(in)">
                                      <p:cBhvr>
                                        <p:cTn id="3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LLD-Jazz-Trio-01008568.jpg"/>
          <p:cNvPicPr>
            <a:picLocks noChangeAspect="1"/>
          </p:cNvPicPr>
          <p:nvPr/>
        </p:nvPicPr>
        <p:blipFill>
          <a:blip r:embed="rId2"/>
          <a:srcRect l="6818" r="6817"/>
          <a:stretch>
            <a:fillRect/>
          </a:stretch>
        </p:blipFill>
        <p:spPr>
          <a:xfrm>
            <a:off x="1643042" y="0"/>
            <a:ext cx="5786478" cy="6858000"/>
          </a:xfrm>
          <a:prstGeom prst="rect">
            <a:avLst/>
          </a:prstGeom>
          <a:scene3d>
            <a:camera prst="orthographicFront"/>
            <a:lightRig rig="threePt" dir="t"/>
          </a:scene3d>
          <a:sp3d>
            <a:bevelT prst="angle"/>
          </a:sp3d>
        </p:spPr>
      </p:pic>
      <p:sp>
        <p:nvSpPr>
          <p:cNvPr id="5" name="4 Rombo"/>
          <p:cNvSpPr/>
          <p:nvPr/>
        </p:nvSpPr>
        <p:spPr>
          <a:xfrm>
            <a:off x="0" y="0"/>
            <a:ext cx="1571604" cy="3786190"/>
          </a:xfrm>
          <a:prstGeom prst="diamond">
            <a:avLst/>
          </a:prstGeom>
          <a:gradFill flip="none" rotWithShape="1">
            <a:gsLst>
              <a:gs pos="54000">
                <a:srgbClr val="860000">
                  <a:shade val="30000"/>
                  <a:satMod val="115000"/>
                  <a:alpha val="0"/>
                </a:srgbClr>
              </a:gs>
              <a:gs pos="50000">
                <a:srgbClr val="860000">
                  <a:shade val="67500"/>
                  <a:satMod val="115000"/>
                </a:srgbClr>
              </a:gs>
              <a:gs pos="100000">
                <a:srgbClr val="86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a:off x="0" y="3071810"/>
            <a:ext cx="1571604" cy="3786190"/>
          </a:xfrm>
          <a:prstGeom prst="diamond">
            <a:avLst/>
          </a:prstGeom>
          <a:gradFill flip="none" rotWithShape="1">
            <a:gsLst>
              <a:gs pos="54000">
                <a:srgbClr val="860000">
                  <a:shade val="30000"/>
                  <a:satMod val="115000"/>
                  <a:alpha val="0"/>
                </a:srgbClr>
              </a:gs>
              <a:gs pos="50000">
                <a:srgbClr val="860000">
                  <a:shade val="67500"/>
                  <a:satMod val="115000"/>
                </a:srgbClr>
              </a:gs>
              <a:gs pos="100000">
                <a:srgbClr val="86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a:off x="7572396" y="0"/>
            <a:ext cx="1571604" cy="4143380"/>
          </a:xfrm>
          <a:prstGeom prst="diamond">
            <a:avLst/>
          </a:prstGeom>
          <a:gradFill flip="none" rotWithShape="1">
            <a:gsLst>
              <a:gs pos="54000">
                <a:srgbClr val="860000">
                  <a:shade val="30000"/>
                  <a:satMod val="115000"/>
                  <a:alpha val="0"/>
                </a:srgbClr>
              </a:gs>
              <a:gs pos="50000">
                <a:srgbClr val="860000">
                  <a:shade val="67500"/>
                  <a:satMod val="115000"/>
                </a:srgbClr>
              </a:gs>
              <a:gs pos="100000">
                <a:srgbClr val="86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a:off x="7572396" y="3214686"/>
            <a:ext cx="1571604" cy="3643314"/>
          </a:xfrm>
          <a:prstGeom prst="diamond">
            <a:avLst/>
          </a:prstGeom>
          <a:gradFill flip="none" rotWithShape="1">
            <a:gsLst>
              <a:gs pos="54000">
                <a:srgbClr val="860000">
                  <a:shade val="30000"/>
                  <a:satMod val="115000"/>
                  <a:alpha val="0"/>
                </a:srgbClr>
              </a:gs>
              <a:gs pos="50000">
                <a:srgbClr val="860000">
                  <a:shade val="67500"/>
                  <a:satMod val="115000"/>
                </a:srgbClr>
              </a:gs>
              <a:gs pos="100000">
                <a:srgbClr val="860000">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0"/>
                                        </p:tgtEl>
                                        <p:attrNameLst>
                                          <p:attrName>style.opacity</p:attrName>
                                        </p:attrNameLst>
                                      </p:cBhvr>
                                      <p:to>
                                        <p:strVal val="0"/>
                                      </p:to>
                                    </p:set>
                                    <p:animEffect filter="image" prLst="opacity: 0">
                                      <p:cBhvr rctx="IE">
                                        <p:cTn id="7" dur="indefinite"/>
                                        <p:tgtEl>
                                          <p:spTgt spid="10"/>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8" presetClass="entr" presetSubtype="1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in)">
                                      <p:cBhvr>
                                        <p:cTn id="13" dur="3000"/>
                                        <p:tgtEl>
                                          <p:spTgt spid="7"/>
                                        </p:tgtEl>
                                      </p:cBhvr>
                                    </p:animEffect>
                                  </p:childTnLst>
                                </p:cTn>
                              </p:par>
                              <p:par>
                                <p:cTn id="14" presetID="8" presetClass="entr" presetSubtype="16"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diamond(in)">
                                      <p:cBhvr>
                                        <p:cTn id="16" dur="3000"/>
                                        <p:tgtEl>
                                          <p:spTgt spid="8"/>
                                        </p:tgtEl>
                                      </p:cBhvr>
                                    </p:animEffect>
                                  </p:childTnLst>
                                </p:cTn>
                              </p:par>
                              <p:par>
                                <p:cTn id="17" presetID="8" presetClass="entr" presetSubtype="16"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diamond(in)">
                                      <p:cBhvr>
                                        <p:cTn id="19" dur="3000"/>
                                        <p:tgtEl>
                                          <p:spTgt spid="9"/>
                                        </p:tgtEl>
                                      </p:cBhvr>
                                    </p:animEffect>
                                  </p:childTnLst>
                                </p:cTn>
                              </p:par>
                              <p:par>
                                <p:cTn id="20" presetID="4"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ox(in)">
                                      <p:cBhvr>
                                        <p:cTn id="22" dur="3000"/>
                                        <p:tgtEl>
                                          <p:spTgt spid="6"/>
                                        </p:tgtEl>
                                      </p:cBhvr>
                                    </p:animEffect>
                                  </p:childTnLst>
                                </p:cTn>
                              </p:par>
                              <p:par>
                                <p:cTn id="23" presetID="23" presetClass="entr" presetSubtype="27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3000" fill="hold"/>
                                        <p:tgtEl>
                                          <p:spTgt spid="6"/>
                                        </p:tgtEl>
                                        <p:attrNameLst>
                                          <p:attrName>ppt_w</p:attrName>
                                        </p:attrNameLst>
                                      </p:cBhvr>
                                      <p:tavLst>
                                        <p:tav tm="0">
                                          <p:val>
                                            <p:strVal val="2/3*#ppt_w"/>
                                          </p:val>
                                        </p:tav>
                                        <p:tav tm="100000">
                                          <p:val>
                                            <p:strVal val="#ppt_w"/>
                                          </p:val>
                                        </p:tav>
                                      </p:tavLst>
                                    </p:anim>
                                    <p:anim calcmode="lin" valueType="num">
                                      <p:cBhvr>
                                        <p:cTn id="26" dur="3000" fill="hold"/>
                                        <p:tgtEl>
                                          <p:spTgt spid="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652dac4360d.jpg"/>
          <p:cNvPicPr>
            <a:picLocks noChangeAspect="1"/>
          </p:cNvPicPr>
          <p:nvPr/>
        </p:nvPicPr>
        <p:blipFill>
          <a:blip r:embed="rId2"/>
          <a:stretch>
            <a:fillRect/>
          </a:stretch>
        </p:blipFill>
        <p:spPr>
          <a:xfrm>
            <a:off x="1500166" y="0"/>
            <a:ext cx="5929354" cy="6878601"/>
          </a:xfrm>
          <a:prstGeom prst="rect">
            <a:avLst/>
          </a:prstGeom>
          <a:scene3d>
            <a:camera prst="orthographicFront"/>
            <a:lightRig rig="threePt" dir="t"/>
          </a:scene3d>
          <a:sp3d>
            <a:bevelT prst="angle"/>
          </a:sp3d>
        </p:spPr>
      </p:pic>
      <p:sp>
        <p:nvSpPr>
          <p:cNvPr id="5" name="4 Decisión"/>
          <p:cNvSpPr/>
          <p:nvPr/>
        </p:nvSpPr>
        <p:spPr>
          <a:xfrm>
            <a:off x="0" y="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Decisión"/>
          <p:cNvSpPr/>
          <p:nvPr/>
        </p:nvSpPr>
        <p:spPr>
          <a:xfrm>
            <a:off x="0" y="57148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0" y="107157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164305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214314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0" y="271462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0" y="321471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0" y="378619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0" y="4357718"/>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4929198"/>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5429288"/>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6000768"/>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7643834" y="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7643834" y="57148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7643834" y="107157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7643834" y="164305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7643834" y="214314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7643834" y="271462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7643834" y="321471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7643834" y="3786190"/>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7643834" y="4357718"/>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7643834" y="4929198"/>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7643834" y="5429288"/>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7643834" y="6000768"/>
            <a:ext cx="1500166" cy="857232"/>
          </a:xfrm>
          <a:prstGeom prst="flowChartDecision">
            <a:avLst/>
          </a:prstGeom>
          <a:gradFill flip="none" rotWithShape="1">
            <a:gsLst>
              <a:gs pos="74000">
                <a:srgbClr val="C00000">
                  <a:shade val="30000"/>
                  <a:satMod val="115000"/>
                  <a:alpha val="19000"/>
                </a:srgbClr>
              </a:gs>
              <a:gs pos="50000">
                <a:srgbClr val="C00000">
                  <a:shade val="67500"/>
                  <a:satMod val="115000"/>
                </a:srgbClr>
              </a:gs>
              <a:gs pos="100000">
                <a:srgbClr val="C00000">
                  <a:shade val="100000"/>
                  <a:satMod val="115000"/>
                </a:srgbClr>
              </a:gs>
            </a:gsLst>
            <a:path path="shap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9"/>
                                        </p:tgtEl>
                                        <p:attrNameLst>
                                          <p:attrName>style.opacity</p:attrName>
                                        </p:attrNameLst>
                                      </p:cBhvr>
                                      <p:to>
                                        <p:strVal val="0"/>
                                      </p:to>
                                    </p:set>
                                    <p:animEffect filter="image" prLst="opacity: 0">
                                      <p:cBhvr rctx="IE">
                                        <p:cTn id="7" dur="indefinite"/>
                                        <p:tgtEl>
                                          <p:spTgt spid="29"/>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in)">
                                      <p:cBhvr>
                                        <p:cTn id="10" dur="3000"/>
                                        <p:tgtEl>
                                          <p:spTgt spid="5"/>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8"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amond(in)">
                                      <p:cBhvr>
                                        <p:cTn id="17" dur="3000"/>
                                        <p:tgtEl>
                                          <p:spTgt spid="6"/>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3000" fill="hold"/>
                                        <p:tgtEl>
                                          <p:spTgt spid="6"/>
                                        </p:tgtEl>
                                        <p:attrNameLst>
                                          <p:attrName>ppt_x</p:attrName>
                                        </p:attrNameLst>
                                      </p:cBhvr>
                                      <p:tavLst>
                                        <p:tav tm="0">
                                          <p:val>
                                            <p:strVal val="#ppt_x"/>
                                          </p:val>
                                        </p:tav>
                                        <p:tav tm="100000">
                                          <p:val>
                                            <p:strVal val="#ppt_x"/>
                                          </p:val>
                                        </p:tav>
                                      </p:tavLst>
                                    </p:anim>
                                    <p:anim calcmode="lin" valueType="num">
                                      <p:cBhvr additive="base">
                                        <p:cTn id="21" dur="3000" fill="hold"/>
                                        <p:tgtEl>
                                          <p:spTgt spid="6"/>
                                        </p:tgtEl>
                                        <p:attrNameLst>
                                          <p:attrName>ppt_y</p:attrName>
                                        </p:attrNameLst>
                                      </p:cBhvr>
                                      <p:tavLst>
                                        <p:tav tm="0">
                                          <p:val>
                                            <p:strVal val="1+#ppt_h/2"/>
                                          </p:val>
                                        </p:tav>
                                        <p:tav tm="100000">
                                          <p:val>
                                            <p:strVal val="#ppt_y"/>
                                          </p:val>
                                        </p:tav>
                                      </p:tavLst>
                                    </p:anim>
                                  </p:childTnLst>
                                </p:cTn>
                              </p:par>
                              <p:par>
                                <p:cTn id="22" presetID="8"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amond(in)">
                                      <p:cBhvr>
                                        <p:cTn id="24" dur="3000"/>
                                        <p:tgtEl>
                                          <p:spTgt spid="7"/>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8" presetClass="entr" presetSubtype="16"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diamond(in)">
                                      <p:cBhvr>
                                        <p:cTn id="31" dur="3000"/>
                                        <p:tgtEl>
                                          <p:spTgt spid="8"/>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8" presetClass="entr" presetSubtype="16"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diamond(in)">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8" presetClass="entr" presetSubtype="16"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diamond(in)">
                                      <p:cBhvr>
                                        <p:cTn id="45" dur="3000"/>
                                        <p:tgtEl>
                                          <p:spTgt spid="10"/>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3000"/>
                                        <p:tgtEl>
                                          <p:spTgt spid="11"/>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8" presetClass="entr" presetSubtype="16"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diamond(in)">
                                      <p:cBhvr>
                                        <p:cTn id="59" dur="3000"/>
                                        <p:tgtEl>
                                          <p:spTgt spid="12"/>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8" presetClass="entr" presetSubtype="16"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diamond(in)">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8" presetClass="entr" presetSubtype="16"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diamond(in)">
                                      <p:cBhvr>
                                        <p:cTn id="73" dur="3000"/>
                                        <p:tgtEl>
                                          <p:spTgt spid="1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ppt_x"/>
                                          </p:val>
                                        </p:tav>
                                        <p:tav tm="100000">
                                          <p:val>
                                            <p:strVal val="#ppt_x"/>
                                          </p:val>
                                        </p:tav>
                                      </p:tavLst>
                                    </p:anim>
                                    <p:anim calcmode="lin" valueType="num">
                                      <p:cBhvr additive="base">
                                        <p:cTn id="77" dur="3000" fill="hold"/>
                                        <p:tgtEl>
                                          <p:spTgt spid="14"/>
                                        </p:tgtEl>
                                        <p:attrNameLst>
                                          <p:attrName>ppt_y</p:attrName>
                                        </p:attrNameLst>
                                      </p:cBhvr>
                                      <p:tavLst>
                                        <p:tav tm="0">
                                          <p:val>
                                            <p:strVal val="1+#ppt_h/2"/>
                                          </p:val>
                                        </p:tav>
                                        <p:tav tm="100000">
                                          <p:val>
                                            <p:strVal val="#ppt_y"/>
                                          </p:val>
                                        </p:tav>
                                      </p:tavLst>
                                    </p:anim>
                                  </p:childTnLst>
                                </p:cTn>
                              </p:par>
                              <p:par>
                                <p:cTn id="78" presetID="8" presetClass="entr" presetSubtype="16"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diamond(in)">
                                      <p:cBhvr>
                                        <p:cTn id="80" dur="3000"/>
                                        <p:tgtEl>
                                          <p:spTgt spid="15"/>
                                        </p:tgtEl>
                                      </p:cBhvr>
                                    </p:animEffect>
                                  </p:childTnLst>
                                </p:cTn>
                              </p:par>
                              <p:par>
                                <p:cTn id="81" presetID="2" presetClass="entr" presetSubtype="4"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ppt_x"/>
                                          </p:val>
                                        </p:tav>
                                        <p:tav tm="100000">
                                          <p:val>
                                            <p:strVal val="#ppt_x"/>
                                          </p:val>
                                        </p:tav>
                                      </p:tavLst>
                                    </p:anim>
                                    <p:anim calcmode="lin" valueType="num">
                                      <p:cBhvr additive="base">
                                        <p:cTn id="84" dur="3000" fill="hold"/>
                                        <p:tgtEl>
                                          <p:spTgt spid="15"/>
                                        </p:tgtEl>
                                        <p:attrNameLst>
                                          <p:attrName>ppt_y</p:attrName>
                                        </p:attrNameLst>
                                      </p:cBhvr>
                                      <p:tavLst>
                                        <p:tav tm="0">
                                          <p:val>
                                            <p:strVal val="1+#ppt_h/2"/>
                                          </p:val>
                                        </p:tav>
                                        <p:tav tm="100000">
                                          <p:val>
                                            <p:strVal val="#ppt_y"/>
                                          </p:val>
                                        </p:tav>
                                      </p:tavLst>
                                    </p:anim>
                                  </p:childTnLst>
                                </p:cTn>
                              </p:par>
                              <p:par>
                                <p:cTn id="85" presetID="8" presetClass="entr" presetSubtype="16"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diamond(in)">
                                      <p:cBhvr>
                                        <p:cTn id="87" dur="3000"/>
                                        <p:tgtEl>
                                          <p:spTgt spid="16"/>
                                        </p:tgtEl>
                                      </p:cBhvr>
                                    </p:animEffect>
                                  </p:childTnLst>
                                </p:cTn>
                              </p:par>
                              <p:par>
                                <p:cTn id="88" presetID="2" presetClass="entr" presetSubtype="4"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1+#ppt_h/2"/>
                                          </p:val>
                                        </p:tav>
                                        <p:tav tm="100000">
                                          <p:val>
                                            <p:strVal val="#ppt_y"/>
                                          </p:val>
                                        </p:tav>
                                      </p:tavLst>
                                    </p:anim>
                                  </p:childTnLst>
                                </p:cTn>
                              </p:par>
                              <p:par>
                                <p:cTn id="92" presetID="8" presetClass="entr" presetSubtype="16"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diamond(in)">
                                      <p:cBhvr>
                                        <p:cTn id="94" dur="3000"/>
                                        <p:tgtEl>
                                          <p:spTgt spid="17"/>
                                        </p:tgtEl>
                                      </p:cBhvr>
                                    </p:animEffect>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8" presetClass="entr" presetSubtype="16" fill="hold" grpId="0" nodeType="withEffect">
                                  <p:stCondLst>
                                    <p:cond delay="0"/>
                                  </p:stCondLst>
                                  <p:childTnLst>
                                    <p:set>
                                      <p:cBhvr>
                                        <p:cTn id="100" dur="1" fill="hold">
                                          <p:stCondLst>
                                            <p:cond delay="0"/>
                                          </p:stCondLst>
                                        </p:cTn>
                                        <p:tgtEl>
                                          <p:spTgt spid="18"/>
                                        </p:tgtEl>
                                        <p:attrNameLst>
                                          <p:attrName>style.visibility</p:attrName>
                                        </p:attrNameLst>
                                      </p:cBhvr>
                                      <p:to>
                                        <p:strVal val="visible"/>
                                      </p:to>
                                    </p:set>
                                    <p:animEffect transition="in" filter="diamond(in)">
                                      <p:cBhvr>
                                        <p:cTn id="101" dur="3000"/>
                                        <p:tgtEl>
                                          <p:spTgt spid="18"/>
                                        </p:tgtEl>
                                      </p:cBhvr>
                                    </p:animEffect>
                                  </p:childTnLst>
                                </p:cTn>
                              </p:par>
                              <p:par>
                                <p:cTn id="102" presetID="2" presetClass="entr" presetSubtype="4" fill="hold" grpId="1" nodeType="withEffect">
                                  <p:stCondLst>
                                    <p:cond delay="0"/>
                                  </p:stCondLst>
                                  <p:childTnLst>
                                    <p:set>
                                      <p:cBhvr>
                                        <p:cTn id="103" dur="1" fill="hold">
                                          <p:stCondLst>
                                            <p:cond delay="0"/>
                                          </p:stCondLst>
                                        </p:cTn>
                                        <p:tgtEl>
                                          <p:spTgt spid="18"/>
                                        </p:tgtEl>
                                        <p:attrNameLst>
                                          <p:attrName>style.visibility</p:attrName>
                                        </p:attrNameLst>
                                      </p:cBhvr>
                                      <p:to>
                                        <p:strVal val="visible"/>
                                      </p:to>
                                    </p:set>
                                    <p:anim calcmode="lin" valueType="num">
                                      <p:cBhvr additive="base">
                                        <p:cTn id="104" dur="3000" fill="hold"/>
                                        <p:tgtEl>
                                          <p:spTgt spid="18"/>
                                        </p:tgtEl>
                                        <p:attrNameLst>
                                          <p:attrName>ppt_x</p:attrName>
                                        </p:attrNameLst>
                                      </p:cBhvr>
                                      <p:tavLst>
                                        <p:tav tm="0">
                                          <p:val>
                                            <p:strVal val="#ppt_x"/>
                                          </p:val>
                                        </p:tav>
                                        <p:tav tm="100000">
                                          <p:val>
                                            <p:strVal val="#ppt_x"/>
                                          </p:val>
                                        </p:tav>
                                      </p:tavLst>
                                    </p:anim>
                                    <p:anim calcmode="lin" valueType="num">
                                      <p:cBhvr additive="base">
                                        <p:cTn id="105" dur="3000" fill="hold"/>
                                        <p:tgtEl>
                                          <p:spTgt spid="18"/>
                                        </p:tgtEl>
                                        <p:attrNameLst>
                                          <p:attrName>ppt_y</p:attrName>
                                        </p:attrNameLst>
                                      </p:cBhvr>
                                      <p:tavLst>
                                        <p:tav tm="0">
                                          <p:val>
                                            <p:strVal val="1+#ppt_h/2"/>
                                          </p:val>
                                        </p:tav>
                                        <p:tav tm="100000">
                                          <p:val>
                                            <p:strVal val="#ppt_y"/>
                                          </p:val>
                                        </p:tav>
                                      </p:tavLst>
                                    </p:anim>
                                  </p:childTnLst>
                                </p:cTn>
                              </p:par>
                              <p:par>
                                <p:cTn id="106" presetID="8" presetClass="entr" presetSubtype="16" fill="hold" grpId="0" nodeType="with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diamond(in)">
                                      <p:cBhvr>
                                        <p:cTn id="108" dur="3000"/>
                                        <p:tgtEl>
                                          <p:spTgt spid="19"/>
                                        </p:tgtEl>
                                      </p:cBhvr>
                                    </p:animEffect>
                                  </p:childTnLst>
                                </p:cTn>
                              </p:par>
                              <p:par>
                                <p:cTn id="109" presetID="2" presetClass="entr" presetSubtype="4" fill="hold" grpId="1" nodeType="withEffect">
                                  <p:stCondLst>
                                    <p:cond delay="0"/>
                                  </p:stCondLst>
                                  <p:childTnLst>
                                    <p:set>
                                      <p:cBhvr>
                                        <p:cTn id="110" dur="1" fill="hold">
                                          <p:stCondLst>
                                            <p:cond delay="0"/>
                                          </p:stCondLst>
                                        </p:cTn>
                                        <p:tgtEl>
                                          <p:spTgt spid="19"/>
                                        </p:tgtEl>
                                        <p:attrNameLst>
                                          <p:attrName>style.visibility</p:attrName>
                                        </p:attrNameLst>
                                      </p:cBhvr>
                                      <p:to>
                                        <p:strVal val="visible"/>
                                      </p:to>
                                    </p:set>
                                    <p:anim calcmode="lin" valueType="num">
                                      <p:cBhvr additive="base">
                                        <p:cTn id="111" dur="3000" fill="hold"/>
                                        <p:tgtEl>
                                          <p:spTgt spid="19"/>
                                        </p:tgtEl>
                                        <p:attrNameLst>
                                          <p:attrName>ppt_x</p:attrName>
                                        </p:attrNameLst>
                                      </p:cBhvr>
                                      <p:tavLst>
                                        <p:tav tm="0">
                                          <p:val>
                                            <p:strVal val="#ppt_x"/>
                                          </p:val>
                                        </p:tav>
                                        <p:tav tm="100000">
                                          <p:val>
                                            <p:strVal val="#ppt_x"/>
                                          </p:val>
                                        </p:tav>
                                      </p:tavLst>
                                    </p:anim>
                                    <p:anim calcmode="lin" valueType="num">
                                      <p:cBhvr additive="base">
                                        <p:cTn id="112" dur="3000" fill="hold"/>
                                        <p:tgtEl>
                                          <p:spTgt spid="19"/>
                                        </p:tgtEl>
                                        <p:attrNameLst>
                                          <p:attrName>ppt_y</p:attrName>
                                        </p:attrNameLst>
                                      </p:cBhvr>
                                      <p:tavLst>
                                        <p:tav tm="0">
                                          <p:val>
                                            <p:strVal val="1+#ppt_h/2"/>
                                          </p:val>
                                        </p:tav>
                                        <p:tav tm="100000">
                                          <p:val>
                                            <p:strVal val="#ppt_y"/>
                                          </p:val>
                                        </p:tav>
                                      </p:tavLst>
                                    </p:anim>
                                  </p:childTnLst>
                                </p:cTn>
                              </p:par>
                              <p:par>
                                <p:cTn id="113" presetID="8" presetClass="entr" presetSubtype="16" fill="hold" grpId="0" nodeType="withEffect">
                                  <p:stCondLst>
                                    <p:cond delay="0"/>
                                  </p:stCondLst>
                                  <p:childTnLst>
                                    <p:set>
                                      <p:cBhvr>
                                        <p:cTn id="114" dur="1" fill="hold">
                                          <p:stCondLst>
                                            <p:cond delay="0"/>
                                          </p:stCondLst>
                                        </p:cTn>
                                        <p:tgtEl>
                                          <p:spTgt spid="20"/>
                                        </p:tgtEl>
                                        <p:attrNameLst>
                                          <p:attrName>style.visibility</p:attrName>
                                        </p:attrNameLst>
                                      </p:cBhvr>
                                      <p:to>
                                        <p:strVal val="visible"/>
                                      </p:to>
                                    </p:set>
                                    <p:animEffect transition="in" filter="diamond(in)">
                                      <p:cBhvr>
                                        <p:cTn id="115" dur="3000"/>
                                        <p:tgtEl>
                                          <p:spTgt spid="20"/>
                                        </p:tgtEl>
                                      </p:cBhvr>
                                    </p:animEffect>
                                  </p:childTnLst>
                                </p:cTn>
                              </p:par>
                              <p:par>
                                <p:cTn id="116" presetID="2" presetClass="entr" presetSubtype="4" fill="hold" grpId="1" nodeType="withEffect">
                                  <p:stCondLst>
                                    <p:cond delay="0"/>
                                  </p:stCondLst>
                                  <p:childTnLst>
                                    <p:set>
                                      <p:cBhvr>
                                        <p:cTn id="117" dur="1" fill="hold">
                                          <p:stCondLst>
                                            <p:cond delay="0"/>
                                          </p:stCondLst>
                                        </p:cTn>
                                        <p:tgtEl>
                                          <p:spTgt spid="20"/>
                                        </p:tgtEl>
                                        <p:attrNameLst>
                                          <p:attrName>style.visibility</p:attrName>
                                        </p:attrNameLst>
                                      </p:cBhvr>
                                      <p:to>
                                        <p:strVal val="visible"/>
                                      </p:to>
                                    </p:set>
                                    <p:anim calcmode="lin" valueType="num">
                                      <p:cBhvr additive="base">
                                        <p:cTn id="118" dur="3000" fill="hold"/>
                                        <p:tgtEl>
                                          <p:spTgt spid="20"/>
                                        </p:tgtEl>
                                        <p:attrNameLst>
                                          <p:attrName>ppt_x</p:attrName>
                                        </p:attrNameLst>
                                      </p:cBhvr>
                                      <p:tavLst>
                                        <p:tav tm="0">
                                          <p:val>
                                            <p:strVal val="#ppt_x"/>
                                          </p:val>
                                        </p:tav>
                                        <p:tav tm="100000">
                                          <p:val>
                                            <p:strVal val="#ppt_x"/>
                                          </p:val>
                                        </p:tav>
                                      </p:tavLst>
                                    </p:anim>
                                    <p:anim calcmode="lin" valueType="num">
                                      <p:cBhvr additive="base">
                                        <p:cTn id="119" dur="3000" fill="hold"/>
                                        <p:tgtEl>
                                          <p:spTgt spid="20"/>
                                        </p:tgtEl>
                                        <p:attrNameLst>
                                          <p:attrName>ppt_y</p:attrName>
                                        </p:attrNameLst>
                                      </p:cBhvr>
                                      <p:tavLst>
                                        <p:tav tm="0">
                                          <p:val>
                                            <p:strVal val="1+#ppt_h/2"/>
                                          </p:val>
                                        </p:tav>
                                        <p:tav tm="100000">
                                          <p:val>
                                            <p:strVal val="#ppt_y"/>
                                          </p:val>
                                        </p:tav>
                                      </p:tavLst>
                                    </p:anim>
                                  </p:childTnLst>
                                </p:cTn>
                              </p:par>
                              <p:par>
                                <p:cTn id="120" presetID="8" presetClass="entr" presetSubtype="16" fill="hold" grpId="0"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diamond(in)">
                                      <p:cBhvr>
                                        <p:cTn id="122" dur="3000"/>
                                        <p:tgtEl>
                                          <p:spTgt spid="21"/>
                                        </p:tgtEl>
                                      </p:cBhvr>
                                    </p:animEffect>
                                  </p:childTnLst>
                                </p:cTn>
                              </p:par>
                              <p:par>
                                <p:cTn id="123" presetID="2" presetClass="entr" presetSubtype="4" fill="hold" grpId="1" nodeType="withEffect">
                                  <p:stCondLst>
                                    <p:cond delay="0"/>
                                  </p:stCondLst>
                                  <p:childTnLst>
                                    <p:set>
                                      <p:cBhvr>
                                        <p:cTn id="124" dur="1" fill="hold">
                                          <p:stCondLst>
                                            <p:cond delay="0"/>
                                          </p:stCondLst>
                                        </p:cTn>
                                        <p:tgtEl>
                                          <p:spTgt spid="21"/>
                                        </p:tgtEl>
                                        <p:attrNameLst>
                                          <p:attrName>style.visibility</p:attrName>
                                        </p:attrNameLst>
                                      </p:cBhvr>
                                      <p:to>
                                        <p:strVal val="visible"/>
                                      </p:to>
                                    </p:set>
                                    <p:anim calcmode="lin" valueType="num">
                                      <p:cBhvr additive="base">
                                        <p:cTn id="125" dur="3000" fill="hold"/>
                                        <p:tgtEl>
                                          <p:spTgt spid="21"/>
                                        </p:tgtEl>
                                        <p:attrNameLst>
                                          <p:attrName>ppt_x</p:attrName>
                                        </p:attrNameLst>
                                      </p:cBhvr>
                                      <p:tavLst>
                                        <p:tav tm="0">
                                          <p:val>
                                            <p:strVal val="#ppt_x"/>
                                          </p:val>
                                        </p:tav>
                                        <p:tav tm="100000">
                                          <p:val>
                                            <p:strVal val="#ppt_x"/>
                                          </p:val>
                                        </p:tav>
                                      </p:tavLst>
                                    </p:anim>
                                    <p:anim calcmode="lin" valueType="num">
                                      <p:cBhvr additive="base">
                                        <p:cTn id="126" dur="3000" fill="hold"/>
                                        <p:tgtEl>
                                          <p:spTgt spid="21"/>
                                        </p:tgtEl>
                                        <p:attrNameLst>
                                          <p:attrName>ppt_y</p:attrName>
                                        </p:attrNameLst>
                                      </p:cBhvr>
                                      <p:tavLst>
                                        <p:tav tm="0">
                                          <p:val>
                                            <p:strVal val="1+#ppt_h/2"/>
                                          </p:val>
                                        </p:tav>
                                        <p:tav tm="100000">
                                          <p:val>
                                            <p:strVal val="#ppt_y"/>
                                          </p:val>
                                        </p:tav>
                                      </p:tavLst>
                                    </p:anim>
                                  </p:childTnLst>
                                </p:cTn>
                              </p:par>
                              <p:par>
                                <p:cTn id="127" presetID="8" presetClass="entr" presetSubtype="16" fill="hold" grpId="0" nodeType="withEffect">
                                  <p:stCondLst>
                                    <p:cond delay="0"/>
                                  </p:stCondLst>
                                  <p:childTnLst>
                                    <p:set>
                                      <p:cBhvr>
                                        <p:cTn id="128" dur="1" fill="hold">
                                          <p:stCondLst>
                                            <p:cond delay="0"/>
                                          </p:stCondLst>
                                        </p:cTn>
                                        <p:tgtEl>
                                          <p:spTgt spid="22"/>
                                        </p:tgtEl>
                                        <p:attrNameLst>
                                          <p:attrName>style.visibility</p:attrName>
                                        </p:attrNameLst>
                                      </p:cBhvr>
                                      <p:to>
                                        <p:strVal val="visible"/>
                                      </p:to>
                                    </p:set>
                                    <p:animEffect transition="in" filter="diamond(in)">
                                      <p:cBhvr>
                                        <p:cTn id="129" dur="3000"/>
                                        <p:tgtEl>
                                          <p:spTgt spid="22"/>
                                        </p:tgtEl>
                                      </p:cBhvr>
                                    </p:animEffect>
                                  </p:childTnLst>
                                </p:cTn>
                              </p:par>
                              <p:par>
                                <p:cTn id="130" presetID="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 calcmode="lin" valueType="num">
                                      <p:cBhvr additive="base">
                                        <p:cTn id="132" dur="3000" fill="hold"/>
                                        <p:tgtEl>
                                          <p:spTgt spid="22"/>
                                        </p:tgtEl>
                                        <p:attrNameLst>
                                          <p:attrName>ppt_x</p:attrName>
                                        </p:attrNameLst>
                                      </p:cBhvr>
                                      <p:tavLst>
                                        <p:tav tm="0">
                                          <p:val>
                                            <p:strVal val="#ppt_x"/>
                                          </p:val>
                                        </p:tav>
                                        <p:tav tm="100000">
                                          <p:val>
                                            <p:strVal val="#ppt_x"/>
                                          </p:val>
                                        </p:tav>
                                      </p:tavLst>
                                    </p:anim>
                                    <p:anim calcmode="lin" valueType="num">
                                      <p:cBhvr additive="base">
                                        <p:cTn id="133" dur="3000" fill="hold"/>
                                        <p:tgtEl>
                                          <p:spTgt spid="22"/>
                                        </p:tgtEl>
                                        <p:attrNameLst>
                                          <p:attrName>ppt_y</p:attrName>
                                        </p:attrNameLst>
                                      </p:cBhvr>
                                      <p:tavLst>
                                        <p:tav tm="0">
                                          <p:val>
                                            <p:strVal val="1+#ppt_h/2"/>
                                          </p:val>
                                        </p:tav>
                                        <p:tav tm="100000">
                                          <p:val>
                                            <p:strVal val="#ppt_y"/>
                                          </p:val>
                                        </p:tav>
                                      </p:tavLst>
                                    </p:anim>
                                  </p:childTnLst>
                                </p:cTn>
                              </p:par>
                              <p:par>
                                <p:cTn id="134" presetID="8" presetClass="entr" presetSubtype="16" fill="hold" grpId="0" nodeType="withEffect">
                                  <p:stCondLst>
                                    <p:cond delay="0"/>
                                  </p:stCondLst>
                                  <p:childTnLst>
                                    <p:set>
                                      <p:cBhvr>
                                        <p:cTn id="135" dur="1" fill="hold">
                                          <p:stCondLst>
                                            <p:cond delay="0"/>
                                          </p:stCondLst>
                                        </p:cTn>
                                        <p:tgtEl>
                                          <p:spTgt spid="23"/>
                                        </p:tgtEl>
                                        <p:attrNameLst>
                                          <p:attrName>style.visibility</p:attrName>
                                        </p:attrNameLst>
                                      </p:cBhvr>
                                      <p:to>
                                        <p:strVal val="visible"/>
                                      </p:to>
                                    </p:set>
                                    <p:animEffect transition="in" filter="diamond(in)">
                                      <p:cBhvr>
                                        <p:cTn id="136" dur="3000"/>
                                        <p:tgtEl>
                                          <p:spTgt spid="23"/>
                                        </p:tgtEl>
                                      </p:cBhvr>
                                    </p:animEffect>
                                  </p:childTnLst>
                                </p:cTn>
                              </p:par>
                              <p:par>
                                <p:cTn id="137" presetID="2" presetClass="entr" presetSubtype="4" fill="hold" grpId="1" nodeType="withEffect">
                                  <p:stCondLst>
                                    <p:cond delay="0"/>
                                  </p:stCondLst>
                                  <p:childTnLst>
                                    <p:set>
                                      <p:cBhvr>
                                        <p:cTn id="138" dur="1" fill="hold">
                                          <p:stCondLst>
                                            <p:cond delay="0"/>
                                          </p:stCondLst>
                                        </p:cTn>
                                        <p:tgtEl>
                                          <p:spTgt spid="23"/>
                                        </p:tgtEl>
                                        <p:attrNameLst>
                                          <p:attrName>style.visibility</p:attrName>
                                        </p:attrNameLst>
                                      </p:cBhvr>
                                      <p:to>
                                        <p:strVal val="visible"/>
                                      </p:to>
                                    </p:set>
                                    <p:anim calcmode="lin" valueType="num">
                                      <p:cBhvr additive="base">
                                        <p:cTn id="139" dur="3000" fill="hold"/>
                                        <p:tgtEl>
                                          <p:spTgt spid="23"/>
                                        </p:tgtEl>
                                        <p:attrNameLst>
                                          <p:attrName>ppt_x</p:attrName>
                                        </p:attrNameLst>
                                      </p:cBhvr>
                                      <p:tavLst>
                                        <p:tav tm="0">
                                          <p:val>
                                            <p:strVal val="#ppt_x"/>
                                          </p:val>
                                        </p:tav>
                                        <p:tav tm="100000">
                                          <p:val>
                                            <p:strVal val="#ppt_x"/>
                                          </p:val>
                                        </p:tav>
                                      </p:tavLst>
                                    </p:anim>
                                    <p:anim calcmode="lin" valueType="num">
                                      <p:cBhvr additive="base">
                                        <p:cTn id="140" dur="3000" fill="hold"/>
                                        <p:tgtEl>
                                          <p:spTgt spid="23"/>
                                        </p:tgtEl>
                                        <p:attrNameLst>
                                          <p:attrName>ppt_y</p:attrName>
                                        </p:attrNameLst>
                                      </p:cBhvr>
                                      <p:tavLst>
                                        <p:tav tm="0">
                                          <p:val>
                                            <p:strVal val="1+#ppt_h/2"/>
                                          </p:val>
                                        </p:tav>
                                        <p:tav tm="100000">
                                          <p:val>
                                            <p:strVal val="#ppt_y"/>
                                          </p:val>
                                        </p:tav>
                                      </p:tavLst>
                                    </p:anim>
                                  </p:childTnLst>
                                </p:cTn>
                              </p:par>
                              <p:par>
                                <p:cTn id="141" presetID="8" presetClass="entr" presetSubtype="16" fill="hold" grpId="0" nodeType="with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diamond(in)">
                                      <p:cBhvr>
                                        <p:cTn id="143" dur="3000"/>
                                        <p:tgtEl>
                                          <p:spTgt spid="24"/>
                                        </p:tgtEl>
                                      </p:cBhvr>
                                    </p:animEffect>
                                  </p:childTnLst>
                                </p:cTn>
                              </p:par>
                              <p:par>
                                <p:cTn id="144" presetID="2" presetClass="entr" presetSubtype="4" fill="hold" grpId="1" nodeType="withEffect">
                                  <p:stCondLst>
                                    <p:cond delay="0"/>
                                  </p:stCondLst>
                                  <p:childTnLst>
                                    <p:set>
                                      <p:cBhvr>
                                        <p:cTn id="145" dur="1" fill="hold">
                                          <p:stCondLst>
                                            <p:cond delay="0"/>
                                          </p:stCondLst>
                                        </p:cTn>
                                        <p:tgtEl>
                                          <p:spTgt spid="24"/>
                                        </p:tgtEl>
                                        <p:attrNameLst>
                                          <p:attrName>style.visibility</p:attrName>
                                        </p:attrNameLst>
                                      </p:cBhvr>
                                      <p:to>
                                        <p:strVal val="visible"/>
                                      </p:to>
                                    </p:set>
                                    <p:anim calcmode="lin" valueType="num">
                                      <p:cBhvr additive="base">
                                        <p:cTn id="146" dur="3000" fill="hold"/>
                                        <p:tgtEl>
                                          <p:spTgt spid="24"/>
                                        </p:tgtEl>
                                        <p:attrNameLst>
                                          <p:attrName>ppt_x</p:attrName>
                                        </p:attrNameLst>
                                      </p:cBhvr>
                                      <p:tavLst>
                                        <p:tav tm="0">
                                          <p:val>
                                            <p:strVal val="#ppt_x"/>
                                          </p:val>
                                        </p:tav>
                                        <p:tav tm="100000">
                                          <p:val>
                                            <p:strVal val="#ppt_x"/>
                                          </p:val>
                                        </p:tav>
                                      </p:tavLst>
                                    </p:anim>
                                    <p:anim calcmode="lin" valueType="num">
                                      <p:cBhvr additive="base">
                                        <p:cTn id="147" dur="3000" fill="hold"/>
                                        <p:tgtEl>
                                          <p:spTgt spid="24"/>
                                        </p:tgtEl>
                                        <p:attrNameLst>
                                          <p:attrName>ppt_y</p:attrName>
                                        </p:attrNameLst>
                                      </p:cBhvr>
                                      <p:tavLst>
                                        <p:tav tm="0">
                                          <p:val>
                                            <p:strVal val="1+#ppt_h/2"/>
                                          </p:val>
                                        </p:tav>
                                        <p:tav tm="100000">
                                          <p:val>
                                            <p:strVal val="#ppt_y"/>
                                          </p:val>
                                        </p:tav>
                                      </p:tavLst>
                                    </p:anim>
                                  </p:childTnLst>
                                </p:cTn>
                              </p:par>
                              <p:par>
                                <p:cTn id="148" presetID="8" presetClass="entr" presetSubtype="16" fill="hold" grpId="0" nodeType="withEffect">
                                  <p:stCondLst>
                                    <p:cond delay="0"/>
                                  </p:stCondLst>
                                  <p:childTnLst>
                                    <p:set>
                                      <p:cBhvr>
                                        <p:cTn id="149" dur="1" fill="hold">
                                          <p:stCondLst>
                                            <p:cond delay="0"/>
                                          </p:stCondLst>
                                        </p:cTn>
                                        <p:tgtEl>
                                          <p:spTgt spid="25"/>
                                        </p:tgtEl>
                                        <p:attrNameLst>
                                          <p:attrName>style.visibility</p:attrName>
                                        </p:attrNameLst>
                                      </p:cBhvr>
                                      <p:to>
                                        <p:strVal val="visible"/>
                                      </p:to>
                                    </p:set>
                                    <p:animEffect transition="in" filter="diamond(in)">
                                      <p:cBhvr>
                                        <p:cTn id="150" dur="3000"/>
                                        <p:tgtEl>
                                          <p:spTgt spid="25"/>
                                        </p:tgtEl>
                                      </p:cBhvr>
                                    </p:animEffect>
                                  </p:childTnLst>
                                </p:cTn>
                              </p:par>
                              <p:par>
                                <p:cTn id="151" presetID="2" presetClass="entr" presetSubtype="4" fill="hold" grpId="1"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3000" fill="hold"/>
                                        <p:tgtEl>
                                          <p:spTgt spid="25"/>
                                        </p:tgtEl>
                                        <p:attrNameLst>
                                          <p:attrName>ppt_x</p:attrName>
                                        </p:attrNameLst>
                                      </p:cBhvr>
                                      <p:tavLst>
                                        <p:tav tm="0">
                                          <p:val>
                                            <p:strVal val="#ppt_x"/>
                                          </p:val>
                                        </p:tav>
                                        <p:tav tm="100000">
                                          <p:val>
                                            <p:strVal val="#ppt_x"/>
                                          </p:val>
                                        </p:tav>
                                      </p:tavLst>
                                    </p:anim>
                                    <p:anim calcmode="lin" valueType="num">
                                      <p:cBhvr additive="base">
                                        <p:cTn id="154" dur="3000" fill="hold"/>
                                        <p:tgtEl>
                                          <p:spTgt spid="25"/>
                                        </p:tgtEl>
                                        <p:attrNameLst>
                                          <p:attrName>ppt_y</p:attrName>
                                        </p:attrNameLst>
                                      </p:cBhvr>
                                      <p:tavLst>
                                        <p:tav tm="0">
                                          <p:val>
                                            <p:strVal val="1+#ppt_h/2"/>
                                          </p:val>
                                        </p:tav>
                                        <p:tav tm="100000">
                                          <p:val>
                                            <p:strVal val="#ppt_y"/>
                                          </p:val>
                                        </p:tav>
                                      </p:tavLst>
                                    </p:anim>
                                  </p:childTnLst>
                                </p:cTn>
                              </p:par>
                              <p:par>
                                <p:cTn id="155" presetID="8" presetClass="entr" presetSubtype="16" fill="hold" grpId="0" nodeType="withEffect">
                                  <p:stCondLst>
                                    <p:cond delay="0"/>
                                  </p:stCondLst>
                                  <p:childTnLst>
                                    <p:set>
                                      <p:cBhvr>
                                        <p:cTn id="156" dur="1" fill="hold">
                                          <p:stCondLst>
                                            <p:cond delay="0"/>
                                          </p:stCondLst>
                                        </p:cTn>
                                        <p:tgtEl>
                                          <p:spTgt spid="26"/>
                                        </p:tgtEl>
                                        <p:attrNameLst>
                                          <p:attrName>style.visibility</p:attrName>
                                        </p:attrNameLst>
                                      </p:cBhvr>
                                      <p:to>
                                        <p:strVal val="visible"/>
                                      </p:to>
                                    </p:set>
                                    <p:animEffect transition="in" filter="diamond(in)">
                                      <p:cBhvr>
                                        <p:cTn id="157" dur="3000"/>
                                        <p:tgtEl>
                                          <p:spTgt spid="26"/>
                                        </p:tgtEl>
                                      </p:cBhvr>
                                    </p:animEffect>
                                  </p:childTnLst>
                                </p:cTn>
                              </p:par>
                              <p:par>
                                <p:cTn id="158" presetID="2" presetClass="entr" presetSubtype="4" fill="hold" grpId="1" nodeType="withEffect">
                                  <p:stCondLst>
                                    <p:cond delay="0"/>
                                  </p:stCondLst>
                                  <p:childTnLst>
                                    <p:set>
                                      <p:cBhvr>
                                        <p:cTn id="159" dur="1" fill="hold">
                                          <p:stCondLst>
                                            <p:cond delay="0"/>
                                          </p:stCondLst>
                                        </p:cTn>
                                        <p:tgtEl>
                                          <p:spTgt spid="26"/>
                                        </p:tgtEl>
                                        <p:attrNameLst>
                                          <p:attrName>style.visibility</p:attrName>
                                        </p:attrNameLst>
                                      </p:cBhvr>
                                      <p:to>
                                        <p:strVal val="visible"/>
                                      </p:to>
                                    </p:set>
                                    <p:anim calcmode="lin" valueType="num">
                                      <p:cBhvr additive="base">
                                        <p:cTn id="160" dur="3000" fill="hold"/>
                                        <p:tgtEl>
                                          <p:spTgt spid="26"/>
                                        </p:tgtEl>
                                        <p:attrNameLst>
                                          <p:attrName>ppt_x</p:attrName>
                                        </p:attrNameLst>
                                      </p:cBhvr>
                                      <p:tavLst>
                                        <p:tav tm="0">
                                          <p:val>
                                            <p:strVal val="#ppt_x"/>
                                          </p:val>
                                        </p:tav>
                                        <p:tav tm="100000">
                                          <p:val>
                                            <p:strVal val="#ppt_x"/>
                                          </p:val>
                                        </p:tav>
                                      </p:tavLst>
                                    </p:anim>
                                    <p:anim calcmode="lin" valueType="num">
                                      <p:cBhvr additive="base">
                                        <p:cTn id="161" dur="3000" fill="hold"/>
                                        <p:tgtEl>
                                          <p:spTgt spid="26"/>
                                        </p:tgtEl>
                                        <p:attrNameLst>
                                          <p:attrName>ppt_y</p:attrName>
                                        </p:attrNameLst>
                                      </p:cBhvr>
                                      <p:tavLst>
                                        <p:tav tm="0">
                                          <p:val>
                                            <p:strVal val="1+#ppt_h/2"/>
                                          </p:val>
                                        </p:tav>
                                        <p:tav tm="100000">
                                          <p:val>
                                            <p:strVal val="#ppt_y"/>
                                          </p:val>
                                        </p:tav>
                                      </p:tavLst>
                                    </p:anim>
                                  </p:childTnLst>
                                </p:cTn>
                              </p:par>
                              <p:par>
                                <p:cTn id="162" presetID="8" presetClass="entr" presetSubtype="16" fill="hold" grpId="0" nodeType="withEffect">
                                  <p:stCondLst>
                                    <p:cond delay="0"/>
                                  </p:stCondLst>
                                  <p:childTnLst>
                                    <p:set>
                                      <p:cBhvr>
                                        <p:cTn id="163" dur="1" fill="hold">
                                          <p:stCondLst>
                                            <p:cond delay="0"/>
                                          </p:stCondLst>
                                        </p:cTn>
                                        <p:tgtEl>
                                          <p:spTgt spid="27"/>
                                        </p:tgtEl>
                                        <p:attrNameLst>
                                          <p:attrName>style.visibility</p:attrName>
                                        </p:attrNameLst>
                                      </p:cBhvr>
                                      <p:to>
                                        <p:strVal val="visible"/>
                                      </p:to>
                                    </p:set>
                                    <p:animEffect transition="in" filter="diamond(in)">
                                      <p:cBhvr>
                                        <p:cTn id="164" dur="3000"/>
                                        <p:tgtEl>
                                          <p:spTgt spid="27"/>
                                        </p:tgtEl>
                                      </p:cBhvr>
                                    </p:animEffect>
                                  </p:childTnLst>
                                </p:cTn>
                              </p:par>
                              <p:par>
                                <p:cTn id="165" presetID="2" presetClass="entr" presetSubtype="4" fill="hold" grpId="1" nodeType="withEffect">
                                  <p:stCondLst>
                                    <p:cond delay="0"/>
                                  </p:stCondLst>
                                  <p:childTnLst>
                                    <p:set>
                                      <p:cBhvr>
                                        <p:cTn id="166" dur="1" fill="hold">
                                          <p:stCondLst>
                                            <p:cond delay="0"/>
                                          </p:stCondLst>
                                        </p:cTn>
                                        <p:tgtEl>
                                          <p:spTgt spid="27"/>
                                        </p:tgtEl>
                                        <p:attrNameLst>
                                          <p:attrName>style.visibility</p:attrName>
                                        </p:attrNameLst>
                                      </p:cBhvr>
                                      <p:to>
                                        <p:strVal val="visible"/>
                                      </p:to>
                                    </p:set>
                                    <p:anim calcmode="lin" valueType="num">
                                      <p:cBhvr additive="base">
                                        <p:cTn id="167" dur="3000" fill="hold"/>
                                        <p:tgtEl>
                                          <p:spTgt spid="27"/>
                                        </p:tgtEl>
                                        <p:attrNameLst>
                                          <p:attrName>ppt_x</p:attrName>
                                        </p:attrNameLst>
                                      </p:cBhvr>
                                      <p:tavLst>
                                        <p:tav tm="0">
                                          <p:val>
                                            <p:strVal val="#ppt_x"/>
                                          </p:val>
                                        </p:tav>
                                        <p:tav tm="100000">
                                          <p:val>
                                            <p:strVal val="#ppt_x"/>
                                          </p:val>
                                        </p:tav>
                                      </p:tavLst>
                                    </p:anim>
                                    <p:anim calcmode="lin" valueType="num">
                                      <p:cBhvr additive="base">
                                        <p:cTn id="168" dur="3000" fill="hold"/>
                                        <p:tgtEl>
                                          <p:spTgt spid="27"/>
                                        </p:tgtEl>
                                        <p:attrNameLst>
                                          <p:attrName>ppt_y</p:attrName>
                                        </p:attrNameLst>
                                      </p:cBhvr>
                                      <p:tavLst>
                                        <p:tav tm="0">
                                          <p:val>
                                            <p:strVal val="1+#ppt_h/2"/>
                                          </p:val>
                                        </p:tav>
                                        <p:tav tm="100000">
                                          <p:val>
                                            <p:strVal val="#ppt_y"/>
                                          </p:val>
                                        </p:tav>
                                      </p:tavLst>
                                    </p:anim>
                                  </p:childTnLst>
                                </p:cTn>
                              </p:par>
                              <p:par>
                                <p:cTn id="169" presetID="8" presetClass="entr" presetSubtype="16" fill="hold" grpId="0" nodeType="withEffect">
                                  <p:stCondLst>
                                    <p:cond delay="0"/>
                                  </p:stCondLst>
                                  <p:childTnLst>
                                    <p:set>
                                      <p:cBhvr>
                                        <p:cTn id="170" dur="1" fill="hold">
                                          <p:stCondLst>
                                            <p:cond delay="0"/>
                                          </p:stCondLst>
                                        </p:cTn>
                                        <p:tgtEl>
                                          <p:spTgt spid="28"/>
                                        </p:tgtEl>
                                        <p:attrNameLst>
                                          <p:attrName>style.visibility</p:attrName>
                                        </p:attrNameLst>
                                      </p:cBhvr>
                                      <p:to>
                                        <p:strVal val="visible"/>
                                      </p:to>
                                    </p:set>
                                    <p:animEffect transition="in" filter="diamond(in)">
                                      <p:cBhvr>
                                        <p:cTn id="171" dur="3000"/>
                                        <p:tgtEl>
                                          <p:spTgt spid="28"/>
                                        </p:tgtEl>
                                      </p:cBhvr>
                                    </p:animEffect>
                                  </p:childTnLst>
                                </p:cTn>
                              </p:par>
                              <p:par>
                                <p:cTn id="172" presetID="2" presetClass="entr" presetSubtype="4" fill="hold" grpId="1" nodeType="withEffect">
                                  <p:stCondLst>
                                    <p:cond delay="0"/>
                                  </p:stCondLst>
                                  <p:childTnLst>
                                    <p:set>
                                      <p:cBhvr>
                                        <p:cTn id="173" dur="1" fill="hold">
                                          <p:stCondLst>
                                            <p:cond delay="0"/>
                                          </p:stCondLst>
                                        </p:cTn>
                                        <p:tgtEl>
                                          <p:spTgt spid="28"/>
                                        </p:tgtEl>
                                        <p:attrNameLst>
                                          <p:attrName>style.visibility</p:attrName>
                                        </p:attrNameLst>
                                      </p:cBhvr>
                                      <p:to>
                                        <p:strVal val="visible"/>
                                      </p:to>
                                    </p:set>
                                    <p:anim calcmode="lin" valueType="num">
                                      <p:cBhvr additive="base">
                                        <p:cTn id="174" dur="3000" fill="hold"/>
                                        <p:tgtEl>
                                          <p:spTgt spid="28"/>
                                        </p:tgtEl>
                                        <p:attrNameLst>
                                          <p:attrName>ppt_x</p:attrName>
                                        </p:attrNameLst>
                                      </p:cBhvr>
                                      <p:tavLst>
                                        <p:tav tm="0">
                                          <p:val>
                                            <p:strVal val="#ppt_x"/>
                                          </p:val>
                                        </p:tav>
                                        <p:tav tm="100000">
                                          <p:val>
                                            <p:strVal val="#ppt_x"/>
                                          </p:val>
                                        </p:tav>
                                      </p:tavLst>
                                    </p:anim>
                                    <p:anim calcmode="lin" valueType="num">
                                      <p:cBhvr additive="base">
                                        <p:cTn id="175" dur="3000" fill="hold"/>
                                        <p:tgtEl>
                                          <p:spTgt spid="28"/>
                                        </p:tgtEl>
                                        <p:attrNameLst>
                                          <p:attrName>ppt_y</p:attrName>
                                        </p:attrNameLst>
                                      </p:cBhvr>
                                      <p:tavLst>
                                        <p:tav tm="0">
                                          <p:val>
                                            <p:strVal val="1+#ppt_h/2"/>
                                          </p:val>
                                        </p:tav>
                                        <p:tav tm="100000">
                                          <p:val>
                                            <p:strVal val="#ppt_y"/>
                                          </p:val>
                                        </p:tav>
                                      </p:tavLst>
                                    </p:anim>
                                  </p:childTnLst>
                                </p:cTn>
                              </p:par>
                              <p:par>
                                <p:cTn id="176" presetID="8" presetClass="emph" presetSubtype="0" fill="hold" grpId="2" nodeType="withEffect">
                                  <p:stCondLst>
                                    <p:cond delay="0"/>
                                  </p:stCondLst>
                                  <p:childTnLst>
                                    <p:animRot by="21600000">
                                      <p:cBhvr>
                                        <p:cTn id="177" dur="3000" fill="hold"/>
                                        <p:tgtEl>
                                          <p:spTgt spid="5"/>
                                        </p:tgtEl>
                                        <p:attrNameLst>
                                          <p:attrName>r</p:attrName>
                                        </p:attrNameLst>
                                      </p:cBhvr>
                                    </p:animRot>
                                  </p:childTnLst>
                                </p:cTn>
                              </p:par>
                              <p:par>
                                <p:cTn id="178" presetID="8" presetClass="emph" presetSubtype="0" fill="hold" grpId="2" nodeType="withEffect">
                                  <p:stCondLst>
                                    <p:cond delay="0"/>
                                  </p:stCondLst>
                                  <p:childTnLst>
                                    <p:animRot by="21600000">
                                      <p:cBhvr>
                                        <p:cTn id="179" dur="3000" fill="hold"/>
                                        <p:tgtEl>
                                          <p:spTgt spid="6"/>
                                        </p:tgtEl>
                                        <p:attrNameLst>
                                          <p:attrName>r</p:attrName>
                                        </p:attrNameLst>
                                      </p:cBhvr>
                                    </p:animRot>
                                  </p:childTnLst>
                                </p:cTn>
                              </p:par>
                              <p:par>
                                <p:cTn id="180" presetID="8" presetClass="emph" presetSubtype="0" fill="hold" grpId="2" nodeType="withEffect">
                                  <p:stCondLst>
                                    <p:cond delay="0"/>
                                  </p:stCondLst>
                                  <p:childTnLst>
                                    <p:animRot by="21600000">
                                      <p:cBhvr>
                                        <p:cTn id="181" dur="3000" fill="hold"/>
                                        <p:tgtEl>
                                          <p:spTgt spid="7"/>
                                        </p:tgtEl>
                                        <p:attrNameLst>
                                          <p:attrName>r</p:attrName>
                                        </p:attrNameLst>
                                      </p:cBhvr>
                                    </p:animRot>
                                  </p:childTnLst>
                                </p:cTn>
                              </p:par>
                              <p:par>
                                <p:cTn id="182" presetID="8" presetClass="emph" presetSubtype="0" fill="hold" grpId="2" nodeType="withEffect">
                                  <p:stCondLst>
                                    <p:cond delay="0"/>
                                  </p:stCondLst>
                                  <p:childTnLst>
                                    <p:animRot by="21600000">
                                      <p:cBhvr>
                                        <p:cTn id="183" dur="3000" fill="hold"/>
                                        <p:tgtEl>
                                          <p:spTgt spid="8"/>
                                        </p:tgtEl>
                                        <p:attrNameLst>
                                          <p:attrName>r</p:attrName>
                                        </p:attrNameLst>
                                      </p:cBhvr>
                                    </p:animRot>
                                  </p:childTnLst>
                                </p:cTn>
                              </p:par>
                              <p:par>
                                <p:cTn id="184" presetID="8" presetClass="emph" presetSubtype="0" fill="hold" grpId="2" nodeType="withEffect">
                                  <p:stCondLst>
                                    <p:cond delay="0"/>
                                  </p:stCondLst>
                                  <p:childTnLst>
                                    <p:animRot by="21600000">
                                      <p:cBhvr>
                                        <p:cTn id="185" dur="3000" fill="hold"/>
                                        <p:tgtEl>
                                          <p:spTgt spid="9"/>
                                        </p:tgtEl>
                                        <p:attrNameLst>
                                          <p:attrName>r</p:attrName>
                                        </p:attrNameLst>
                                      </p:cBhvr>
                                    </p:animRot>
                                  </p:childTnLst>
                                </p:cTn>
                              </p:par>
                              <p:par>
                                <p:cTn id="186" presetID="8" presetClass="emph" presetSubtype="0" fill="hold" grpId="2" nodeType="withEffect">
                                  <p:stCondLst>
                                    <p:cond delay="0"/>
                                  </p:stCondLst>
                                  <p:childTnLst>
                                    <p:animRot by="21600000">
                                      <p:cBhvr>
                                        <p:cTn id="187" dur="3000" fill="hold"/>
                                        <p:tgtEl>
                                          <p:spTgt spid="10"/>
                                        </p:tgtEl>
                                        <p:attrNameLst>
                                          <p:attrName>r</p:attrName>
                                        </p:attrNameLst>
                                      </p:cBhvr>
                                    </p:animRot>
                                  </p:childTnLst>
                                </p:cTn>
                              </p:par>
                              <p:par>
                                <p:cTn id="188" presetID="8" presetClass="emph" presetSubtype="0" fill="hold" grpId="2" nodeType="withEffect">
                                  <p:stCondLst>
                                    <p:cond delay="0"/>
                                  </p:stCondLst>
                                  <p:childTnLst>
                                    <p:animRot by="21600000">
                                      <p:cBhvr>
                                        <p:cTn id="189" dur="3000" fill="hold"/>
                                        <p:tgtEl>
                                          <p:spTgt spid="11"/>
                                        </p:tgtEl>
                                        <p:attrNameLst>
                                          <p:attrName>r</p:attrName>
                                        </p:attrNameLst>
                                      </p:cBhvr>
                                    </p:animRot>
                                  </p:childTnLst>
                                </p:cTn>
                              </p:par>
                              <p:par>
                                <p:cTn id="190" presetID="8" presetClass="emph" presetSubtype="0" fill="hold" grpId="2" nodeType="withEffect">
                                  <p:stCondLst>
                                    <p:cond delay="0"/>
                                  </p:stCondLst>
                                  <p:childTnLst>
                                    <p:animRot by="21600000">
                                      <p:cBhvr>
                                        <p:cTn id="191" dur="3000" fill="hold"/>
                                        <p:tgtEl>
                                          <p:spTgt spid="12"/>
                                        </p:tgtEl>
                                        <p:attrNameLst>
                                          <p:attrName>r</p:attrName>
                                        </p:attrNameLst>
                                      </p:cBhvr>
                                    </p:animRot>
                                  </p:childTnLst>
                                </p:cTn>
                              </p:par>
                              <p:par>
                                <p:cTn id="192" presetID="8" presetClass="emph" presetSubtype="0" fill="hold" grpId="2" nodeType="withEffect">
                                  <p:stCondLst>
                                    <p:cond delay="0"/>
                                  </p:stCondLst>
                                  <p:childTnLst>
                                    <p:animRot by="21600000">
                                      <p:cBhvr>
                                        <p:cTn id="193" dur="3000" fill="hold"/>
                                        <p:tgtEl>
                                          <p:spTgt spid="13"/>
                                        </p:tgtEl>
                                        <p:attrNameLst>
                                          <p:attrName>r</p:attrName>
                                        </p:attrNameLst>
                                      </p:cBhvr>
                                    </p:animRot>
                                  </p:childTnLst>
                                </p:cTn>
                              </p:par>
                              <p:par>
                                <p:cTn id="194" presetID="8" presetClass="emph" presetSubtype="0" fill="hold" grpId="2" nodeType="withEffect">
                                  <p:stCondLst>
                                    <p:cond delay="0"/>
                                  </p:stCondLst>
                                  <p:childTnLst>
                                    <p:animRot by="21600000">
                                      <p:cBhvr>
                                        <p:cTn id="195" dur="3000" fill="hold"/>
                                        <p:tgtEl>
                                          <p:spTgt spid="14"/>
                                        </p:tgtEl>
                                        <p:attrNameLst>
                                          <p:attrName>r</p:attrName>
                                        </p:attrNameLst>
                                      </p:cBhvr>
                                    </p:animRot>
                                  </p:childTnLst>
                                </p:cTn>
                              </p:par>
                              <p:par>
                                <p:cTn id="196" presetID="8" presetClass="emph" presetSubtype="0" fill="hold" grpId="2" nodeType="withEffect">
                                  <p:stCondLst>
                                    <p:cond delay="0"/>
                                  </p:stCondLst>
                                  <p:childTnLst>
                                    <p:animRot by="21600000">
                                      <p:cBhvr>
                                        <p:cTn id="197" dur="3000" fill="hold"/>
                                        <p:tgtEl>
                                          <p:spTgt spid="15"/>
                                        </p:tgtEl>
                                        <p:attrNameLst>
                                          <p:attrName>r</p:attrName>
                                        </p:attrNameLst>
                                      </p:cBhvr>
                                    </p:animRot>
                                  </p:childTnLst>
                                </p:cTn>
                              </p:par>
                              <p:par>
                                <p:cTn id="198" presetID="8" presetClass="emph" presetSubtype="0" fill="hold" grpId="2" nodeType="withEffect">
                                  <p:stCondLst>
                                    <p:cond delay="0"/>
                                  </p:stCondLst>
                                  <p:childTnLst>
                                    <p:animRot by="21600000">
                                      <p:cBhvr>
                                        <p:cTn id="199" dur="3000" fill="hold"/>
                                        <p:tgtEl>
                                          <p:spTgt spid="16"/>
                                        </p:tgtEl>
                                        <p:attrNameLst>
                                          <p:attrName>r</p:attrName>
                                        </p:attrNameLst>
                                      </p:cBhvr>
                                    </p:animRot>
                                  </p:childTnLst>
                                </p:cTn>
                              </p:par>
                              <p:par>
                                <p:cTn id="200" presetID="8" presetClass="emph" presetSubtype="0" fill="hold" grpId="2" nodeType="withEffect">
                                  <p:stCondLst>
                                    <p:cond delay="0"/>
                                  </p:stCondLst>
                                  <p:childTnLst>
                                    <p:animRot by="21600000">
                                      <p:cBhvr>
                                        <p:cTn id="201" dur="3000" fill="hold"/>
                                        <p:tgtEl>
                                          <p:spTgt spid="17"/>
                                        </p:tgtEl>
                                        <p:attrNameLst>
                                          <p:attrName>r</p:attrName>
                                        </p:attrNameLst>
                                      </p:cBhvr>
                                    </p:animRot>
                                  </p:childTnLst>
                                </p:cTn>
                              </p:par>
                              <p:par>
                                <p:cTn id="202" presetID="8" presetClass="emph" presetSubtype="0" fill="hold" grpId="2" nodeType="withEffect">
                                  <p:stCondLst>
                                    <p:cond delay="0"/>
                                  </p:stCondLst>
                                  <p:childTnLst>
                                    <p:animRot by="21600000">
                                      <p:cBhvr>
                                        <p:cTn id="203" dur="3000" fill="hold"/>
                                        <p:tgtEl>
                                          <p:spTgt spid="18"/>
                                        </p:tgtEl>
                                        <p:attrNameLst>
                                          <p:attrName>r</p:attrName>
                                        </p:attrNameLst>
                                      </p:cBhvr>
                                    </p:animRot>
                                  </p:childTnLst>
                                </p:cTn>
                              </p:par>
                              <p:par>
                                <p:cTn id="204" presetID="8" presetClass="emph" presetSubtype="0" fill="hold" grpId="2" nodeType="withEffect">
                                  <p:stCondLst>
                                    <p:cond delay="0"/>
                                  </p:stCondLst>
                                  <p:childTnLst>
                                    <p:animRot by="21600000">
                                      <p:cBhvr>
                                        <p:cTn id="205" dur="3000" fill="hold"/>
                                        <p:tgtEl>
                                          <p:spTgt spid="19"/>
                                        </p:tgtEl>
                                        <p:attrNameLst>
                                          <p:attrName>r</p:attrName>
                                        </p:attrNameLst>
                                      </p:cBhvr>
                                    </p:animRot>
                                  </p:childTnLst>
                                </p:cTn>
                              </p:par>
                              <p:par>
                                <p:cTn id="206" presetID="8" presetClass="emph" presetSubtype="0" fill="hold" grpId="2" nodeType="withEffect">
                                  <p:stCondLst>
                                    <p:cond delay="0"/>
                                  </p:stCondLst>
                                  <p:childTnLst>
                                    <p:animRot by="21600000">
                                      <p:cBhvr>
                                        <p:cTn id="207" dur="3000" fill="hold"/>
                                        <p:tgtEl>
                                          <p:spTgt spid="20"/>
                                        </p:tgtEl>
                                        <p:attrNameLst>
                                          <p:attrName>r</p:attrName>
                                        </p:attrNameLst>
                                      </p:cBhvr>
                                    </p:animRot>
                                  </p:childTnLst>
                                </p:cTn>
                              </p:par>
                              <p:par>
                                <p:cTn id="208" presetID="8" presetClass="emph" presetSubtype="0" fill="hold" grpId="2" nodeType="withEffect">
                                  <p:stCondLst>
                                    <p:cond delay="0"/>
                                  </p:stCondLst>
                                  <p:childTnLst>
                                    <p:animRot by="21600000">
                                      <p:cBhvr>
                                        <p:cTn id="209" dur="3000" fill="hold"/>
                                        <p:tgtEl>
                                          <p:spTgt spid="21"/>
                                        </p:tgtEl>
                                        <p:attrNameLst>
                                          <p:attrName>r</p:attrName>
                                        </p:attrNameLst>
                                      </p:cBhvr>
                                    </p:animRot>
                                  </p:childTnLst>
                                </p:cTn>
                              </p:par>
                              <p:par>
                                <p:cTn id="210" presetID="8" presetClass="emph" presetSubtype="0" fill="hold" grpId="2" nodeType="withEffect">
                                  <p:stCondLst>
                                    <p:cond delay="0"/>
                                  </p:stCondLst>
                                  <p:childTnLst>
                                    <p:animRot by="21600000">
                                      <p:cBhvr>
                                        <p:cTn id="211" dur="3000" fill="hold"/>
                                        <p:tgtEl>
                                          <p:spTgt spid="22"/>
                                        </p:tgtEl>
                                        <p:attrNameLst>
                                          <p:attrName>r</p:attrName>
                                        </p:attrNameLst>
                                      </p:cBhvr>
                                    </p:animRot>
                                  </p:childTnLst>
                                </p:cTn>
                              </p:par>
                              <p:par>
                                <p:cTn id="212" presetID="8" presetClass="emph" presetSubtype="0" fill="hold" grpId="2" nodeType="withEffect">
                                  <p:stCondLst>
                                    <p:cond delay="0"/>
                                  </p:stCondLst>
                                  <p:childTnLst>
                                    <p:animRot by="21600000">
                                      <p:cBhvr>
                                        <p:cTn id="213" dur="3000" fill="hold"/>
                                        <p:tgtEl>
                                          <p:spTgt spid="23"/>
                                        </p:tgtEl>
                                        <p:attrNameLst>
                                          <p:attrName>r</p:attrName>
                                        </p:attrNameLst>
                                      </p:cBhvr>
                                    </p:animRot>
                                  </p:childTnLst>
                                </p:cTn>
                              </p:par>
                              <p:par>
                                <p:cTn id="214" presetID="8" presetClass="emph" presetSubtype="0" fill="hold" grpId="2" nodeType="withEffect">
                                  <p:stCondLst>
                                    <p:cond delay="0"/>
                                  </p:stCondLst>
                                  <p:childTnLst>
                                    <p:animRot by="21600000">
                                      <p:cBhvr>
                                        <p:cTn id="215" dur="3000" fill="hold"/>
                                        <p:tgtEl>
                                          <p:spTgt spid="24"/>
                                        </p:tgtEl>
                                        <p:attrNameLst>
                                          <p:attrName>r</p:attrName>
                                        </p:attrNameLst>
                                      </p:cBhvr>
                                    </p:animRot>
                                  </p:childTnLst>
                                </p:cTn>
                              </p:par>
                              <p:par>
                                <p:cTn id="216" presetID="8" presetClass="emph" presetSubtype="0" fill="hold" grpId="2" nodeType="withEffect">
                                  <p:stCondLst>
                                    <p:cond delay="0"/>
                                  </p:stCondLst>
                                  <p:childTnLst>
                                    <p:animRot by="21600000">
                                      <p:cBhvr>
                                        <p:cTn id="217" dur="3000" fill="hold"/>
                                        <p:tgtEl>
                                          <p:spTgt spid="25"/>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26"/>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27"/>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28"/>
                                        </p:tgtEl>
                                        <p:attrNameLst>
                                          <p:attrName>r</p:attrName>
                                        </p:attrNameLst>
                                      </p:cBhvr>
                                    </p:animRot>
                                  </p:childTnLst>
                                </p:cTn>
                              </p:par>
                              <p:par>
                                <p:cTn id="224" presetID="23" presetClass="entr" presetSubtype="16" fill="hold" grpId="0" nodeType="withEffect" nodePh="1">
                                  <p:stCondLst>
                                    <p:cond delay="0"/>
                                  </p:stCondLst>
                                  <p:endCondLst>
                                    <p:cond evt="begin" delay="0">
                                      <p:tn val="224"/>
                                    </p:cond>
                                  </p:endCondLst>
                                  <p:childTnLst>
                                    <p:set>
                                      <p:cBhvr>
                                        <p:cTn id="225" dur="1" fill="hold">
                                          <p:stCondLst>
                                            <p:cond delay="0"/>
                                          </p:stCondLst>
                                        </p:cTn>
                                        <p:tgtEl>
                                          <p:spTgt spid="2"/>
                                        </p:tgtEl>
                                        <p:attrNameLst>
                                          <p:attrName>style.visibility</p:attrName>
                                        </p:attrNameLst>
                                      </p:cBhvr>
                                      <p:to>
                                        <p:strVal val="visible"/>
                                      </p:to>
                                    </p:set>
                                    <p:anim calcmode="lin" valueType="num">
                                      <p:cBhvr>
                                        <p:cTn id="226" dur="3000" fill="hold"/>
                                        <p:tgtEl>
                                          <p:spTgt spid="2"/>
                                        </p:tgtEl>
                                        <p:attrNameLst>
                                          <p:attrName>ppt_w</p:attrName>
                                        </p:attrNameLst>
                                      </p:cBhvr>
                                      <p:tavLst>
                                        <p:tav tm="0">
                                          <p:val>
                                            <p:fltVal val="0"/>
                                          </p:val>
                                        </p:tav>
                                        <p:tav tm="100000">
                                          <p:val>
                                            <p:strVal val="#ppt_w"/>
                                          </p:val>
                                        </p:tav>
                                      </p:tavLst>
                                    </p:anim>
                                    <p:anim calcmode="lin" valueType="num">
                                      <p:cBhvr>
                                        <p:cTn id="227" dur="3000" fill="hold"/>
                                        <p:tgtEl>
                                          <p:spTgt spid="2"/>
                                        </p:tgtEl>
                                        <p:attrNameLst>
                                          <p:attrName>ppt_h</p:attrName>
                                        </p:attrNameLst>
                                      </p:cBhvr>
                                      <p:tavLst>
                                        <p:tav tm="0">
                                          <p:val>
                                            <p:fltVal val="0"/>
                                          </p:val>
                                        </p:tav>
                                        <p:tav tm="100000">
                                          <p:val>
                                            <p:strVal val="#ppt_h"/>
                                          </p:val>
                                        </p:tav>
                                      </p:tavLst>
                                    </p:anim>
                                  </p:childTnLst>
                                </p:cTn>
                              </p:par>
                              <p:par>
                                <p:cTn id="228" presetID="23" presetClass="entr" presetSubtype="16" fill="hold" grpId="0" nodeType="withEffect" nodePh="1">
                                  <p:stCondLst>
                                    <p:cond delay="0"/>
                                  </p:stCondLst>
                                  <p:endCondLst>
                                    <p:cond evt="begin" delay="0">
                                      <p:tn val="228"/>
                                    </p:cond>
                                  </p:endCondLst>
                                  <p:childTnLst>
                                    <p:set>
                                      <p:cBhvr>
                                        <p:cTn id="229" dur="1" fill="hold">
                                          <p:stCondLst>
                                            <p:cond delay="0"/>
                                          </p:stCondLst>
                                        </p:cTn>
                                        <p:tgtEl>
                                          <p:spTgt spid="3">
                                            <p:txEl>
                                              <p:pRg st="0" end="0"/>
                                            </p:txEl>
                                          </p:spTgt>
                                        </p:tgtEl>
                                        <p:attrNameLst>
                                          <p:attrName>style.visibility</p:attrName>
                                        </p:attrNameLst>
                                      </p:cBhvr>
                                      <p:to>
                                        <p:strVal val="visible"/>
                                      </p:to>
                                    </p:set>
                                    <p:anim calcmode="lin" valueType="num">
                                      <p:cBhvr>
                                        <p:cTn id="230" dur="3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31" dur="3000" fill="hold"/>
                                        <p:tgtEl>
                                          <p:spTgt spid="3">
                                            <p:txEl>
                                              <p:pRg st="0" end="0"/>
                                            </p:txEl>
                                          </p:spTgt>
                                        </p:tgtEl>
                                        <p:attrNameLst>
                                          <p:attrName>ppt_h</p:attrName>
                                        </p:attrNameLst>
                                      </p:cBhvr>
                                      <p:tavLst>
                                        <p:tav tm="0">
                                          <p:val>
                                            <p:fltVal val="0"/>
                                          </p:val>
                                        </p:tav>
                                        <p:tav tm="100000">
                                          <p:val>
                                            <p:strVal val="#ppt_h"/>
                                          </p:val>
                                        </p:tav>
                                      </p:tavLst>
                                    </p:anim>
                                  </p:childTnLst>
                                </p:cTn>
                              </p:par>
                              <p:par>
                                <p:cTn id="232" presetID="23" presetClass="entr" presetSubtype="16" fill="hold" grpId="3" nodeType="withEffect">
                                  <p:stCondLst>
                                    <p:cond delay="0"/>
                                  </p:stCondLst>
                                  <p:childTnLst>
                                    <p:set>
                                      <p:cBhvr>
                                        <p:cTn id="233" dur="1" fill="hold">
                                          <p:stCondLst>
                                            <p:cond delay="0"/>
                                          </p:stCondLst>
                                        </p:cTn>
                                        <p:tgtEl>
                                          <p:spTgt spid="5"/>
                                        </p:tgtEl>
                                        <p:attrNameLst>
                                          <p:attrName>style.visibility</p:attrName>
                                        </p:attrNameLst>
                                      </p:cBhvr>
                                      <p:to>
                                        <p:strVal val="visible"/>
                                      </p:to>
                                    </p:set>
                                    <p:anim calcmode="lin" valueType="num">
                                      <p:cBhvr>
                                        <p:cTn id="234" dur="3000" fill="hold"/>
                                        <p:tgtEl>
                                          <p:spTgt spid="5"/>
                                        </p:tgtEl>
                                        <p:attrNameLst>
                                          <p:attrName>ppt_w</p:attrName>
                                        </p:attrNameLst>
                                      </p:cBhvr>
                                      <p:tavLst>
                                        <p:tav tm="0">
                                          <p:val>
                                            <p:fltVal val="0"/>
                                          </p:val>
                                        </p:tav>
                                        <p:tav tm="100000">
                                          <p:val>
                                            <p:strVal val="#ppt_w"/>
                                          </p:val>
                                        </p:tav>
                                      </p:tavLst>
                                    </p:anim>
                                    <p:anim calcmode="lin" valueType="num">
                                      <p:cBhvr>
                                        <p:cTn id="235" dur="3000" fill="hold"/>
                                        <p:tgtEl>
                                          <p:spTgt spid="5"/>
                                        </p:tgtEl>
                                        <p:attrNameLst>
                                          <p:attrName>ppt_h</p:attrName>
                                        </p:attrNameLst>
                                      </p:cBhvr>
                                      <p:tavLst>
                                        <p:tav tm="0">
                                          <p:val>
                                            <p:fltVal val="0"/>
                                          </p:val>
                                        </p:tav>
                                        <p:tav tm="100000">
                                          <p:val>
                                            <p:strVal val="#ppt_h"/>
                                          </p:val>
                                        </p:tav>
                                      </p:tavLst>
                                    </p:anim>
                                  </p:childTnLst>
                                </p:cTn>
                              </p:par>
                              <p:par>
                                <p:cTn id="236" presetID="23" presetClass="entr" presetSubtype="16" fill="hold" grpId="3" nodeType="withEffect">
                                  <p:stCondLst>
                                    <p:cond delay="0"/>
                                  </p:stCondLst>
                                  <p:childTnLst>
                                    <p:set>
                                      <p:cBhvr>
                                        <p:cTn id="237" dur="1" fill="hold">
                                          <p:stCondLst>
                                            <p:cond delay="0"/>
                                          </p:stCondLst>
                                        </p:cTn>
                                        <p:tgtEl>
                                          <p:spTgt spid="6"/>
                                        </p:tgtEl>
                                        <p:attrNameLst>
                                          <p:attrName>style.visibility</p:attrName>
                                        </p:attrNameLst>
                                      </p:cBhvr>
                                      <p:to>
                                        <p:strVal val="visible"/>
                                      </p:to>
                                    </p:set>
                                    <p:anim calcmode="lin" valueType="num">
                                      <p:cBhvr>
                                        <p:cTn id="238" dur="3000" fill="hold"/>
                                        <p:tgtEl>
                                          <p:spTgt spid="6"/>
                                        </p:tgtEl>
                                        <p:attrNameLst>
                                          <p:attrName>ppt_w</p:attrName>
                                        </p:attrNameLst>
                                      </p:cBhvr>
                                      <p:tavLst>
                                        <p:tav tm="0">
                                          <p:val>
                                            <p:fltVal val="0"/>
                                          </p:val>
                                        </p:tav>
                                        <p:tav tm="100000">
                                          <p:val>
                                            <p:strVal val="#ppt_w"/>
                                          </p:val>
                                        </p:tav>
                                      </p:tavLst>
                                    </p:anim>
                                    <p:anim calcmode="lin" valueType="num">
                                      <p:cBhvr>
                                        <p:cTn id="239" dur="3000" fill="hold"/>
                                        <p:tgtEl>
                                          <p:spTgt spid="6"/>
                                        </p:tgtEl>
                                        <p:attrNameLst>
                                          <p:attrName>ppt_h</p:attrName>
                                        </p:attrNameLst>
                                      </p:cBhvr>
                                      <p:tavLst>
                                        <p:tav tm="0">
                                          <p:val>
                                            <p:fltVal val="0"/>
                                          </p:val>
                                        </p:tav>
                                        <p:tav tm="100000">
                                          <p:val>
                                            <p:strVal val="#ppt_h"/>
                                          </p:val>
                                        </p:tav>
                                      </p:tavLst>
                                    </p:anim>
                                  </p:childTnLst>
                                </p:cTn>
                              </p:par>
                              <p:par>
                                <p:cTn id="240" presetID="23" presetClass="entr" presetSubtype="16" fill="hold" grpId="3" nodeType="withEffect">
                                  <p:stCondLst>
                                    <p:cond delay="0"/>
                                  </p:stCondLst>
                                  <p:childTnLst>
                                    <p:set>
                                      <p:cBhvr>
                                        <p:cTn id="241" dur="1" fill="hold">
                                          <p:stCondLst>
                                            <p:cond delay="0"/>
                                          </p:stCondLst>
                                        </p:cTn>
                                        <p:tgtEl>
                                          <p:spTgt spid="7"/>
                                        </p:tgtEl>
                                        <p:attrNameLst>
                                          <p:attrName>style.visibility</p:attrName>
                                        </p:attrNameLst>
                                      </p:cBhvr>
                                      <p:to>
                                        <p:strVal val="visible"/>
                                      </p:to>
                                    </p:set>
                                    <p:anim calcmode="lin" valueType="num">
                                      <p:cBhvr>
                                        <p:cTn id="242" dur="3000" fill="hold"/>
                                        <p:tgtEl>
                                          <p:spTgt spid="7"/>
                                        </p:tgtEl>
                                        <p:attrNameLst>
                                          <p:attrName>ppt_w</p:attrName>
                                        </p:attrNameLst>
                                      </p:cBhvr>
                                      <p:tavLst>
                                        <p:tav tm="0">
                                          <p:val>
                                            <p:fltVal val="0"/>
                                          </p:val>
                                        </p:tav>
                                        <p:tav tm="100000">
                                          <p:val>
                                            <p:strVal val="#ppt_w"/>
                                          </p:val>
                                        </p:tav>
                                      </p:tavLst>
                                    </p:anim>
                                    <p:anim calcmode="lin" valueType="num">
                                      <p:cBhvr>
                                        <p:cTn id="243" dur="3000" fill="hold"/>
                                        <p:tgtEl>
                                          <p:spTgt spid="7"/>
                                        </p:tgtEl>
                                        <p:attrNameLst>
                                          <p:attrName>ppt_h</p:attrName>
                                        </p:attrNameLst>
                                      </p:cBhvr>
                                      <p:tavLst>
                                        <p:tav tm="0">
                                          <p:val>
                                            <p:fltVal val="0"/>
                                          </p:val>
                                        </p:tav>
                                        <p:tav tm="100000">
                                          <p:val>
                                            <p:strVal val="#ppt_h"/>
                                          </p:val>
                                        </p:tav>
                                      </p:tavLst>
                                    </p:anim>
                                  </p:childTnLst>
                                </p:cTn>
                              </p:par>
                              <p:par>
                                <p:cTn id="244" presetID="23" presetClass="entr" presetSubtype="16" fill="hold" grpId="3" nodeType="withEffect">
                                  <p:stCondLst>
                                    <p:cond delay="0"/>
                                  </p:stCondLst>
                                  <p:childTnLst>
                                    <p:set>
                                      <p:cBhvr>
                                        <p:cTn id="245" dur="1" fill="hold">
                                          <p:stCondLst>
                                            <p:cond delay="0"/>
                                          </p:stCondLst>
                                        </p:cTn>
                                        <p:tgtEl>
                                          <p:spTgt spid="8"/>
                                        </p:tgtEl>
                                        <p:attrNameLst>
                                          <p:attrName>style.visibility</p:attrName>
                                        </p:attrNameLst>
                                      </p:cBhvr>
                                      <p:to>
                                        <p:strVal val="visible"/>
                                      </p:to>
                                    </p:set>
                                    <p:anim calcmode="lin" valueType="num">
                                      <p:cBhvr>
                                        <p:cTn id="246" dur="3000" fill="hold"/>
                                        <p:tgtEl>
                                          <p:spTgt spid="8"/>
                                        </p:tgtEl>
                                        <p:attrNameLst>
                                          <p:attrName>ppt_w</p:attrName>
                                        </p:attrNameLst>
                                      </p:cBhvr>
                                      <p:tavLst>
                                        <p:tav tm="0">
                                          <p:val>
                                            <p:fltVal val="0"/>
                                          </p:val>
                                        </p:tav>
                                        <p:tav tm="100000">
                                          <p:val>
                                            <p:strVal val="#ppt_w"/>
                                          </p:val>
                                        </p:tav>
                                      </p:tavLst>
                                    </p:anim>
                                    <p:anim calcmode="lin" valueType="num">
                                      <p:cBhvr>
                                        <p:cTn id="247" dur="3000" fill="hold"/>
                                        <p:tgtEl>
                                          <p:spTgt spid="8"/>
                                        </p:tgtEl>
                                        <p:attrNameLst>
                                          <p:attrName>ppt_h</p:attrName>
                                        </p:attrNameLst>
                                      </p:cBhvr>
                                      <p:tavLst>
                                        <p:tav tm="0">
                                          <p:val>
                                            <p:fltVal val="0"/>
                                          </p:val>
                                        </p:tav>
                                        <p:tav tm="100000">
                                          <p:val>
                                            <p:strVal val="#ppt_h"/>
                                          </p:val>
                                        </p:tav>
                                      </p:tavLst>
                                    </p:anim>
                                  </p:childTnLst>
                                </p:cTn>
                              </p:par>
                              <p:par>
                                <p:cTn id="248" presetID="23" presetClass="entr" presetSubtype="16" fill="hold" grpId="3" nodeType="withEffect">
                                  <p:stCondLst>
                                    <p:cond delay="0"/>
                                  </p:stCondLst>
                                  <p:childTnLst>
                                    <p:set>
                                      <p:cBhvr>
                                        <p:cTn id="249" dur="1" fill="hold">
                                          <p:stCondLst>
                                            <p:cond delay="0"/>
                                          </p:stCondLst>
                                        </p:cTn>
                                        <p:tgtEl>
                                          <p:spTgt spid="9"/>
                                        </p:tgtEl>
                                        <p:attrNameLst>
                                          <p:attrName>style.visibility</p:attrName>
                                        </p:attrNameLst>
                                      </p:cBhvr>
                                      <p:to>
                                        <p:strVal val="visible"/>
                                      </p:to>
                                    </p:set>
                                    <p:anim calcmode="lin" valueType="num">
                                      <p:cBhvr>
                                        <p:cTn id="250" dur="3000" fill="hold"/>
                                        <p:tgtEl>
                                          <p:spTgt spid="9"/>
                                        </p:tgtEl>
                                        <p:attrNameLst>
                                          <p:attrName>ppt_w</p:attrName>
                                        </p:attrNameLst>
                                      </p:cBhvr>
                                      <p:tavLst>
                                        <p:tav tm="0">
                                          <p:val>
                                            <p:fltVal val="0"/>
                                          </p:val>
                                        </p:tav>
                                        <p:tav tm="100000">
                                          <p:val>
                                            <p:strVal val="#ppt_w"/>
                                          </p:val>
                                        </p:tav>
                                      </p:tavLst>
                                    </p:anim>
                                    <p:anim calcmode="lin" valueType="num">
                                      <p:cBhvr>
                                        <p:cTn id="251" dur="3000" fill="hold"/>
                                        <p:tgtEl>
                                          <p:spTgt spid="9"/>
                                        </p:tgtEl>
                                        <p:attrNameLst>
                                          <p:attrName>ppt_h</p:attrName>
                                        </p:attrNameLst>
                                      </p:cBhvr>
                                      <p:tavLst>
                                        <p:tav tm="0">
                                          <p:val>
                                            <p:fltVal val="0"/>
                                          </p:val>
                                        </p:tav>
                                        <p:tav tm="100000">
                                          <p:val>
                                            <p:strVal val="#ppt_h"/>
                                          </p:val>
                                        </p:tav>
                                      </p:tavLst>
                                    </p:anim>
                                  </p:childTnLst>
                                </p:cTn>
                              </p:par>
                              <p:par>
                                <p:cTn id="252" presetID="23" presetClass="entr" presetSubtype="16" fill="hold" grpId="3" nodeType="withEffect">
                                  <p:stCondLst>
                                    <p:cond delay="0"/>
                                  </p:stCondLst>
                                  <p:childTnLst>
                                    <p:set>
                                      <p:cBhvr>
                                        <p:cTn id="253" dur="1" fill="hold">
                                          <p:stCondLst>
                                            <p:cond delay="0"/>
                                          </p:stCondLst>
                                        </p:cTn>
                                        <p:tgtEl>
                                          <p:spTgt spid="10"/>
                                        </p:tgtEl>
                                        <p:attrNameLst>
                                          <p:attrName>style.visibility</p:attrName>
                                        </p:attrNameLst>
                                      </p:cBhvr>
                                      <p:to>
                                        <p:strVal val="visible"/>
                                      </p:to>
                                    </p:set>
                                    <p:anim calcmode="lin" valueType="num">
                                      <p:cBhvr>
                                        <p:cTn id="254" dur="3000" fill="hold"/>
                                        <p:tgtEl>
                                          <p:spTgt spid="10"/>
                                        </p:tgtEl>
                                        <p:attrNameLst>
                                          <p:attrName>ppt_w</p:attrName>
                                        </p:attrNameLst>
                                      </p:cBhvr>
                                      <p:tavLst>
                                        <p:tav tm="0">
                                          <p:val>
                                            <p:fltVal val="0"/>
                                          </p:val>
                                        </p:tav>
                                        <p:tav tm="100000">
                                          <p:val>
                                            <p:strVal val="#ppt_w"/>
                                          </p:val>
                                        </p:tav>
                                      </p:tavLst>
                                    </p:anim>
                                    <p:anim calcmode="lin" valueType="num">
                                      <p:cBhvr>
                                        <p:cTn id="255" dur="3000" fill="hold"/>
                                        <p:tgtEl>
                                          <p:spTgt spid="10"/>
                                        </p:tgtEl>
                                        <p:attrNameLst>
                                          <p:attrName>ppt_h</p:attrName>
                                        </p:attrNameLst>
                                      </p:cBhvr>
                                      <p:tavLst>
                                        <p:tav tm="0">
                                          <p:val>
                                            <p:fltVal val="0"/>
                                          </p:val>
                                        </p:tav>
                                        <p:tav tm="100000">
                                          <p:val>
                                            <p:strVal val="#ppt_h"/>
                                          </p:val>
                                        </p:tav>
                                      </p:tavLst>
                                    </p:anim>
                                  </p:childTnLst>
                                </p:cTn>
                              </p:par>
                              <p:par>
                                <p:cTn id="256" presetID="23" presetClass="entr" presetSubtype="16" fill="hold" grpId="3" nodeType="withEffect">
                                  <p:stCondLst>
                                    <p:cond delay="0"/>
                                  </p:stCondLst>
                                  <p:childTnLst>
                                    <p:set>
                                      <p:cBhvr>
                                        <p:cTn id="257" dur="1" fill="hold">
                                          <p:stCondLst>
                                            <p:cond delay="0"/>
                                          </p:stCondLst>
                                        </p:cTn>
                                        <p:tgtEl>
                                          <p:spTgt spid="11"/>
                                        </p:tgtEl>
                                        <p:attrNameLst>
                                          <p:attrName>style.visibility</p:attrName>
                                        </p:attrNameLst>
                                      </p:cBhvr>
                                      <p:to>
                                        <p:strVal val="visible"/>
                                      </p:to>
                                    </p:set>
                                    <p:anim calcmode="lin" valueType="num">
                                      <p:cBhvr>
                                        <p:cTn id="258" dur="3000" fill="hold"/>
                                        <p:tgtEl>
                                          <p:spTgt spid="11"/>
                                        </p:tgtEl>
                                        <p:attrNameLst>
                                          <p:attrName>ppt_w</p:attrName>
                                        </p:attrNameLst>
                                      </p:cBhvr>
                                      <p:tavLst>
                                        <p:tav tm="0">
                                          <p:val>
                                            <p:fltVal val="0"/>
                                          </p:val>
                                        </p:tav>
                                        <p:tav tm="100000">
                                          <p:val>
                                            <p:strVal val="#ppt_w"/>
                                          </p:val>
                                        </p:tav>
                                      </p:tavLst>
                                    </p:anim>
                                    <p:anim calcmode="lin" valueType="num">
                                      <p:cBhvr>
                                        <p:cTn id="259" dur="3000" fill="hold"/>
                                        <p:tgtEl>
                                          <p:spTgt spid="11"/>
                                        </p:tgtEl>
                                        <p:attrNameLst>
                                          <p:attrName>ppt_h</p:attrName>
                                        </p:attrNameLst>
                                      </p:cBhvr>
                                      <p:tavLst>
                                        <p:tav tm="0">
                                          <p:val>
                                            <p:fltVal val="0"/>
                                          </p:val>
                                        </p:tav>
                                        <p:tav tm="100000">
                                          <p:val>
                                            <p:strVal val="#ppt_h"/>
                                          </p:val>
                                        </p:tav>
                                      </p:tavLst>
                                    </p:anim>
                                  </p:childTnLst>
                                </p:cTn>
                              </p:par>
                              <p:par>
                                <p:cTn id="260" presetID="23" presetClass="entr" presetSubtype="16" fill="hold" grpId="3" nodeType="withEffect">
                                  <p:stCondLst>
                                    <p:cond delay="0"/>
                                  </p:stCondLst>
                                  <p:childTnLst>
                                    <p:set>
                                      <p:cBhvr>
                                        <p:cTn id="261" dur="1" fill="hold">
                                          <p:stCondLst>
                                            <p:cond delay="0"/>
                                          </p:stCondLst>
                                        </p:cTn>
                                        <p:tgtEl>
                                          <p:spTgt spid="12"/>
                                        </p:tgtEl>
                                        <p:attrNameLst>
                                          <p:attrName>style.visibility</p:attrName>
                                        </p:attrNameLst>
                                      </p:cBhvr>
                                      <p:to>
                                        <p:strVal val="visible"/>
                                      </p:to>
                                    </p:set>
                                    <p:anim calcmode="lin" valueType="num">
                                      <p:cBhvr>
                                        <p:cTn id="262" dur="3000" fill="hold"/>
                                        <p:tgtEl>
                                          <p:spTgt spid="12"/>
                                        </p:tgtEl>
                                        <p:attrNameLst>
                                          <p:attrName>ppt_w</p:attrName>
                                        </p:attrNameLst>
                                      </p:cBhvr>
                                      <p:tavLst>
                                        <p:tav tm="0">
                                          <p:val>
                                            <p:fltVal val="0"/>
                                          </p:val>
                                        </p:tav>
                                        <p:tav tm="100000">
                                          <p:val>
                                            <p:strVal val="#ppt_w"/>
                                          </p:val>
                                        </p:tav>
                                      </p:tavLst>
                                    </p:anim>
                                    <p:anim calcmode="lin" valueType="num">
                                      <p:cBhvr>
                                        <p:cTn id="263" dur="3000" fill="hold"/>
                                        <p:tgtEl>
                                          <p:spTgt spid="12"/>
                                        </p:tgtEl>
                                        <p:attrNameLst>
                                          <p:attrName>ppt_h</p:attrName>
                                        </p:attrNameLst>
                                      </p:cBhvr>
                                      <p:tavLst>
                                        <p:tav tm="0">
                                          <p:val>
                                            <p:fltVal val="0"/>
                                          </p:val>
                                        </p:tav>
                                        <p:tav tm="100000">
                                          <p:val>
                                            <p:strVal val="#ppt_h"/>
                                          </p:val>
                                        </p:tav>
                                      </p:tavLst>
                                    </p:anim>
                                  </p:childTnLst>
                                </p:cTn>
                              </p:par>
                              <p:par>
                                <p:cTn id="264" presetID="23" presetClass="entr" presetSubtype="16" fill="hold" grpId="3" nodeType="withEffect">
                                  <p:stCondLst>
                                    <p:cond delay="0"/>
                                  </p:stCondLst>
                                  <p:childTnLst>
                                    <p:set>
                                      <p:cBhvr>
                                        <p:cTn id="265" dur="1" fill="hold">
                                          <p:stCondLst>
                                            <p:cond delay="0"/>
                                          </p:stCondLst>
                                        </p:cTn>
                                        <p:tgtEl>
                                          <p:spTgt spid="13"/>
                                        </p:tgtEl>
                                        <p:attrNameLst>
                                          <p:attrName>style.visibility</p:attrName>
                                        </p:attrNameLst>
                                      </p:cBhvr>
                                      <p:to>
                                        <p:strVal val="visible"/>
                                      </p:to>
                                    </p:set>
                                    <p:anim calcmode="lin" valueType="num">
                                      <p:cBhvr>
                                        <p:cTn id="266" dur="3000" fill="hold"/>
                                        <p:tgtEl>
                                          <p:spTgt spid="13"/>
                                        </p:tgtEl>
                                        <p:attrNameLst>
                                          <p:attrName>ppt_w</p:attrName>
                                        </p:attrNameLst>
                                      </p:cBhvr>
                                      <p:tavLst>
                                        <p:tav tm="0">
                                          <p:val>
                                            <p:fltVal val="0"/>
                                          </p:val>
                                        </p:tav>
                                        <p:tav tm="100000">
                                          <p:val>
                                            <p:strVal val="#ppt_w"/>
                                          </p:val>
                                        </p:tav>
                                      </p:tavLst>
                                    </p:anim>
                                    <p:anim calcmode="lin" valueType="num">
                                      <p:cBhvr>
                                        <p:cTn id="267" dur="3000" fill="hold"/>
                                        <p:tgtEl>
                                          <p:spTgt spid="13"/>
                                        </p:tgtEl>
                                        <p:attrNameLst>
                                          <p:attrName>ppt_h</p:attrName>
                                        </p:attrNameLst>
                                      </p:cBhvr>
                                      <p:tavLst>
                                        <p:tav tm="0">
                                          <p:val>
                                            <p:fltVal val="0"/>
                                          </p:val>
                                        </p:tav>
                                        <p:tav tm="100000">
                                          <p:val>
                                            <p:strVal val="#ppt_h"/>
                                          </p:val>
                                        </p:tav>
                                      </p:tavLst>
                                    </p:anim>
                                  </p:childTnLst>
                                </p:cTn>
                              </p:par>
                              <p:par>
                                <p:cTn id="268" presetID="23" presetClass="entr" presetSubtype="16" fill="hold" grpId="3" nodeType="withEffect">
                                  <p:stCondLst>
                                    <p:cond delay="0"/>
                                  </p:stCondLst>
                                  <p:childTnLst>
                                    <p:set>
                                      <p:cBhvr>
                                        <p:cTn id="269" dur="1" fill="hold">
                                          <p:stCondLst>
                                            <p:cond delay="0"/>
                                          </p:stCondLst>
                                        </p:cTn>
                                        <p:tgtEl>
                                          <p:spTgt spid="14"/>
                                        </p:tgtEl>
                                        <p:attrNameLst>
                                          <p:attrName>style.visibility</p:attrName>
                                        </p:attrNameLst>
                                      </p:cBhvr>
                                      <p:to>
                                        <p:strVal val="visible"/>
                                      </p:to>
                                    </p:set>
                                    <p:anim calcmode="lin" valueType="num">
                                      <p:cBhvr>
                                        <p:cTn id="270" dur="3000" fill="hold"/>
                                        <p:tgtEl>
                                          <p:spTgt spid="14"/>
                                        </p:tgtEl>
                                        <p:attrNameLst>
                                          <p:attrName>ppt_w</p:attrName>
                                        </p:attrNameLst>
                                      </p:cBhvr>
                                      <p:tavLst>
                                        <p:tav tm="0">
                                          <p:val>
                                            <p:fltVal val="0"/>
                                          </p:val>
                                        </p:tav>
                                        <p:tav tm="100000">
                                          <p:val>
                                            <p:strVal val="#ppt_w"/>
                                          </p:val>
                                        </p:tav>
                                      </p:tavLst>
                                    </p:anim>
                                    <p:anim calcmode="lin" valueType="num">
                                      <p:cBhvr>
                                        <p:cTn id="271" dur="3000" fill="hold"/>
                                        <p:tgtEl>
                                          <p:spTgt spid="14"/>
                                        </p:tgtEl>
                                        <p:attrNameLst>
                                          <p:attrName>ppt_h</p:attrName>
                                        </p:attrNameLst>
                                      </p:cBhvr>
                                      <p:tavLst>
                                        <p:tav tm="0">
                                          <p:val>
                                            <p:fltVal val="0"/>
                                          </p:val>
                                        </p:tav>
                                        <p:tav tm="100000">
                                          <p:val>
                                            <p:strVal val="#ppt_h"/>
                                          </p:val>
                                        </p:tav>
                                      </p:tavLst>
                                    </p:anim>
                                  </p:childTnLst>
                                </p:cTn>
                              </p:par>
                              <p:par>
                                <p:cTn id="272" presetID="23" presetClass="entr" presetSubtype="16" fill="hold" grpId="3" nodeType="withEffect">
                                  <p:stCondLst>
                                    <p:cond delay="0"/>
                                  </p:stCondLst>
                                  <p:childTnLst>
                                    <p:set>
                                      <p:cBhvr>
                                        <p:cTn id="273" dur="1" fill="hold">
                                          <p:stCondLst>
                                            <p:cond delay="0"/>
                                          </p:stCondLst>
                                        </p:cTn>
                                        <p:tgtEl>
                                          <p:spTgt spid="15"/>
                                        </p:tgtEl>
                                        <p:attrNameLst>
                                          <p:attrName>style.visibility</p:attrName>
                                        </p:attrNameLst>
                                      </p:cBhvr>
                                      <p:to>
                                        <p:strVal val="visible"/>
                                      </p:to>
                                    </p:set>
                                    <p:anim calcmode="lin" valueType="num">
                                      <p:cBhvr>
                                        <p:cTn id="274" dur="3000" fill="hold"/>
                                        <p:tgtEl>
                                          <p:spTgt spid="15"/>
                                        </p:tgtEl>
                                        <p:attrNameLst>
                                          <p:attrName>ppt_w</p:attrName>
                                        </p:attrNameLst>
                                      </p:cBhvr>
                                      <p:tavLst>
                                        <p:tav tm="0">
                                          <p:val>
                                            <p:fltVal val="0"/>
                                          </p:val>
                                        </p:tav>
                                        <p:tav tm="100000">
                                          <p:val>
                                            <p:strVal val="#ppt_w"/>
                                          </p:val>
                                        </p:tav>
                                      </p:tavLst>
                                    </p:anim>
                                    <p:anim calcmode="lin" valueType="num">
                                      <p:cBhvr>
                                        <p:cTn id="275" dur="3000" fill="hold"/>
                                        <p:tgtEl>
                                          <p:spTgt spid="15"/>
                                        </p:tgtEl>
                                        <p:attrNameLst>
                                          <p:attrName>ppt_h</p:attrName>
                                        </p:attrNameLst>
                                      </p:cBhvr>
                                      <p:tavLst>
                                        <p:tav tm="0">
                                          <p:val>
                                            <p:fltVal val="0"/>
                                          </p:val>
                                        </p:tav>
                                        <p:tav tm="100000">
                                          <p:val>
                                            <p:strVal val="#ppt_h"/>
                                          </p:val>
                                        </p:tav>
                                      </p:tavLst>
                                    </p:anim>
                                  </p:childTnLst>
                                </p:cTn>
                              </p:par>
                              <p:par>
                                <p:cTn id="276" presetID="23" presetClass="entr" presetSubtype="16" fill="hold" grpId="3" nodeType="withEffect">
                                  <p:stCondLst>
                                    <p:cond delay="0"/>
                                  </p:stCondLst>
                                  <p:childTnLst>
                                    <p:set>
                                      <p:cBhvr>
                                        <p:cTn id="277" dur="1" fill="hold">
                                          <p:stCondLst>
                                            <p:cond delay="0"/>
                                          </p:stCondLst>
                                        </p:cTn>
                                        <p:tgtEl>
                                          <p:spTgt spid="16"/>
                                        </p:tgtEl>
                                        <p:attrNameLst>
                                          <p:attrName>style.visibility</p:attrName>
                                        </p:attrNameLst>
                                      </p:cBhvr>
                                      <p:to>
                                        <p:strVal val="visible"/>
                                      </p:to>
                                    </p:set>
                                    <p:anim calcmode="lin" valueType="num">
                                      <p:cBhvr>
                                        <p:cTn id="278" dur="3000" fill="hold"/>
                                        <p:tgtEl>
                                          <p:spTgt spid="16"/>
                                        </p:tgtEl>
                                        <p:attrNameLst>
                                          <p:attrName>ppt_w</p:attrName>
                                        </p:attrNameLst>
                                      </p:cBhvr>
                                      <p:tavLst>
                                        <p:tav tm="0">
                                          <p:val>
                                            <p:fltVal val="0"/>
                                          </p:val>
                                        </p:tav>
                                        <p:tav tm="100000">
                                          <p:val>
                                            <p:strVal val="#ppt_w"/>
                                          </p:val>
                                        </p:tav>
                                      </p:tavLst>
                                    </p:anim>
                                    <p:anim calcmode="lin" valueType="num">
                                      <p:cBhvr>
                                        <p:cTn id="279" dur="3000" fill="hold"/>
                                        <p:tgtEl>
                                          <p:spTgt spid="16"/>
                                        </p:tgtEl>
                                        <p:attrNameLst>
                                          <p:attrName>ppt_h</p:attrName>
                                        </p:attrNameLst>
                                      </p:cBhvr>
                                      <p:tavLst>
                                        <p:tav tm="0">
                                          <p:val>
                                            <p:fltVal val="0"/>
                                          </p:val>
                                        </p:tav>
                                        <p:tav tm="100000">
                                          <p:val>
                                            <p:strVal val="#ppt_h"/>
                                          </p:val>
                                        </p:tav>
                                      </p:tavLst>
                                    </p:anim>
                                  </p:childTnLst>
                                </p:cTn>
                              </p:par>
                              <p:par>
                                <p:cTn id="280" presetID="23" presetClass="entr" presetSubtype="16" fill="hold" grpId="3" nodeType="withEffect">
                                  <p:stCondLst>
                                    <p:cond delay="0"/>
                                  </p:stCondLst>
                                  <p:childTnLst>
                                    <p:set>
                                      <p:cBhvr>
                                        <p:cTn id="281" dur="1" fill="hold">
                                          <p:stCondLst>
                                            <p:cond delay="0"/>
                                          </p:stCondLst>
                                        </p:cTn>
                                        <p:tgtEl>
                                          <p:spTgt spid="17"/>
                                        </p:tgtEl>
                                        <p:attrNameLst>
                                          <p:attrName>style.visibility</p:attrName>
                                        </p:attrNameLst>
                                      </p:cBhvr>
                                      <p:to>
                                        <p:strVal val="visible"/>
                                      </p:to>
                                    </p:set>
                                    <p:anim calcmode="lin" valueType="num">
                                      <p:cBhvr>
                                        <p:cTn id="282" dur="3000" fill="hold"/>
                                        <p:tgtEl>
                                          <p:spTgt spid="17"/>
                                        </p:tgtEl>
                                        <p:attrNameLst>
                                          <p:attrName>ppt_w</p:attrName>
                                        </p:attrNameLst>
                                      </p:cBhvr>
                                      <p:tavLst>
                                        <p:tav tm="0">
                                          <p:val>
                                            <p:fltVal val="0"/>
                                          </p:val>
                                        </p:tav>
                                        <p:tav tm="100000">
                                          <p:val>
                                            <p:strVal val="#ppt_w"/>
                                          </p:val>
                                        </p:tav>
                                      </p:tavLst>
                                    </p:anim>
                                    <p:anim calcmode="lin" valueType="num">
                                      <p:cBhvr>
                                        <p:cTn id="283" dur="3000" fill="hold"/>
                                        <p:tgtEl>
                                          <p:spTgt spid="17"/>
                                        </p:tgtEl>
                                        <p:attrNameLst>
                                          <p:attrName>ppt_h</p:attrName>
                                        </p:attrNameLst>
                                      </p:cBhvr>
                                      <p:tavLst>
                                        <p:tav tm="0">
                                          <p:val>
                                            <p:fltVal val="0"/>
                                          </p:val>
                                        </p:tav>
                                        <p:tav tm="100000">
                                          <p:val>
                                            <p:strVal val="#ppt_h"/>
                                          </p:val>
                                        </p:tav>
                                      </p:tavLst>
                                    </p:anim>
                                  </p:childTnLst>
                                </p:cTn>
                              </p:par>
                              <p:par>
                                <p:cTn id="284" presetID="23" presetClass="entr" presetSubtype="16" fill="hold" grpId="3" nodeType="withEffect">
                                  <p:stCondLst>
                                    <p:cond delay="0"/>
                                  </p:stCondLst>
                                  <p:childTnLst>
                                    <p:set>
                                      <p:cBhvr>
                                        <p:cTn id="285" dur="1" fill="hold">
                                          <p:stCondLst>
                                            <p:cond delay="0"/>
                                          </p:stCondLst>
                                        </p:cTn>
                                        <p:tgtEl>
                                          <p:spTgt spid="18"/>
                                        </p:tgtEl>
                                        <p:attrNameLst>
                                          <p:attrName>style.visibility</p:attrName>
                                        </p:attrNameLst>
                                      </p:cBhvr>
                                      <p:to>
                                        <p:strVal val="visible"/>
                                      </p:to>
                                    </p:set>
                                    <p:anim calcmode="lin" valueType="num">
                                      <p:cBhvr>
                                        <p:cTn id="286" dur="3000" fill="hold"/>
                                        <p:tgtEl>
                                          <p:spTgt spid="18"/>
                                        </p:tgtEl>
                                        <p:attrNameLst>
                                          <p:attrName>ppt_w</p:attrName>
                                        </p:attrNameLst>
                                      </p:cBhvr>
                                      <p:tavLst>
                                        <p:tav tm="0">
                                          <p:val>
                                            <p:fltVal val="0"/>
                                          </p:val>
                                        </p:tav>
                                        <p:tav tm="100000">
                                          <p:val>
                                            <p:strVal val="#ppt_w"/>
                                          </p:val>
                                        </p:tav>
                                      </p:tavLst>
                                    </p:anim>
                                    <p:anim calcmode="lin" valueType="num">
                                      <p:cBhvr>
                                        <p:cTn id="287" dur="3000" fill="hold"/>
                                        <p:tgtEl>
                                          <p:spTgt spid="18"/>
                                        </p:tgtEl>
                                        <p:attrNameLst>
                                          <p:attrName>ppt_h</p:attrName>
                                        </p:attrNameLst>
                                      </p:cBhvr>
                                      <p:tavLst>
                                        <p:tav tm="0">
                                          <p:val>
                                            <p:fltVal val="0"/>
                                          </p:val>
                                        </p:tav>
                                        <p:tav tm="100000">
                                          <p:val>
                                            <p:strVal val="#ppt_h"/>
                                          </p:val>
                                        </p:tav>
                                      </p:tavLst>
                                    </p:anim>
                                  </p:childTnLst>
                                </p:cTn>
                              </p:par>
                              <p:par>
                                <p:cTn id="288" presetID="23" presetClass="entr" presetSubtype="16" fill="hold" grpId="3" nodeType="withEffect">
                                  <p:stCondLst>
                                    <p:cond delay="0"/>
                                  </p:stCondLst>
                                  <p:childTnLst>
                                    <p:set>
                                      <p:cBhvr>
                                        <p:cTn id="289" dur="1" fill="hold">
                                          <p:stCondLst>
                                            <p:cond delay="0"/>
                                          </p:stCondLst>
                                        </p:cTn>
                                        <p:tgtEl>
                                          <p:spTgt spid="19"/>
                                        </p:tgtEl>
                                        <p:attrNameLst>
                                          <p:attrName>style.visibility</p:attrName>
                                        </p:attrNameLst>
                                      </p:cBhvr>
                                      <p:to>
                                        <p:strVal val="visible"/>
                                      </p:to>
                                    </p:set>
                                    <p:anim calcmode="lin" valueType="num">
                                      <p:cBhvr>
                                        <p:cTn id="290" dur="3000" fill="hold"/>
                                        <p:tgtEl>
                                          <p:spTgt spid="19"/>
                                        </p:tgtEl>
                                        <p:attrNameLst>
                                          <p:attrName>ppt_w</p:attrName>
                                        </p:attrNameLst>
                                      </p:cBhvr>
                                      <p:tavLst>
                                        <p:tav tm="0">
                                          <p:val>
                                            <p:fltVal val="0"/>
                                          </p:val>
                                        </p:tav>
                                        <p:tav tm="100000">
                                          <p:val>
                                            <p:strVal val="#ppt_w"/>
                                          </p:val>
                                        </p:tav>
                                      </p:tavLst>
                                    </p:anim>
                                    <p:anim calcmode="lin" valueType="num">
                                      <p:cBhvr>
                                        <p:cTn id="291" dur="3000" fill="hold"/>
                                        <p:tgtEl>
                                          <p:spTgt spid="19"/>
                                        </p:tgtEl>
                                        <p:attrNameLst>
                                          <p:attrName>ppt_h</p:attrName>
                                        </p:attrNameLst>
                                      </p:cBhvr>
                                      <p:tavLst>
                                        <p:tav tm="0">
                                          <p:val>
                                            <p:fltVal val="0"/>
                                          </p:val>
                                        </p:tav>
                                        <p:tav tm="100000">
                                          <p:val>
                                            <p:strVal val="#ppt_h"/>
                                          </p:val>
                                        </p:tav>
                                      </p:tavLst>
                                    </p:anim>
                                  </p:childTnLst>
                                </p:cTn>
                              </p:par>
                              <p:par>
                                <p:cTn id="292" presetID="23" presetClass="entr" presetSubtype="16" fill="hold" grpId="3" nodeType="withEffect">
                                  <p:stCondLst>
                                    <p:cond delay="0"/>
                                  </p:stCondLst>
                                  <p:childTnLst>
                                    <p:set>
                                      <p:cBhvr>
                                        <p:cTn id="293" dur="1" fill="hold">
                                          <p:stCondLst>
                                            <p:cond delay="0"/>
                                          </p:stCondLst>
                                        </p:cTn>
                                        <p:tgtEl>
                                          <p:spTgt spid="20"/>
                                        </p:tgtEl>
                                        <p:attrNameLst>
                                          <p:attrName>style.visibility</p:attrName>
                                        </p:attrNameLst>
                                      </p:cBhvr>
                                      <p:to>
                                        <p:strVal val="visible"/>
                                      </p:to>
                                    </p:set>
                                    <p:anim calcmode="lin" valueType="num">
                                      <p:cBhvr>
                                        <p:cTn id="294" dur="3000" fill="hold"/>
                                        <p:tgtEl>
                                          <p:spTgt spid="20"/>
                                        </p:tgtEl>
                                        <p:attrNameLst>
                                          <p:attrName>ppt_w</p:attrName>
                                        </p:attrNameLst>
                                      </p:cBhvr>
                                      <p:tavLst>
                                        <p:tav tm="0">
                                          <p:val>
                                            <p:fltVal val="0"/>
                                          </p:val>
                                        </p:tav>
                                        <p:tav tm="100000">
                                          <p:val>
                                            <p:strVal val="#ppt_w"/>
                                          </p:val>
                                        </p:tav>
                                      </p:tavLst>
                                    </p:anim>
                                    <p:anim calcmode="lin" valueType="num">
                                      <p:cBhvr>
                                        <p:cTn id="295" dur="3000" fill="hold"/>
                                        <p:tgtEl>
                                          <p:spTgt spid="20"/>
                                        </p:tgtEl>
                                        <p:attrNameLst>
                                          <p:attrName>ppt_h</p:attrName>
                                        </p:attrNameLst>
                                      </p:cBhvr>
                                      <p:tavLst>
                                        <p:tav tm="0">
                                          <p:val>
                                            <p:fltVal val="0"/>
                                          </p:val>
                                        </p:tav>
                                        <p:tav tm="100000">
                                          <p:val>
                                            <p:strVal val="#ppt_h"/>
                                          </p:val>
                                        </p:tav>
                                      </p:tavLst>
                                    </p:anim>
                                  </p:childTnLst>
                                </p:cTn>
                              </p:par>
                              <p:par>
                                <p:cTn id="296" presetID="23" presetClass="entr" presetSubtype="16" fill="hold" grpId="3" nodeType="withEffect">
                                  <p:stCondLst>
                                    <p:cond delay="0"/>
                                  </p:stCondLst>
                                  <p:childTnLst>
                                    <p:set>
                                      <p:cBhvr>
                                        <p:cTn id="297" dur="1" fill="hold">
                                          <p:stCondLst>
                                            <p:cond delay="0"/>
                                          </p:stCondLst>
                                        </p:cTn>
                                        <p:tgtEl>
                                          <p:spTgt spid="21"/>
                                        </p:tgtEl>
                                        <p:attrNameLst>
                                          <p:attrName>style.visibility</p:attrName>
                                        </p:attrNameLst>
                                      </p:cBhvr>
                                      <p:to>
                                        <p:strVal val="visible"/>
                                      </p:to>
                                    </p:set>
                                    <p:anim calcmode="lin" valueType="num">
                                      <p:cBhvr>
                                        <p:cTn id="298" dur="3000" fill="hold"/>
                                        <p:tgtEl>
                                          <p:spTgt spid="21"/>
                                        </p:tgtEl>
                                        <p:attrNameLst>
                                          <p:attrName>ppt_w</p:attrName>
                                        </p:attrNameLst>
                                      </p:cBhvr>
                                      <p:tavLst>
                                        <p:tav tm="0">
                                          <p:val>
                                            <p:fltVal val="0"/>
                                          </p:val>
                                        </p:tav>
                                        <p:tav tm="100000">
                                          <p:val>
                                            <p:strVal val="#ppt_w"/>
                                          </p:val>
                                        </p:tav>
                                      </p:tavLst>
                                    </p:anim>
                                    <p:anim calcmode="lin" valueType="num">
                                      <p:cBhvr>
                                        <p:cTn id="299" dur="3000" fill="hold"/>
                                        <p:tgtEl>
                                          <p:spTgt spid="21"/>
                                        </p:tgtEl>
                                        <p:attrNameLst>
                                          <p:attrName>ppt_h</p:attrName>
                                        </p:attrNameLst>
                                      </p:cBhvr>
                                      <p:tavLst>
                                        <p:tav tm="0">
                                          <p:val>
                                            <p:fltVal val="0"/>
                                          </p:val>
                                        </p:tav>
                                        <p:tav tm="100000">
                                          <p:val>
                                            <p:strVal val="#ppt_h"/>
                                          </p:val>
                                        </p:tav>
                                      </p:tavLst>
                                    </p:anim>
                                  </p:childTnLst>
                                </p:cTn>
                              </p:par>
                              <p:par>
                                <p:cTn id="300" presetID="23" presetClass="entr" presetSubtype="16" fill="hold" grpId="3" nodeType="withEffect">
                                  <p:stCondLst>
                                    <p:cond delay="0"/>
                                  </p:stCondLst>
                                  <p:childTnLst>
                                    <p:set>
                                      <p:cBhvr>
                                        <p:cTn id="301" dur="1" fill="hold">
                                          <p:stCondLst>
                                            <p:cond delay="0"/>
                                          </p:stCondLst>
                                        </p:cTn>
                                        <p:tgtEl>
                                          <p:spTgt spid="22"/>
                                        </p:tgtEl>
                                        <p:attrNameLst>
                                          <p:attrName>style.visibility</p:attrName>
                                        </p:attrNameLst>
                                      </p:cBhvr>
                                      <p:to>
                                        <p:strVal val="visible"/>
                                      </p:to>
                                    </p:set>
                                    <p:anim calcmode="lin" valueType="num">
                                      <p:cBhvr>
                                        <p:cTn id="302" dur="3000" fill="hold"/>
                                        <p:tgtEl>
                                          <p:spTgt spid="22"/>
                                        </p:tgtEl>
                                        <p:attrNameLst>
                                          <p:attrName>ppt_w</p:attrName>
                                        </p:attrNameLst>
                                      </p:cBhvr>
                                      <p:tavLst>
                                        <p:tav tm="0">
                                          <p:val>
                                            <p:fltVal val="0"/>
                                          </p:val>
                                        </p:tav>
                                        <p:tav tm="100000">
                                          <p:val>
                                            <p:strVal val="#ppt_w"/>
                                          </p:val>
                                        </p:tav>
                                      </p:tavLst>
                                    </p:anim>
                                    <p:anim calcmode="lin" valueType="num">
                                      <p:cBhvr>
                                        <p:cTn id="303" dur="3000" fill="hold"/>
                                        <p:tgtEl>
                                          <p:spTgt spid="22"/>
                                        </p:tgtEl>
                                        <p:attrNameLst>
                                          <p:attrName>ppt_h</p:attrName>
                                        </p:attrNameLst>
                                      </p:cBhvr>
                                      <p:tavLst>
                                        <p:tav tm="0">
                                          <p:val>
                                            <p:fltVal val="0"/>
                                          </p:val>
                                        </p:tav>
                                        <p:tav tm="100000">
                                          <p:val>
                                            <p:strVal val="#ppt_h"/>
                                          </p:val>
                                        </p:tav>
                                      </p:tavLst>
                                    </p:anim>
                                  </p:childTnLst>
                                </p:cTn>
                              </p:par>
                              <p:par>
                                <p:cTn id="304" presetID="23" presetClass="entr" presetSubtype="16" fill="hold" grpId="3" nodeType="withEffect">
                                  <p:stCondLst>
                                    <p:cond delay="0"/>
                                  </p:stCondLst>
                                  <p:childTnLst>
                                    <p:set>
                                      <p:cBhvr>
                                        <p:cTn id="305" dur="1" fill="hold">
                                          <p:stCondLst>
                                            <p:cond delay="0"/>
                                          </p:stCondLst>
                                        </p:cTn>
                                        <p:tgtEl>
                                          <p:spTgt spid="23"/>
                                        </p:tgtEl>
                                        <p:attrNameLst>
                                          <p:attrName>style.visibility</p:attrName>
                                        </p:attrNameLst>
                                      </p:cBhvr>
                                      <p:to>
                                        <p:strVal val="visible"/>
                                      </p:to>
                                    </p:set>
                                    <p:anim calcmode="lin" valueType="num">
                                      <p:cBhvr>
                                        <p:cTn id="306" dur="3000" fill="hold"/>
                                        <p:tgtEl>
                                          <p:spTgt spid="23"/>
                                        </p:tgtEl>
                                        <p:attrNameLst>
                                          <p:attrName>ppt_w</p:attrName>
                                        </p:attrNameLst>
                                      </p:cBhvr>
                                      <p:tavLst>
                                        <p:tav tm="0">
                                          <p:val>
                                            <p:fltVal val="0"/>
                                          </p:val>
                                        </p:tav>
                                        <p:tav tm="100000">
                                          <p:val>
                                            <p:strVal val="#ppt_w"/>
                                          </p:val>
                                        </p:tav>
                                      </p:tavLst>
                                    </p:anim>
                                    <p:anim calcmode="lin" valueType="num">
                                      <p:cBhvr>
                                        <p:cTn id="307" dur="3000" fill="hold"/>
                                        <p:tgtEl>
                                          <p:spTgt spid="23"/>
                                        </p:tgtEl>
                                        <p:attrNameLst>
                                          <p:attrName>ppt_h</p:attrName>
                                        </p:attrNameLst>
                                      </p:cBhvr>
                                      <p:tavLst>
                                        <p:tav tm="0">
                                          <p:val>
                                            <p:fltVal val="0"/>
                                          </p:val>
                                        </p:tav>
                                        <p:tav tm="100000">
                                          <p:val>
                                            <p:strVal val="#ppt_h"/>
                                          </p:val>
                                        </p:tav>
                                      </p:tavLst>
                                    </p:anim>
                                  </p:childTnLst>
                                </p:cTn>
                              </p:par>
                              <p:par>
                                <p:cTn id="308" presetID="23" presetClass="entr" presetSubtype="16" fill="hold" grpId="3" nodeType="withEffect">
                                  <p:stCondLst>
                                    <p:cond delay="0"/>
                                  </p:stCondLst>
                                  <p:childTnLst>
                                    <p:set>
                                      <p:cBhvr>
                                        <p:cTn id="309" dur="1" fill="hold">
                                          <p:stCondLst>
                                            <p:cond delay="0"/>
                                          </p:stCondLst>
                                        </p:cTn>
                                        <p:tgtEl>
                                          <p:spTgt spid="24"/>
                                        </p:tgtEl>
                                        <p:attrNameLst>
                                          <p:attrName>style.visibility</p:attrName>
                                        </p:attrNameLst>
                                      </p:cBhvr>
                                      <p:to>
                                        <p:strVal val="visible"/>
                                      </p:to>
                                    </p:set>
                                    <p:anim calcmode="lin" valueType="num">
                                      <p:cBhvr>
                                        <p:cTn id="310" dur="3000" fill="hold"/>
                                        <p:tgtEl>
                                          <p:spTgt spid="24"/>
                                        </p:tgtEl>
                                        <p:attrNameLst>
                                          <p:attrName>ppt_w</p:attrName>
                                        </p:attrNameLst>
                                      </p:cBhvr>
                                      <p:tavLst>
                                        <p:tav tm="0">
                                          <p:val>
                                            <p:fltVal val="0"/>
                                          </p:val>
                                        </p:tav>
                                        <p:tav tm="100000">
                                          <p:val>
                                            <p:strVal val="#ppt_w"/>
                                          </p:val>
                                        </p:tav>
                                      </p:tavLst>
                                    </p:anim>
                                    <p:anim calcmode="lin" valueType="num">
                                      <p:cBhvr>
                                        <p:cTn id="311" dur="3000" fill="hold"/>
                                        <p:tgtEl>
                                          <p:spTgt spid="24"/>
                                        </p:tgtEl>
                                        <p:attrNameLst>
                                          <p:attrName>ppt_h</p:attrName>
                                        </p:attrNameLst>
                                      </p:cBhvr>
                                      <p:tavLst>
                                        <p:tav tm="0">
                                          <p:val>
                                            <p:fltVal val="0"/>
                                          </p:val>
                                        </p:tav>
                                        <p:tav tm="100000">
                                          <p:val>
                                            <p:strVal val="#ppt_h"/>
                                          </p:val>
                                        </p:tav>
                                      </p:tavLst>
                                    </p:anim>
                                  </p:childTnLst>
                                </p:cTn>
                              </p:par>
                              <p:par>
                                <p:cTn id="312" presetID="23" presetClass="entr" presetSubtype="16" fill="hold" grpId="3" nodeType="withEffect">
                                  <p:stCondLst>
                                    <p:cond delay="0"/>
                                  </p:stCondLst>
                                  <p:childTnLst>
                                    <p:set>
                                      <p:cBhvr>
                                        <p:cTn id="313" dur="1" fill="hold">
                                          <p:stCondLst>
                                            <p:cond delay="0"/>
                                          </p:stCondLst>
                                        </p:cTn>
                                        <p:tgtEl>
                                          <p:spTgt spid="25"/>
                                        </p:tgtEl>
                                        <p:attrNameLst>
                                          <p:attrName>style.visibility</p:attrName>
                                        </p:attrNameLst>
                                      </p:cBhvr>
                                      <p:to>
                                        <p:strVal val="visible"/>
                                      </p:to>
                                    </p:set>
                                    <p:anim calcmode="lin" valueType="num">
                                      <p:cBhvr>
                                        <p:cTn id="314" dur="3000" fill="hold"/>
                                        <p:tgtEl>
                                          <p:spTgt spid="25"/>
                                        </p:tgtEl>
                                        <p:attrNameLst>
                                          <p:attrName>ppt_w</p:attrName>
                                        </p:attrNameLst>
                                      </p:cBhvr>
                                      <p:tavLst>
                                        <p:tav tm="0">
                                          <p:val>
                                            <p:fltVal val="0"/>
                                          </p:val>
                                        </p:tav>
                                        <p:tav tm="100000">
                                          <p:val>
                                            <p:strVal val="#ppt_w"/>
                                          </p:val>
                                        </p:tav>
                                      </p:tavLst>
                                    </p:anim>
                                    <p:anim calcmode="lin" valueType="num">
                                      <p:cBhvr>
                                        <p:cTn id="315" dur="3000" fill="hold"/>
                                        <p:tgtEl>
                                          <p:spTgt spid="25"/>
                                        </p:tgtEl>
                                        <p:attrNameLst>
                                          <p:attrName>ppt_h</p:attrName>
                                        </p:attrNameLst>
                                      </p:cBhvr>
                                      <p:tavLst>
                                        <p:tav tm="0">
                                          <p:val>
                                            <p:fltVal val="0"/>
                                          </p:val>
                                        </p:tav>
                                        <p:tav tm="100000">
                                          <p:val>
                                            <p:strVal val="#ppt_h"/>
                                          </p:val>
                                        </p:tav>
                                      </p:tavLst>
                                    </p:anim>
                                  </p:childTnLst>
                                </p:cTn>
                              </p:par>
                              <p:par>
                                <p:cTn id="316" presetID="23" presetClass="entr" presetSubtype="16" fill="hold" grpId="3" nodeType="withEffect">
                                  <p:stCondLst>
                                    <p:cond delay="0"/>
                                  </p:stCondLst>
                                  <p:childTnLst>
                                    <p:set>
                                      <p:cBhvr>
                                        <p:cTn id="317" dur="1" fill="hold">
                                          <p:stCondLst>
                                            <p:cond delay="0"/>
                                          </p:stCondLst>
                                        </p:cTn>
                                        <p:tgtEl>
                                          <p:spTgt spid="26"/>
                                        </p:tgtEl>
                                        <p:attrNameLst>
                                          <p:attrName>style.visibility</p:attrName>
                                        </p:attrNameLst>
                                      </p:cBhvr>
                                      <p:to>
                                        <p:strVal val="visible"/>
                                      </p:to>
                                    </p:set>
                                    <p:anim calcmode="lin" valueType="num">
                                      <p:cBhvr>
                                        <p:cTn id="318" dur="3000" fill="hold"/>
                                        <p:tgtEl>
                                          <p:spTgt spid="26"/>
                                        </p:tgtEl>
                                        <p:attrNameLst>
                                          <p:attrName>ppt_w</p:attrName>
                                        </p:attrNameLst>
                                      </p:cBhvr>
                                      <p:tavLst>
                                        <p:tav tm="0">
                                          <p:val>
                                            <p:fltVal val="0"/>
                                          </p:val>
                                        </p:tav>
                                        <p:tav tm="100000">
                                          <p:val>
                                            <p:strVal val="#ppt_w"/>
                                          </p:val>
                                        </p:tav>
                                      </p:tavLst>
                                    </p:anim>
                                    <p:anim calcmode="lin" valueType="num">
                                      <p:cBhvr>
                                        <p:cTn id="319" dur="3000" fill="hold"/>
                                        <p:tgtEl>
                                          <p:spTgt spid="26"/>
                                        </p:tgtEl>
                                        <p:attrNameLst>
                                          <p:attrName>ppt_h</p:attrName>
                                        </p:attrNameLst>
                                      </p:cBhvr>
                                      <p:tavLst>
                                        <p:tav tm="0">
                                          <p:val>
                                            <p:fltVal val="0"/>
                                          </p:val>
                                        </p:tav>
                                        <p:tav tm="100000">
                                          <p:val>
                                            <p:strVal val="#ppt_h"/>
                                          </p:val>
                                        </p:tav>
                                      </p:tavLst>
                                    </p:anim>
                                  </p:childTnLst>
                                </p:cTn>
                              </p:par>
                              <p:par>
                                <p:cTn id="320" presetID="23" presetClass="entr" presetSubtype="16" fill="hold" grpId="3" nodeType="withEffect">
                                  <p:stCondLst>
                                    <p:cond delay="0"/>
                                  </p:stCondLst>
                                  <p:childTnLst>
                                    <p:set>
                                      <p:cBhvr>
                                        <p:cTn id="321" dur="1" fill="hold">
                                          <p:stCondLst>
                                            <p:cond delay="0"/>
                                          </p:stCondLst>
                                        </p:cTn>
                                        <p:tgtEl>
                                          <p:spTgt spid="27"/>
                                        </p:tgtEl>
                                        <p:attrNameLst>
                                          <p:attrName>style.visibility</p:attrName>
                                        </p:attrNameLst>
                                      </p:cBhvr>
                                      <p:to>
                                        <p:strVal val="visible"/>
                                      </p:to>
                                    </p:set>
                                    <p:anim calcmode="lin" valueType="num">
                                      <p:cBhvr>
                                        <p:cTn id="322" dur="3000" fill="hold"/>
                                        <p:tgtEl>
                                          <p:spTgt spid="27"/>
                                        </p:tgtEl>
                                        <p:attrNameLst>
                                          <p:attrName>ppt_w</p:attrName>
                                        </p:attrNameLst>
                                      </p:cBhvr>
                                      <p:tavLst>
                                        <p:tav tm="0">
                                          <p:val>
                                            <p:fltVal val="0"/>
                                          </p:val>
                                        </p:tav>
                                        <p:tav tm="100000">
                                          <p:val>
                                            <p:strVal val="#ppt_w"/>
                                          </p:val>
                                        </p:tav>
                                      </p:tavLst>
                                    </p:anim>
                                    <p:anim calcmode="lin" valueType="num">
                                      <p:cBhvr>
                                        <p:cTn id="323" dur="3000" fill="hold"/>
                                        <p:tgtEl>
                                          <p:spTgt spid="27"/>
                                        </p:tgtEl>
                                        <p:attrNameLst>
                                          <p:attrName>ppt_h</p:attrName>
                                        </p:attrNameLst>
                                      </p:cBhvr>
                                      <p:tavLst>
                                        <p:tav tm="0">
                                          <p:val>
                                            <p:fltVal val="0"/>
                                          </p:val>
                                        </p:tav>
                                        <p:tav tm="100000">
                                          <p:val>
                                            <p:strVal val="#ppt_h"/>
                                          </p:val>
                                        </p:tav>
                                      </p:tavLst>
                                    </p:anim>
                                  </p:childTnLst>
                                </p:cTn>
                              </p:par>
                              <p:par>
                                <p:cTn id="324" presetID="23" presetClass="entr" presetSubtype="16" fill="hold" grpId="3" nodeType="withEffect">
                                  <p:stCondLst>
                                    <p:cond delay="0"/>
                                  </p:stCondLst>
                                  <p:childTnLst>
                                    <p:set>
                                      <p:cBhvr>
                                        <p:cTn id="325" dur="1" fill="hold">
                                          <p:stCondLst>
                                            <p:cond delay="0"/>
                                          </p:stCondLst>
                                        </p:cTn>
                                        <p:tgtEl>
                                          <p:spTgt spid="28"/>
                                        </p:tgtEl>
                                        <p:attrNameLst>
                                          <p:attrName>style.visibility</p:attrName>
                                        </p:attrNameLst>
                                      </p:cBhvr>
                                      <p:to>
                                        <p:strVal val="visible"/>
                                      </p:to>
                                    </p:set>
                                    <p:anim calcmode="lin" valueType="num">
                                      <p:cBhvr>
                                        <p:cTn id="326" dur="3000" fill="hold"/>
                                        <p:tgtEl>
                                          <p:spTgt spid="28"/>
                                        </p:tgtEl>
                                        <p:attrNameLst>
                                          <p:attrName>ppt_w</p:attrName>
                                        </p:attrNameLst>
                                      </p:cBhvr>
                                      <p:tavLst>
                                        <p:tav tm="0">
                                          <p:val>
                                            <p:fltVal val="0"/>
                                          </p:val>
                                        </p:tav>
                                        <p:tav tm="100000">
                                          <p:val>
                                            <p:strVal val="#ppt_w"/>
                                          </p:val>
                                        </p:tav>
                                      </p:tavLst>
                                    </p:anim>
                                    <p:anim calcmode="lin" valueType="num">
                                      <p:cBhvr>
                                        <p:cTn id="327" dur="3000" fill="hold"/>
                                        <p:tgtEl>
                                          <p:spTgt spid="28"/>
                                        </p:tgtEl>
                                        <p:attrNameLst>
                                          <p:attrName>ppt_h</p:attrName>
                                        </p:attrNameLst>
                                      </p:cBhvr>
                                      <p:tavLst>
                                        <p:tav tm="0">
                                          <p:val>
                                            <p:fltVal val="0"/>
                                          </p:val>
                                        </p:tav>
                                        <p:tav tm="100000">
                                          <p:val>
                                            <p:strVal val="#ppt_h"/>
                                          </p:val>
                                        </p:tav>
                                      </p:tavLst>
                                    </p:anim>
                                  </p:childTnLst>
                                </p:cTn>
                              </p:par>
                              <p:par>
                                <p:cTn id="328" presetID="23" presetClass="entr" presetSubtype="16" fill="hold" nodeType="withEffect">
                                  <p:stCondLst>
                                    <p:cond delay="0"/>
                                  </p:stCondLst>
                                  <p:childTnLst>
                                    <p:set>
                                      <p:cBhvr>
                                        <p:cTn id="329" dur="1" fill="hold">
                                          <p:stCondLst>
                                            <p:cond delay="0"/>
                                          </p:stCondLst>
                                        </p:cTn>
                                        <p:tgtEl>
                                          <p:spTgt spid="4"/>
                                        </p:tgtEl>
                                        <p:attrNameLst>
                                          <p:attrName>style.visibility</p:attrName>
                                        </p:attrNameLst>
                                      </p:cBhvr>
                                      <p:to>
                                        <p:strVal val="visible"/>
                                      </p:to>
                                    </p:set>
                                    <p:anim calcmode="lin" valueType="num">
                                      <p:cBhvr>
                                        <p:cTn id="330" dur="3000" fill="hold"/>
                                        <p:tgtEl>
                                          <p:spTgt spid="4"/>
                                        </p:tgtEl>
                                        <p:attrNameLst>
                                          <p:attrName>ppt_w</p:attrName>
                                        </p:attrNameLst>
                                      </p:cBhvr>
                                      <p:tavLst>
                                        <p:tav tm="0">
                                          <p:val>
                                            <p:fltVal val="0"/>
                                          </p:val>
                                        </p:tav>
                                        <p:tav tm="100000">
                                          <p:val>
                                            <p:strVal val="#ppt_w"/>
                                          </p:val>
                                        </p:tav>
                                      </p:tavLst>
                                    </p:anim>
                                    <p:anim calcmode="lin" valueType="num">
                                      <p:cBhvr>
                                        <p:cTn id="331" dur="3000" fill="hold"/>
                                        <p:tgtEl>
                                          <p:spTgt spid="4"/>
                                        </p:tgtEl>
                                        <p:attrNameLst>
                                          <p:attrName>ppt_h</p:attrName>
                                        </p:attrNameLst>
                                      </p:cBhvr>
                                      <p:tavLst>
                                        <p:tav tm="0">
                                          <p:val>
                                            <p:fltVal val="0"/>
                                          </p:val>
                                        </p:tav>
                                        <p:tav tm="100000">
                                          <p:val>
                                            <p:strVal val="#ppt_h"/>
                                          </p:val>
                                        </p:tav>
                                      </p:tavLst>
                                    </p:anim>
                                  </p:childTnLst>
                                </p:cTn>
                              </p:par>
                              <p:par>
                                <p:cTn id="332" presetID="8" presetClass="entr" presetSubtype="16" fill="hold" nodeType="withEffect">
                                  <p:stCondLst>
                                    <p:cond delay="0"/>
                                  </p:stCondLst>
                                  <p:childTnLst>
                                    <p:set>
                                      <p:cBhvr>
                                        <p:cTn id="333" dur="1" fill="hold">
                                          <p:stCondLst>
                                            <p:cond delay="0"/>
                                          </p:stCondLst>
                                        </p:cTn>
                                        <p:tgtEl>
                                          <p:spTgt spid="4"/>
                                        </p:tgtEl>
                                        <p:attrNameLst>
                                          <p:attrName>style.visibility</p:attrName>
                                        </p:attrNameLst>
                                      </p:cBhvr>
                                      <p:to>
                                        <p:strVal val="visible"/>
                                      </p:to>
                                    </p:set>
                                    <p:animEffect transition="in" filter="diamond(in)">
                                      <p:cBhvr>
                                        <p:cTn id="33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OREROS_00083A.JPG"/>
          <p:cNvPicPr>
            <a:picLocks noChangeAspect="1"/>
          </p:cNvPicPr>
          <p:nvPr/>
        </p:nvPicPr>
        <p:blipFill>
          <a:blip r:embed="rId2"/>
          <a:stretch>
            <a:fillRect/>
          </a:stretch>
        </p:blipFill>
        <p:spPr>
          <a:xfrm>
            <a:off x="1785918" y="0"/>
            <a:ext cx="5652097" cy="6858000"/>
          </a:xfrm>
          <a:prstGeom prst="rect">
            <a:avLst/>
          </a:prstGeom>
        </p:spPr>
      </p:pic>
      <p:sp>
        <p:nvSpPr>
          <p:cNvPr id="5" name="4 Cheurón"/>
          <p:cNvSpPr/>
          <p:nvPr/>
        </p:nvSpPr>
        <p:spPr>
          <a:xfrm rot="16200000">
            <a:off x="178575"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178575" y="45362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178575" y="3536145"/>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178575" y="2464575"/>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178575" y="132159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178575"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536689" y="560784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536689" y="4536277"/>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7536689" y="3536145"/>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536689" y="2464575"/>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536689" y="132159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536689" y="250021"/>
            <a:ext cx="1500174" cy="1000132"/>
          </a:xfrm>
          <a:prstGeom prst="chevron">
            <a:avLst>
              <a:gd name="adj" fmla="val 74060"/>
            </a:avLst>
          </a:prstGeom>
          <a:gradFill>
            <a:gsLst>
              <a:gs pos="0">
                <a:srgbClr val="FFF200">
                  <a:alpha val="99000"/>
                </a:srgbClr>
              </a:gs>
              <a:gs pos="45000">
                <a:srgbClr val="FF7A00"/>
              </a:gs>
              <a:gs pos="70000">
                <a:srgbClr val="FF0300"/>
              </a:gs>
              <a:gs pos="100000">
                <a:srgbClr val="4D0808"/>
              </a:gs>
            </a:gsLst>
            <a:lin ang="5400000" scaled="0"/>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ppt_x"/>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ppt_x"/>
                                          </p:val>
                                        </p:tav>
                                        <p:tav tm="100000">
                                          <p:val>
                                            <p:strVal val="#ppt_x"/>
                                          </p:val>
                                        </p:tav>
                                      </p:tavLst>
                                    </p:anim>
                                    <p:anim calcmode="lin" valueType="num">
                                      <p:cBhvr additive="base">
                                        <p:cTn id="39" dur="3000" fill="hold"/>
                                        <p:tgtEl>
                                          <p:spTgt spid="12"/>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ppt_x"/>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ppt_x"/>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 calcmode="lin" valueType="num">
                                      <p:cBhvr additive="base">
                                        <p:cTn id="50" dur="3000" fill="hold"/>
                                        <p:tgtEl>
                                          <p:spTgt spid="15"/>
                                        </p:tgtEl>
                                        <p:attrNameLst>
                                          <p:attrName>ppt_x</p:attrName>
                                        </p:attrNameLst>
                                      </p:cBhvr>
                                      <p:tavLst>
                                        <p:tav tm="0">
                                          <p:val>
                                            <p:strVal val="#ppt_x"/>
                                          </p:val>
                                        </p:tav>
                                        <p:tav tm="100000">
                                          <p:val>
                                            <p:strVal val="#ppt_x"/>
                                          </p:val>
                                        </p:tav>
                                      </p:tavLst>
                                    </p:anim>
                                    <p:anim calcmode="lin" valueType="num">
                                      <p:cBhvr additive="base">
                                        <p:cTn id="51" dur="3000" fill="hold"/>
                                        <p:tgtEl>
                                          <p:spTgt spid="15"/>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ppt_x"/>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6"/>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7"/>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8"/>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9"/>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0"/>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par>
                                <p:cTn id="80" presetID="23" presetClass="entr" presetSubtype="16"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fltVal val="0"/>
                                          </p:val>
                                        </p:tav>
                                        <p:tav tm="100000">
                                          <p:val>
                                            <p:strVal val="#ppt_w"/>
                                          </p:val>
                                        </p:tav>
                                      </p:tavLst>
                                    </p:anim>
                                    <p:anim calcmode="lin" valueType="num">
                                      <p:cBhvr>
                                        <p:cTn id="83"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ladrofoxhunt1048x772.jpg"/>
          <p:cNvPicPr>
            <a:picLocks noChangeAspect="1"/>
          </p:cNvPicPr>
          <p:nvPr/>
        </p:nvPicPr>
        <p:blipFill>
          <a:blip r:embed="rId2"/>
          <a:stretch>
            <a:fillRect/>
          </a:stretch>
        </p:blipFill>
        <p:spPr>
          <a:xfrm>
            <a:off x="0" y="0"/>
            <a:ext cx="9144000" cy="6858000"/>
          </a:xfrm>
          <a:prstGeom prst="rect">
            <a:avLst/>
          </a:prstGeom>
        </p:spPr>
      </p:pic>
      <p:pic>
        <p:nvPicPr>
          <p:cNvPr id="5" name="4 Imagen" descr="lladrofoxhunt1048x77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8" fill="hold" nodeType="withEffect">
                                  <p:stCondLst>
                                    <p:cond delay="1000"/>
                                  </p:stCondLst>
                                  <p:childTnLst>
                                    <p:anim calcmode="lin" valueType="num">
                                      <p:cBhvr>
                                        <p:cTn id="9" dur="3000"/>
                                        <p:tgtEl>
                                          <p:spTgt spid="5"/>
                                        </p:tgtEl>
                                        <p:attrNameLst>
                                          <p:attrName>ppt_x</p:attrName>
                                        </p:attrNameLst>
                                      </p:cBhvr>
                                      <p:tavLst>
                                        <p:tav tm="0">
                                          <p:val>
                                            <p:strVal val="ppt_x"/>
                                          </p:val>
                                        </p:tav>
                                        <p:tav tm="100000">
                                          <p:val>
                                            <p:strVal val="ppt_x-ppt_w/2"/>
                                          </p:val>
                                        </p:tav>
                                      </p:tavLst>
                                    </p:anim>
                                    <p:anim calcmode="lin" valueType="num">
                                      <p:cBhvr>
                                        <p:cTn id="10" dur="3000"/>
                                        <p:tgtEl>
                                          <p:spTgt spid="5"/>
                                        </p:tgtEl>
                                        <p:attrNameLst>
                                          <p:attrName>ppt_y</p:attrName>
                                        </p:attrNameLst>
                                      </p:cBhvr>
                                      <p:tavLst>
                                        <p:tav tm="0">
                                          <p:val>
                                            <p:strVal val="ppt_y"/>
                                          </p:val>
                                        </p:tav>
                                        <p:tav tm="100000">
                                          <p:val>
                                            <p:strVal val="ppt_y"/>
                                          </p:val>
                                        </p:tav>
                                      </p:tavLst>
                                    </p:anim>
                                    <p:anim calcmode="lin" valueType="num">
                                      <p:cBhvr>
                                        <p:cTn id="11" dur="3000"/>
                                        <p:tgtEl>
                                          <p:spTgt spid="5"/>
                                        </p:tgtEl>
                                        <p:attrNameLst>
                                          <p:attrName>ppt_w</p:attrName>
                                        </p:attrNameLst>
                                      </p:cBhvr>
                                      <p:tavLst>
                                        <p:tav tm="0">
                                          <p:val>
                                            <p:strVal val="ppt_w"/>
                                          </p:val>
                                        </p:tav>
                                        <p:tav tm="100000">
                                          <p:val>
                                            <p:fltVal val="0"/>
                                          </p:val>
                                        </p:tav>
                                      </p:tavLst>
                                    </p:anim>
                                    <p:anim calcmode="lin" valueType="num">
                                      <p:cBhvr>
                                        <p:cTn id="12" dur="3000"/>
                                        <p:tgtEl>
                                          <p:spTgt spid="5"/>
                                        </p:tgtEl>
                                        <p:attrNameLst>
                                          <p:attrName>ppt_h</p:attrName>
                                        </p:attrNameLst>
                                      </p:cBhvr>
                                      <p:tavLst>
                                        <p:tav tm="0">
                                          <p:val>
                                            <p:strVal val="ppt_h"/>
                                          </p:val>
                                        </p:tav>
                                        <p:tav tm="100000">
                                          <p:val>
                                            <p:strVal val="ppt_h"/>
                                          </p:val>
                                        </p:tav>
                                      </p:tavLst>
                                    </p:anim>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2"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ppt_w/2"/>
                                          </p:val>
                                        </p:tav>
                                        <p:tav tm="100000">
                                          <p:val>
                                            <p:strVal val="#ppt_x"/>
                                          </p:val>
                                        </p:tav>
                                      </p:tavLst>
                                    </p:anim>
                                    <p:anim calcmode="lin" valueType="num">
                                      <p:cBhvr>
                                        <p:cTn id="17" dur="3000" fill="hold"/>
                                        <p:tgtEl>
                                          <p:spTgt spid="4"/>
                                        </p:tgtEl>
                                        <p:attrNameLst>
                                          <p:attrName>ppt_y</p:attrName>
                                        </p:attrNameLst>
                                      </p:cBhvr>
                                      <p:tavLst>
                                        <p:tav tm="0">
                                          <p:val>
                                            <p:strVal val="#ppt_y"/>
                                          </p:val>
                                        </p:tav>
                                        <p:tav tm="100000">
                                          <p:val>
                                            <p:strVal val="#ppt_y"/>
                                          </p:val>
                                        </p:tav>
                                      </p:tavLst>
                                    </p:anim>
                                    <p:anim calcmode="lin" valueType="num">
                                      <p:cBhvr>
                                        <p:cTn id="18" dur="3000" fill="hold"/>
                                        <p:tgtEl>
                                          <p:spTgt spid="4"/>
                                        </p:tgtEl>
                                        <p:attrNameLst>
                                          <p:attrName>ppt_w</p:attrName>
                                        </p:attrNameLst>
                                      </p:cBhvr>
                                      <p:tavLst>
                                        <p:tav tm="0">
                                          <p:val>
                                            <p:fltVal val="0"/>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childTnLst>
                                </p:cTn>
                              </p:par>
                              <p:par>
                                <p:cTn id="20" presetID="4" presetClass="exit" presetSubtype="16" fill="hold" nodeType="withEffect">
                                  <p:stCondLst>
                                    <p:cond delay="1000"/>
                                  </p:stCondLst>
                                  <p:childTnLst>
                                    <p:animEffect transition="out" filter="box(in)">
                                      <p:cBhvr>
                                        <p:cTn id="21" dur="3000"/>
                                        <p:tgtEl>
                                          <p:spTgt spid="5"/>
                                        </p:tgtEl>
                                      </p:cBhvr>
                                    </p:animEffect>
                                    <p:set>
                                      <p:cBhvr>
                                        <p:cTn id="22" dur="1" fill="hold">
                                          <p:stCondLst>
                                            <p:cond delay="2999"/>
                                          </p:stCondLst>
                                        </p:cTn>
                                        <p:tgtEl>
                                          <p:spTgt spid="5"/>
                                        </p:tgtEl>
                                        <p:attrNameLst>
                                          <p:attrName>style.visibility</p:attrName>
                                        </p:attrNameLst>
                                      </p:cBhvr>
                                      <p:to>
                                        <p:strVal val="hidden"/>
                                      </p:to>
                                    </p:set>
                                  </p:childTnLst>
                                </p:cTn>
                              </p:par>
                              <p:par>
                                <p:cTn id="23" presetID="3" presetClass="entr" presetSubtype="10" fill="hold" nodeType="withEffect">
                                  <p:stCondLst>
                                    <p:cond delay="1000"/>
                                  </p:stCondLst>
                                  <p:childTnLst>
                                    <p:set>
                                      <p:cBhvr>
                                        <p:cTn id="24" dur="1" fill="hold">
                                          <p:stCondLst>
                                            <p:cond delay="0"/>
                                          </p:stCondLst>
                                        </p:cTn>
                                        <p:tgtEl>
                                          <p:spTgt spid="4"/>
                                        </p:tgtEl>
                                        <p:attrNameLst>
                                          <p:attrName>style.visibility</p:attrName>
                                        </p:attrNameLst>
                                      </p:cBhvr>
                                      <p:to>
                                        <p:strVal val="visible"/>
                                      </p:to>
                                    </p:set>
                                    <p:animEffect transition="in" filter="blinds(horizontal)">
                                      <p:cBhvr>
                                        <p:cTn id="2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on-quijote-de-lladro-original_MLM-F-3951606703_032013.jpg"/>
          <p:cNvPicPr>
            <a:picLocks noChangeAspect="1"/>
          </p:cNvPicPr>
          <p:nvPr/>
        </p:nvPicPr>
        <p:blipFill>
          <a:blip r:embed="rId2"/>
          <a:stretch>
            <a:fillRect/>
          </a:stretch>
        </p:blipFill>
        <p:spPr>
          <a:xfrm>
            <a:off x="1714480" y="0"/>
            <a:ext cx="5643584" cy="6858000"/>
          </a:xfrm>
          <a:prstGeom prst="rect">
            <a:avLst/>
          </a:prstGeom>
          <a:scene3d>
            <a:camera prst="orthographicFront"/>
            <a:lightRig rig="threePt" dir="t"/>
          </a:scene3d>
          <a:sp3d>
            <a:bevelT prst="angle"/>
          </a:sp3d>
        </p:spPr>
      </p:pic>
      <p:sp>
        <p:nvSpPr>
          <p:cNvPr id="5" name="4 Rectángulo"/>
          <p:cNvSpPr/>
          <p:nvPr/>
        </p:nvSpPr>
        <p:spPr>
          <a:xfrm>
            <a:off x="0" y="0"/>
            <a:ext cx="428596" cy="6858000"/>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500174"/>
            <a:ext cx="428628" cy="535782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14414" y="2928934"/>
            <a:ext cx="428628" cy="392906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15404" y="0"/>
            <a:ext cx="428596" cy="6858000"/>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072462" y="1500174"/>
            <a:ext cx="428628" cy="535782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429520" y="2928934"/>
            <a:ext cx="428628" cy="392906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1" name="10 Imagen" descr="don-quijote-de-lladro-original_MLM-F-3951606703_032013.jpg"/>
          <p:cNvPicPr>
            <a:picLocks noChangeAspect="1"/>
          </p:cNvPicPr>
          <p:nvPr/>
        </p:nvPicPr>
        <p:blipFill>
          <a:blip r:embed="rId2"/>
          <a:stretch>
            <a:fillRect/>
          </a:stretch>
        </p:blipFill>
        <p:spPr>
          <a:xfrm>
            <a:off x="1643042" y="0"/>
            <a:ext cx="5643584" cy="6858000"/>
          </a:xfrm>
          <a:prstGeom prst="rect">
            <a:avLst/>
          </a:prstGeom>
          <a:scene3d>
            <a:camera prst="orthographicFront"/>
            <a:lightRig rig="threePt" dir="t"/>
          </a:scene3d>
          <a:sp3d>
            <a:bevelT prst="angle"/>
          </a:sp3d>
        </p:spPr>
      </p:pic>
      <p:sp>
        <p:nvSpPr>
          <p:cNvPr id="12" name="11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2"/>
                                        </p:tgtEl>
                                        <p:attrNameLst>
                                          <p:attrName>style.opacity</p:attrName>
                                        </p:attrNameLst>
                                      </p:cBhvr>
                                      <p:to>
                                        <p:strVal val="0"/>
                                      </p:to>
                                    </p:set>
                                    <p:animEffect filter="image" prLst="opacity: 0">
                                      <p:cBhvr rctx="IE">
                                        <p:cTn id="7" dur="indefinite"/>
                                        <p:tgtEl>
                                          <p:spTgt spid="12"/>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17"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17"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p:val>
                                            <p:fltVal val="0"/>
                                          </p:val>
                                        </p:tav>
                                        <p:tav tm="100000">
                                          <p:val>
                                            <p:strVal val="#ppt_w"/>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7" presetClass="entr" presetSubtype="10"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fltVal val="0"/>
                                          </p:val>
                                        </p:tav>
                                        <p:tav tm="100000">
                                          <p:val>
                                            <p:strVal val="#ppt_w"/>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ppt_x"/>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17"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p:val>
                                            <p:fltVal val="0"/>
                                          </p:val>
                                        </p:tav>
                                        <p:tav tm="100000">
                                          <p:val>
                                            <p:strVal val="#ppt_w"/>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7"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p:val>
                                            <p:fltVal val="0"/>
                                          </p:val>
                                        </p:tav>
                                        <p:tav tm="100000">
                                          <p:val>
                                            <p:strVal val="#ppt_w"/>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7"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p:val>
                                            <p:fltVal val="0"/>
                                          </p:val>
                                        </p:tav>
                                        <p:tav tm="100000">
                                          <p:val>
                                            <p:strVal val="#ppt_w"/>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7" presetClass="exit" presetSubtype="4" fill="hold" nodeType="withEffect">
                                  <p:stCondLst>
                                    <p:cond delay="0"/>
                                  </p:stCondLst>
                                  <p:childTnLst>
                                    <p:anim calcmode="lin" valueType="num">
                                      <p:cBhvr>
                                        <p:cTn id="57" dur="3000"/>
                                        <p:tgtEl>
                                          <p:spTgt spid="11"/>
                                        </p:tgtEl>
                                        <p:attrNameLst>
                                          <p:attrName>ppt_x</p:attrName>
                                        </p:attrNameLst>
                                      </p:cBhvr>
                                      <p:tavLst>
                                        <p:tav tm="0">
                                          <p:val>
                                            <p:strVal val="ppt_x"/>
                                          </p:val>
                                        </p:tav>
                                        <p:tav tm="100000">
                                          <p:val>
                                            <p:strVal val="ppt_x"/>
                                          </p:val>
                                        </p:tav>
                                      </p:tavLst>
                                    </p:anim>
                                    <p:anim calcmode="lin" valueType="num">
                                      <p:cBhvr>
                                        <p:cTn id="58" dur="3000"/>
                                        <p:tgtEl>
                                          <p:spTgt spid="11"/>
                                        </p:tgtEl>
                                        <p:attrNameLst>
                                          <p:attrName>ppt_y</p:attrName>
                                        </p:attrNameLst>
                                      </p:cBhvr>
                                      <p:tavLst>
                                        <p:tav tm="0">
                                          <p:val>
                                            <p:strVal val="ppt_y"/>
                                          </p:val>
                                        </p:tav>
                                        <p:tav tm="100000">
                                          <p:val>
                                            <p:strVal val="ppt_y+ppt_h/2"/>
                                          </p:val>
                                        </p:tav>
                                      </p:tavLst>
                                    </p:anim>
                                    <p:anim calcmode="lin" valueType="num">
                                      <p:cBhvr>
                                        <p:cTn id="59" dur="3000"/>
                                        <p:tgtEl>
                                          <p:spTgt spid="11"/>
                                        </p:tgtEl>
                                        <p:attrNameLst>
                                          <p:attrName>ppt_w</p:attrName>
                                        </p:attrNameLst>
                                      </p:cBhvr>
                                      <p:tavLst>
                                        <p:tav tm="0">
                                          <p:val>
                                            <p:strVal val="ppt_w"/>
                                          </p:val>
                                        </p:tav>
                                        <p:tav tm="100000">
                                          <p:val>
                                            <p:strVal val="ppt_w"/>
                                          </p:val>
                                        </p:tav>
                                      </p:tavLst>
                                    </p:anim>
                                    <p:anim calcmode="lin" valueType="num">
                                      <p:cBhvr>
                                        <p:cTn id="60" dur="3000"/>
                                        <p:tgtEl>
                                          <p:spTgt spid="11"/>
                                        </p:tgtEl>
                                        <p:attrNameLst>
                                          <p:attrName>ppt_h</p:attrName>
                                        </p:attrNameLst>
                                      </p:cBhvr>
                                      <p:tavLst>
                                        <p:tav tm="0">
                                          <p:val>
                                            <p:strVal val="ppt_h"/>
                                          </p:val>
                                        </p:tav>
                                        <p:tav tm="100000">
                                          <p:val>
                                            <p:fltVal val="0"/>
                                          </p:val>
                                        </p:tav>
                                      </p:tavLst>
                                    </p:anim>
                                    <p:set>
                                      <p:cBhvr>
                                        <p:cTn id="61" dur="1" fill="hold">
                                          <p:stCondLst>
                                            <p:cond delay="2999"/>
                                          </p:stCondLst>
                                        </p:cTn>
                                        <p:tgtEl>
                                          <p:spTgt spid="11"/>
                                        </p:tgtEl>
                                        <p:attrNameLst>
                                          <p:attrName>style.visibility</p:attrName>
                                        </p:attrNameLst>
                                      </p:cBhvr>
                                      <p:to>
                                        <p:strVal val="hidden"/>
                                      </p:to>
                                    </p:set>
                                  </p:childTnLst>
                                </p:cTn>
                              </p:par>
                              <p:par>
                                <p:cTn id="62" presetID="16" presetClass="exit" presetSubtype="37" fill="hold" nodeType="withEffect">
                                  <p:stCondLst>
                                    <p:cond delay="0"/>
                                  </p:stCondLst>
                                  <p:childTnLst>
                                    <p:animEffect transition="out" filter="barn(outVertical)">
                                      <p:cBhvr>
                                        <p:cTn id="63" dur="3000"/>
                                        <p:tgtEl>
                                          <p:spTgt spid="11"/>
                                        </p:tgtEl>
                                      </p:cBhvr>
                                    </p:animEffect>
                                    <p:set>
                                      <p:cBhvr>
                                        <p:cTn id="64" dur="1" fill="hold">
                                          <p:stCondLst>
                                            <p:cond delay="2999"/>
                                          </p:stCondLst>
                                        </p:cTn>
                                        <p:tgtEl>
                                          <p:spTgt spid="11"/>
                                        </p:tgtEl>
                                        <p:attrNameLst>
                                          <p:attrName>style.visibility</p:attrName>
                                        </p:attrNameLst>
                                      </p:cBhvr>
                                      <p:to>
                                        <p:strVal val="hidden"/>
                                      </p:to>
                                    </p:set>
                                  </p:childTnLst>
                                </p:cTn>
                              </p:par>
                              <p:par>
                                <p:cTn id="65" presetID="17" presetClass="entr" presetSubtype="1"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p:cTn id="67" dur="3000" fill="hold"/>
                                        <p:tgtEl>
                                          <p:spTgt spid="4"/>
                                        </p:tgtEl>
                                        <p:attrNameLst>
                                          <p:attrName>ppt_x</p:attrName>
                                        </p:attrNameLst>
                                      </p:cBhvr>
                                      <p:tavLst>
                                        <p:tav tm="0">
                                          <p:val>
                                            <p:strVal val="#ppt_x"/>
                                          </p:val>
                                        </p:tav>
                                        <p:tav tm="100000">
                                          <p:val>
                                            <p:strVal val="#ppt_x"/>
                                          </p:val>
                                        </p:tav>
                                      </p:tavLst>
                                    </p:anim>
                                    <p:anim calcmode="lin" valueType="num">
                                      <p:cBhvr>
                                        <p:cTn id="68" dur="3000" fill="hold"/>
                                        <p:tgtEl>
                                          <p:spTgt spid="4"/>
                                        </p:tgtEl>
                                        <p:attrNameLst>
                                          <p:attrName>ppt_y</p:attrName>
                                        </p:attrNameLst>
                                      </p:cBhvr>
                                      <p:tavLst>
                                        <p:tav tm="0">
                                          <p:val>
                                            <p:strVal val="#ppt_y-#ppt_h/2"/>
                                          </p:val>
                                        </p:tav>
                                        <p:tav tm="100000">
                                          <p:val>
                                            <p:strVal val="#ppt_y"/>
                                          </p:val>
                                        </p:tav>
                                      </p:tavLst>
                                    </p:anim>
                                    <p:anim calcmode="lin" valueType="num">
                                      <p:cBhvr>
                                        <p:cTn id="69" dur="3000" fill="hold"/>
                                        <p:tgtEl>
                                          <p:spTgt spid="4"/>
                                        </p:tgtEl>
                                        <p:attrNameLst>
                                          <p:attrName>ppt_w</p:attrName>
                                        </p:attrNameLst>
                                      </p:cBhvr>
                                      <p:tavLst>
                                        <p:tav tm="0">
                                          <p:val>
                                            <p:strVal val="#ppt_w"/>
                                          </p:val>
                                        </p:tav>
                                        <p:tav tm="100000">
                                          <p:val>
                                            <p:strVal val="#ppt_w"/>
                                          </p:val>
                                        </p:tav>
                                      </p:tavLst>
                                    </p:anim>
                                    <p:anim calcmode="lin" valueType="num">
                                      <p:cBhvr>
                                        <p:cTn id="70" dur="3000" fill="hold"/>
                                        <p:tgtEl>
                                          <p:spTgt spid="4"/>
                                        </p:tgtEl>
                                        <p:attrNameLst>
                                          <p:attrName>ppt_h</p:attrName>
                                        </p:attrNameLst>
                                      </p:cBhvr>
                                      <p:tavLst>
                                        <p:tav tm="0">
                                          <p:val>
                                            <p:fltVal val="0"/>
                                          </p:val>
                                        </p:tav>
                                        <p:tav tm="100000">
                                          <p:val>
                                            <p:strVal val="#ppt_h"/>
                                          </p:val>
                                        </p:tav>
                                      </p:tavLst>
                                    </p:anim>
                                  </p:childTnLst>
                                </p:cTn>
                              </p:par>
                              <p:par>
                                <p:cTn id="71" presetID="16" presetClass="entr" presetSubtype="37" fill="hold" nodeType="withEffect">
                                  <p:stCondLst>
                                    <p:cond delay="0"/>
                                  </p:stCondLst>
                                  <p:childTnLst>
                                    <p:set>
                                      <p:cBhvr>
                                        <p:cTn id="72" dur="1" fill="hold">
                                          <p:stCondLst>
                                            <p:cond delay="0"/>
                                          </p:stCondLst>
                                        </p:cTn>
                                        <p:tgtEl>
                                          <p:spTgt spid="4"/>
                                        </p:tgtEl>
                                        <p:attrNameLst>
                                          <p:attrName>style.visibility</p:attrName>
                                        </p:attrNameLst>
                                      </p:cBhvr>
                                      <p:to>
                                        <p:strVal val="visible"/>
                                      </p:to>
                                    </p:set>
                                    <p:animEffect transition="in" filter="barn(outVertical)">
                                      <p:cBhvr>
                                        <p:cTn id="7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2"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l_fullxfull.405277616_olnl.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o-dancer-with-veil-figurine.jpg"/>
          <p:cNvPicPr>
            <a:picLocks noChangeAspect="1"/>
          </p:cNvPicPr>
          <p:nvPr/>
        </p:nvPicPr>
        <p:blipFill>
          <a:blip r:embed="rId2"/>
          <a:stretch>
            <a:fillRect/>
          </a:stretch>
        </p:blipFill>
        <p:spPr>
          <a:xfrm>
            <a:off x="1571604" y="0"/>
            <a:ext cx="6000792" cy="6858000"/>
          </a:xfrm>
          <a:prstGeom prst="rect">
            <a:avLst/>
          </a:prstGeom>
          <a:scene3d>
            <a:camera prst="orthographicFront"/>
            <a:lightRig rig="threePt" dir="t"/>
          </a:scene3d>
          <a:sp3d>
            <a:bevelT prst="angle"/>
          </a:sp3d>
        </p:spPr>
      </p:pic>
      <p:sp>
        <p:nvSpPr>
          <p:cNvPr id="5" name="4 Marco"/>
          <p:cNvSpPr/>
          <p:nvPr/>
        </p:nvSpPr>
        <p:spPr>
          <a:xfrm>
            <a:off x="357158" y="928670"/>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a:off x="357158" y="1928802"/>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57158" y="2928934"/>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57158" y="3857628"/>
            <a:ext cx="1000132" cy="928670"/>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a:off x="357158" y="4786322"/>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a:off x="357158" y="5857892"/>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357158" y="0"/>
            <a:ext cx="1000132" cy="928670"/>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7858148" y="928670"/>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a:off x="7858148" y="1928802"/>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a:off x="7858148" y="2928934"/>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7858148" y="3857628"/>
            <a:ext cx="1000132" cy="928670"/>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7858148" y="4786322"/>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a:off x="7858148" y="5857892"/>
            <a:ext cx="1000132" cy="1000108"/>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a:off x="7858148" y="0"/>
            <a:ext cx="1000132" cy="928670"/>
          </a:xfrm>
          <a:prstGeom prst="frame">
            <a:avLst>
              <a:gd name="adj1" fmla="val 25455"/>
            </a:avLst>
          </a:prstGeom>
          <a:solidFill>
            <a:schemeClr val="tx1"/>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8" presetClass="emph" presetSubtype="0" fill="hold" grpId="0" nodeType="withEffect">
                                  <p:stCondLst>
                                    <p:cond delay="0"/>
                                  </p:stCondLst>
                                  <p:childTnLst>
                                    <p:animRot by="21600000">
                                      <p:cBhvr>
                                        <p:cTn id="9" dur="3000" fill="hold"/>
                                        <p:tgtEl>
                                          <p:spTgt spid="5"/>
                                        </p:tgtEl>
                                        <p:attrNameLst>
                                          <p:attrName>r</p:attrName>
                                        </p:attrNameLst>
                                      </p:cBhvr>
                                    </p:animRot>
                                  </p:childTnLst>
                                </p:cTn>
                              </p:par>
                              <p:par>
                                <p:cTn id="10" presetID="8" presetClass="emph" presetSubtype="0" fill="hold" grpId="0" nodeType="withEffect">
                                  <p:stCondLst>
                                    <p:cond delay="0"/>
                                  </p:stCondLst>
                                  <p:childTnLst>
                                    <p:animRot by="21600000">
                                      <p:cBhvr>
                                        <p:cTn id="11" dur="3000" fill="hold"/>
                                        <p:tgtEl>
                                          <p:spTgt spid="6"/>
                                        </p:tgtEl>
                                        <p:attrNameLst>
                                          <p:attrName>r</p:attrName>
                                        </p:attrNameLst>
                                      </p:cBhvr>
                                    </p:animRot>
                                  </p:childTnLst>
                                </p:cTn>
                              </p:par>
                              <p:par>
                                <p:cTn id="12" presetID="8" presetClass="emph" presetSubtype="0" fill="hold" grpId="0" nodeType="withEffect">
                                  <p:stCondLst>
                                    <p:cond delay="0"/>
                                  </p:stCondLst>
                                  <p:childTnLst>
                                    <p:animRot by="21600000">
                                      <p:cBhvr>
                                        <p:cTn id="13" dur="3000" fill="hold"/>
                                        <p:tgtEl>
                                          <p:spTgt spid="7"/>
                                        </p:tgtEl>
                                        <p:attrNameLst>
                                          <p:attrName>r</p:attrName>
                                        </p:attrNameLst>
                                      </p:cBhvr>
                                    </p:animRot>
                                  </p:childTnLst>
                                </p:cTn>
                              </p:par>
                              <p:par>
                                <p:cTn id="14" presetID="8" presetClass="emph" presetSubtype="0" fill="hold" grpId="0" nodeType="withEffect">
                                  <p:stCondLst>
                                    <p:cond delay="0"/>
                                  </p:stCondLst>
                                  <p:childTnLst>
                                    <p:animRot by="21600000">
                                      <p:cBhvr>
                                        <p:cTn id="15" dur="3000" fill="hold"/>
                                        <p:tgtEl>
                                          <p:spTgt spid="8"/>
                                        </p:tgtEl>
                                        <p:attrNameLst>
                                          <p:attrName>r</p:attrName>
                                        </p:attrNameLst>
                                      </p:cBhvr>
                                    </p:animRot>
                                  </p:childTnLst>
                                </p:cTn>
                              </p:par>
                              <p:par>
                                <p:cTn id="16" presetID="8" presetClass="emph" presetSubtype="0" fill="hold" grpId="0" nodeType="withEffect">
                                  <p:stCondLst>
                                    <p:cond delay="0"/>
                                  </p:stCondLst>
                                  <p:childTnLst>
                                    <p:animRot by="21600000">
                                      <p:cBhvr>
                                        <p:cTn id="17" dur="3000" fill="hold"/>
                                        <p:tgtEl>
                                          <p:spTgt spid="9"/>
                                        </p:tgtEl>
                                        <p:attrNameLst>
                                          <p:attrName>r</p:attrName>
                                        </p:attrNameLst>
                                      </p:cBhvr>
                                    </p:animRot>
                                  </p:childTnLst>
                                </p:cTn>
                              </p:par>
                              <p:par>
                                <p:cTn id="18" presetID="8" presetClass="emph" presetSubtype="0" fill="hold" grpId="0" nodeType="withEffect">
                                  <p:stCondLst>
                                    <p:cond delay="0"/>
                                  </p:stCondLst>
                                  <p:childTnLst>
                                    <p:animRot by="21600000">
                                      <p:cBhvr>
                                        <p:cTn id="19" dur="3000" fill="hold"/>
                                        <p:tgtEl>
                                          <p:spTgt spid="10"/>
                                        </p:tgtEl>
                                        <p:attrNameLst>
                                          <p:attrName>r</p:attrName>
                                        </p:attrNameLst>
                                      </p:cBhvr>
                                    </p:animRot>
                                  </p:childTnLst>
                                </p:cTn>
                              </p:par>
                              <p:par>
                                <p:cTn id="20" presetID="8" presetClass="emph" presetSubtype="0" fill="hold" grpId="0" nodeType="withEffect">
                                  <p:stCondLst>
                                    <p:cond delay="0"/>
                                  </p:stCondLst>
                                  <p:childTnLst>
                                    <p:animRot by="21600000">
                                      <p:cBhvr>
                                        <p:cTn id="21" dur="3000" fill="hold"/>
                                        <p:tgtEl>
                                          <p:spTgt spid="11"/>
                                        </p:tgtEl>
                                        <p:attrNameLst>
                                          <p:attrName>r</p:attrName>
                                        </p:attrNameLst>
                                      </p:cBhvr>
                                    </p:animRot>
                                  </p:childTnLst>
                                </p:cTn>
                              </p:par>
                              <p:par>
                                <p:cTn id="22" presetID="8" presetClass="emph" presetSubtype="0" fill="hold" grpId="0" nodeType="withEffect">
                                  <p:stCondLst>
                                    <p:cond delay="0"/>
                                  </p:stCondLst>
                                  <p:childTnLst>
                                    <p:animRot by="21600000">
                                      <p:cBhvr>
                                        <p:cTn id="23" dur="3000" fill="hold"/>
                                        <p:tgtEl>
                                          <p:spTgt spid="12"/>
                                        </p:tgtEl>
                                        <p:attrNameLst>
                                          <p:attrName>r</p:attrName>
                                        </p:attrNameLst>
                                      </p:cBhvr>
                                    </p:animRot>
                                  </p:childTnLst>
                                </p:cTn>
                              </p:par>
                              <p:par>
                                <p:cTn id="24" presetID="8" presetClass="emph" presetSubtype="0" fill="hold" grpId="0" nodeType="withEffect">
                                  <p:stCondLst>
                                    <p:cond delay="0"/>
                                  </p:stCondLst>
                                  <p:childTnLst>
                                    <p:animRot by="21600000">
                                      <p:cBhvr>
                                        <p:cTn id="25" dur="3000" fill="hold"/>
                                        <p:tgtEl>
                                          <p:spTgt spid="13"/>
                                        </p:tgtEl>
                                        <p:attrNameLst>
                                          <p:attrName>r</p:attrName>
                                        </p:attrNameLst>
                                      </p:cBhvr>
                                    </p:animRot>
                                  </p:childTnLst>
                                </p:cTn>
                              </p:par>
                              <p:par>
                                <p:cTn id="26" presetID="8" presetClass="emph" presetSubtype="0" fill="hold" grpId="0" nodeType="withEffect">
                                  <p:stCondLst>
                                    <p:cond delay="0"/>
                                  </p:stCondLst>
                                  <p:childTnLst>
                                    <p:animRot by="21600000">
                                      <p:cBhvr>
                                        <p:cTn id="27" dur="3000" fill="hold"/>
                                        <p:tgtEl>
                                          <p:spTgt spid="14"/>
                                        </p:tgtEl>
                                        <p:attrNameLst>
                                          <p:attrName>r</p:attrName>
                                        </p:attrNameLst>
                                      </p:cBhvr>
                                    </p:animRot>
                                  </p:childTnLst>
                                </p:cTn>
                              </p:par>
                              <p:par>
                                <p:cTn id="28" presetID="8" presetClass="emph" presetSubtype="0" fill="hold" grpId="0" nodeType="withEffect">
                                  <p:stCondLst>
                                    <p:cond delay="0"/>
                                  </p:stCondLst>
                                  <p:childTnLst>
                                    <p:animRot by="21600000">
                                      <p:cBhvr>
                                        <p:cTn id="29" dur="3000" fill="hold"/>
                                        <p:tgtEl>
                                          <p:spTgt spid="15"/>
                                        </p:tgtEl>
                                        <p:attrNameLst>
                                          <p:attrName>r</p:attrName>
                                        </p:attrNameLst>
                                      </p:cBhvr>
                                    </p:animRot>
                                  </p:childTnLst>
                                </p:cTn>
                              </p:par>
                              <p:par>
                                <p:cTn id="30" presetID="8" presetClass="emph" presetSubtype="0" fill="hold" grpId="0" nodeType="withEffect">
                                  <p:stCondLst>
                                    <p:cond delay="0"/>
                                  </p:stCondLst>
                                  <p:childTnLst>
                                    <p:animRot by="21600000">
                                      <p:cBhvr>
                                        <p:cTn id="31" dur="3000" fill="hold"/>
                                        <p:tgtEl>
                                          <p:spTgt spid="16"/>
                                        </p:tgtEl>
                                        <p:attrNameLst>
                                          <p:attrName>r</p:attrName>
                                        </p:attrNameLst>
                                      </p:cBhvr>
                                    </p:animRot>
                                  </p:childTnLst>
                                </p:cTn>
                              </p:par>
                              <p:par>
                                <p:cTn id="32" presetID="8" presetClass="emph" presetSubtype="0" fill="hold" grpId="0" nodeType="withEffect">
                                  <p:stCondLst>
                                    <p:cond delay="0"/>
                                  </p:stCondLst>
                                  <p:childTnLst>
                                    <p:animRot by="21600000">
                                      <p:cBhvr>
                                        <p:cTn id="33" dur="3000" fill="hold"/>
                                        <p:tgtEl>
                                          <p:spTgt spid="17"/>
                                        </p:tgtEl>
                                        <p:attrNameLst>
                                          <p:attrName>r</p:attrName>
                                        </p:attrNameLst>
                                      </p:cBhvr>
                                    </p:animRot>
                                  </p:childTnLst>
                                </p:cTn>
                              </p:par>
                              <p:par>
                                <p:cTn id="34" presetID="8" presetClass="emph" presetSubtype="0" fill="hold" grpId="0" nodeType="withEffect">
                                  <p:stCondLst>
                                    <p:cond delay="0"/>
                                  </p:stCondLst>
                                  <p:childTnLst>
                                    <p:animRot by="21600000">
                                      <p:cBhvr>
                                        <p:cTn id="35" dur="3000" fill="hold"/>
                                        <p:tgtEl>
                                          <p:spTgt spid="18"/>
                                        </p:tgtEl>
                                        <p:attrNameLst>
                                          <p:attrName>r</p:attrName>
                                        </p:attrNameLst>
                                      </p:cBhvr>
                                    </p:animRo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14" presetClass="entr" presetSubtype="5"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randombar(vertical)">
                                      <p:cBhvr>
                                        <p:cTn id="4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L20967.1L.jpg"/>
          <p:cNvPicPr>
            <a:picLocks noChangeAspect="1"/>
          </p:cNvPicPr>
          <p:nvPr/>
        </p:nvPicPr>
        <p:blipFill>
          <a:blip r:embed="rId2"/>
          <a:stretch>
            <a:fillRect/>
          </a:stretch>
        </p:blipFill>
        <p:spPr>
          <a:xfrm>
            <a:off x="1571604" y="0"/>
            <a:ext cx="6014166" cy="6858000"/>
          </a:xfrm>
          <a:prstGeom prst="rect">
            <a:avLst/>
          </a:prstGeom>
        </p:spPr>
      </p:pic>
      <p:sp>
        <p:nvSpPr>
          <p:cNvPr id="5" name="4 Anillo"/>
          <p:cNvSpPr/>
          <p:nvPr/>
        </p:nvSpPr>
        <p:spPr>
          <a:xfrm>
            <a:off x="357158" y="0"/>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158" y="357166"/>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7158" y="857232"/>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57158" y="1285860"/>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7158" y="1857364"/>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57158" y="2357430"/>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58" y="2928958"/>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7158" y="3286124"/>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57158" y="3786190"/>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7158" y="4214818"/>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7158" y="4786322"/>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57158" y="5286388"/>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57158" y="5786454"/>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7786710" y="0"/>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7786710" y="357166"/>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7786710" y="857232"/>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7786710" y="1285860"/>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7786710" y="1857364"/>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7786710" y="2357430"/>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7786710" y="2928958"/>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7786710" y="3286124"/>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7786710" y="3786190"/>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a:off x="7786710" y="4214818"/>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a:off x="7786710" y="4786322"/>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a:off x="7786710" y="5286388"/>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a:off x="7786710" y="5786454"/>
            <a:ext cx="1071538" cy="1071546"/>
          </a:xfrm>
          <a:prstGeom prst="donut">
            <a:avLst>
              <a:gd name="adj" fmla="val 16017"/>
            </a:avLst>
          </a:prstGeom>
          <a:solidFill>
            <a:schemeClr val="accent6">
              <a:lumMod val="50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16" presetClass="entr" presetSubtype="2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3000"/>
                                        <p:tgtEl>
                                          <p:spTgt spid="6"/>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3000" fill="hold"/>
                                        <p:tgtEl>
                                          <p:spTgt spid="6"/>
                                        </p:tgtEl>
                                        <p:attrNameLst>
                                          <p:attrName>ppt_x</p:attrName>
                                        </p:attrNameLst>
                                      </p:cBhvr>
                                      <p:tavLst>
                                        <p:tav tm="0">
                                          <p:val>
                                            <p:strVal val="#ppt_x"/>
                                          </p:val>
                                        </p:tav>
                                        <p:tav tm="100000">
                                          <p:val>
                                            <p:strVal val="#ppt_x"/>
                                          </p:val>
                                        </p:tav>
                                      </p:tavLst>
                                    </p:anim>
                                    <p:anim calcmode="lin" valueType="num">
                                      <p:cBhvr additive="base">
                                        <p:cTn id="21" dur="3000" fill="hold"/>
                                        <p:tgtEl>
                                          <p:spTgt spid="6"/>
                                        </p:tgtEl>
                                        <p:attrNameLst>
                                          <p:attrName>ppt_y</p:attrName>
                                        </p:attrNameLst>
                                      </p:cBhvr>
                                      <p:tavLst>
                                        <p:tav tm="0">
                                          <p:val>
                                            <p:strVal val="1+#ppt_h/2"/>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3000"/>
                                        <p:tgtEl>
                                          <p:spTgt spid="7"/>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16" presetClass="entr" presetSubtype="2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3000"/>
                                        <p:tgtEl>
                                          <p:spTgt spid="8"/>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6" presetClass="entr" presetSubtype="2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6" presetClass="entr" presetSubtype="21"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3000"/>
                                        <p:tgtEl>
                                          <p:spTgt spid="10"/>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16" presetClass="entr" presetSubtype="21"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arn(inVertical)">
                                      <p:cBhvr>
                                        <p:cTn id="52" dur="3000"/>
                                        <p:tgtEl>
                                          <p:spTgt spid="11"/>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16" presetClass="entr" presetSubtype="21"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arn(inVertical)">
                                      <p:cBhvr>
                                        <p:cTn id="59" dur="3000"/>
                                        <p:tgtEl>
                                          <p:spTgt spid="12"/>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16" presetClass="entr" presetSubtype="21"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barn(inVertical)">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6" presetClass="entr" presetSubtype="2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Vertical)">
                                      <p:cBhvr>
                                        <p:cTn id="73" dur="3000"/>
                                        <p:tgtEl>
                                          <p:spTgt spid="1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ppt_x"/>
                                          </p:val>
                                        </p:tav>
                                        <p:tav tm="100000">
                                          <p:val>
                                            <p:strVal val="#ppt_x"/>
                                          </p:val>
                                        </p:tav>
                                      </p:tavLst>
                                    </p:anim>
                                    <p:anim calcmode="lin" valueType="num">
                                      <p:cBhvr additive="base">
                                        <p:cTn id="77" dur="3000" fill="hold"/>
                                        <p:tgtEl>
                                          <p:spTgt spid="14"/>
                                        </p:tgtEl>
                                        <p:attrNameLst>
                                          <p:attrName>ppt_y</p:attrName>
                                        </p:attrNameLst>
                                      </p:cBhvr>
                                      <p:tavLst>
                                        <p:tav tm="0">
                                          <p:val>
                                            <p:strVal val="1+#ppt_h/2"/>
                                          </p:val>
                                        </p:tav>
                                        <p:tav tm="100000">
                                          <p:val>
                                            <p:strVal val="#ppt_y"/>
                                          </p:val>
                                        </p:tav>
                                      </p:tavLst>
                                    </p:anim>
                                  </p:childTnLst>
                                </p:cTn>
                              </p:par>
                              <p:par>
                                <p:cTn id="78" presetID="16" presetClass="entr" presetSubtype="21"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arn(inVertical)">
                                      <p:cBhvr>
                                        <p:cTn id="80" dur="3000"/>
                                        <p:tgtEl>
                                          <p:spTgt spid="15"/>
                                        </p:tgtEl>
                                      </p:cBhvr>
                                    </p:animEffect>
                                  </p:childTnLst>
                                </p:cTn>
                              </p:par>
                              <p:par>
                                <p:cTn id="81" presetID="2" presetClass="entr" presetSubtype="4"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ppt_x"/>
                                          </p:val>
                                        </p:tav>
                                        <p:tav tm="100000">
                                          <p:val>
                                            <p:strVal val="#ppt_x"/>
                                          </p:val>
                                        </p:tav>
                                      </p:tavLst>
                                    </p:anim>
                                    <p:anim calcmode="lin" valueType="num">
                                      <p:cBhvr additive="base">
                                        <p:cTn id="84" dur="3000" fill="hold"/>
                                        <p:tgtEl>
                                          <p:spTgt spid="15"/>
                                        </p:tgtEl>
                                        <p:attrNameLst>
                                          <p:attrName>ppt_y</p:attrName>
                                        </p:attrNameLst>
                                      </p:cBhvr>
                                      <p:tavLst>
                                        <p:tav tm="0">
                                          <p:val>
                                            <p:strVal val="1+#ppt_h/2"/>
                                          </p:val>
                                        </p:tav>
                                        <p:tav tm="100000">
                                          <p:val>
                                            <p:strVal val="#ppt_y"/>
                                          </p:val>
                                        </p:tav>
                                      </p:tavLst>
                                    </p:anim>
                                  </p:childTnLst>
                                </p:cTn>
                              </p:par>
                              <p:par>
                                <p:cTn id="85" presetID="16" presetClass="entr" presetSubtype="21"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barn(inVertical)">
                                      <p:cBhvr>
                                        <p:cTn id="87" dur="3000"/>
                                        <p:tgtEl>
                                          <p:spTgt spid="16"/>
                                        </p:tgtEl>
                                      </p:cBhvr>
                                    </p:animEffect>
                                  </p:childTnLst>
                                </p:cTn>
                              </p:par>
                              <p:par>
                                <p:cTn id="88" presetID="2" presetClass="entr" presetSubtype="4"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1+#ppt_h/2"/>
                                          </p:val>
                                        </p:tav>
                                        <p:tav tm="100000">
                                          <p:val>
                                            <p:strVal val="#ppt_y"/>
                                          </p:val>
                                        </p:tav>
                                      </p:tavLst>
                                    </p:anim>
                                  </p:childTnLst>
                                </p:cTn>
                              </p:par>
                              <p:par>
                                <p:cTn id="92" presetID="16" presetClass="entr" presetSubtype="21"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barn(inVertical)">
                                      <p:cBhvr>
                                        <p:cTn id="94" dur="3000"/>
                                        <p:tgtEl>
                                          <p:spTgt spid="17"/>
                                        </p:tgtEl>
                                      </p:cBhvr>
                                    </p:animEffect>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7"/>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8"/>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6" presetClass="entr" presetSubtype="21"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barn(inVertical)">
                                      <p:cBhvr>
                                        <p:cTn id="127" dur="3000"/>
                                        <p:tgtEl>
                                          <p:spTgt spid="18"/>
                                        </p:tgtEl>
                                      </p:cBhvr>
                                    </p:animEffect>
                                  </p:childTnLst>
                                </p:cTn>
                              </p:par>
                              <p:par>
                                <p:cTn id="128" presetID="2" presetClass="entr" presetSubtype="4"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ppt_x"/>
                                          </p:val>
                                        </p:tav>
                                        <p:tav tm="100000">
                                          <p:val>
                                            <p:strVal val="#ppt_x"/>
                                          </p:val>
                                        </p:tav>
                                      </p:tavLst>
                                    </p:anim>
                                    <p:anim calcmode="lin" valueType="num">
                                      <p:cBhvr additive="base">
                                        <p:cTn id="131" dur="3000" fill="hold"/>
                                        <p:tgtEl>
                                          <p:spTgt spid="18"/>
                                        </p:tgtEl>
                                        <p:attrNameLst>
                                          <p:attrName>ppt_y</p:attrName>
                                        </p:attrNameLst>
                                      </p:cBhvr>
                                      <p:tavLst>
                                        <p:tav tm="0">
                                          <p:val>
                                            <p:strVal val="1+#ppt_h/2"/>
                                          </p:val>
                                        </p:tav>
                                        <p:tav tm="100000">
                                          <p:val>
                                            <p:strVal val="#ppt_y"/>
                                          </p:val>
                                        </p:tav>
                                      </p:tavLst>
                                    </p:anim>
                                  </p:childTnLst>
                                </p:cTn>
                              </p:par>
                              <p:par>
                                <p:cTn id="132" presetID="16" presetClass="entr" presetSubtype="21" fill="hold" grpId="0"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barn(inVertical)">
                                      <p:cBhvr>
                                        <p:cTn id="134" dur="3000"/>
                                        <p:tgtEl>
                                          <p:spTgt spid="19"/>
                                        </p:tgtEl>
                                      </p:cBhvr>
                                    </p:animEffect>
                                  </p:childTnLst>
                                </p:cTn>
                              </p:par>
                              <p:par>
                                <p:cTn id="135" presetID="2" presetClass="entr" presetSubtype="4"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 calcmode="lin" valueType="num">
                                      <p:cBhvr additive="base">
                                        <p:cTn id="137" dur="3000" fill="hold"/>
                                        <p:tgtEl>
                                          <p:spTgt spid="19"/>
                                        </p:tgtEl>
                                        <p:attrNameLst>
                                          <p:attrName>ppt_x</p:attrName>
                                        </p:attrNameLst>
                                      </p:cBhvr>
                                      <p:tavLst>
                                        <p:tav tm="0">
                                          <p:val>
                                            <p:strVal val="#ppt_x"/>
                                          </p:val>
                                        </p:tav>
                                        <p:tav tm="100000">
                                          <p:val>
                                            <p:strVal val="#ppt_x"/>
                                          </p:val>
                                        </p:tav>
                                      </p:tavLst>
                                    </p:anim>
                                    <p:anim calcmode="lin" valueType="num">
                                      <p:cBhvr additive="base">
                                        <p:cTn id="138" dur="3000" fill="hold"/>
                                        <p:tgtEl>
                                          <p:spTgt spid="19"/>
                                        </p:tgtEl>
                                        <p:attrNameLst>
                                          <p:attrName>ppt_y</p:attrName>
                                        </p:attrNameLst>
                                      </p:cBhvr>
                                      <p:tavLst>
                                        <p:tav tm="0">
                                          <p:val>
                                            <p:strVal val="1+#ppt_h/2"/>
                                          </p:val>
                                        </p:tav>
                                        <p:tav tm="100000">
                                          <p:val>
                                            <p:strVal val="#ppt_y"/>
                                          </p:val>
                                        </p:tav>
                                      </p:tavLst>
                                    </p:anim>
                                  </p:childTnLst>
                                </p:cTn>
                              </p:par>
                              <p:par>
                                <p:cTn id="139" presetID="16" presetClass="entr" presetSubtype="21" fill="hold" grpId="0"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barn(inVertical)">
                                      <p:cBhvr>
                                        <p:cTn id="141" dur="3000"/>
                                        <p:tgtEl>
                                          <p:spTgt spid="20"/>
                                        </p:tgtEl>
                                      </p:cBhvr>
                                    </p:animEffect>
                                  </p:childTnLst>
                                </p:cTn>
                              </p:par>
                              <p:par>
                                <p:cTn id="142" presetID="2" presetClass="entr" presetSubtype="4" fill="hold" grpId="1" nodeType="with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additive="base">
                                        <p:cTn id="144" dur="3000" fill="hold"/>
                                        <p:tgtEl>
                                          <p:spTgt spid="20"/>
                                        </p:tgtEl>
                                        <p:attrNameLst>
                                          <p:attrName>ppt_x</p:attrName>
                                        </p:attrNameLst>
                                      </p:cBhvr>
                                      <p:tavLst>
                                        <p:tav tm="0">
                                          <p:val>
                                            <p:strVal val="#ppt_x"/>
                                          </p:val>
                                        </p:tav>
                                        <p:tav tm="100000">
                                          <p:val>
                                            <p:strVal val="#ppt_x"/>
                                          </p:val>
                                        </p:tav>
                                      </p:tavLst>
                                    </p:anim>
                                    <p:anim calcmode="lin" valueType="num">
                                      <p:cBhvr additive="base">
                                        <p:cTn id="145" dur="3000" fill="hold"/>
                                        <p:tgtEl>
                                          <p:spTgt spid="20"/>
                                        </p:tgtEl>
                                        <p:attrNameLst>
                                          <p:attrName>ppt_y</p:attrName>
                                        </p:attrNameLst>
                                      </p:cBhvr>
                                      <p:tavLst>
                                        <p:tav tm="0">
                                          <p:val>
                                            <p:strVal val="1+#ppt_h/2"/>
                                          </p:val>
                                        </p:tav>
                                        <p:tav tm="100000">
                                          <p:val>
                                            <p:strVal val="#ppt_y"/>
                                          </p:val>
                                        </p:tav>
                                      </p:tavLst>
                                    </p:anim>
                                  </p:childTnLst>
                                </p:cTn>
                              </p:par>
                              <p:par>
                                <p:cTn id="146" presetID="16" presetClass="entr" presetSubtype="21" fill="hold" grpId="0" nodeType="withEffect">
                                  <p:stCondLst>
                                    <p:cond delay="0"/>
                                  </p:stCondLst>
                                  <p:childTnLst>
                                    <p:set>
                                      <p:cBhvr>
                                        <p:cTn id="147" dur="1" fill="hold">
                                          <p:stCondLst>
                                            <p:cond delay="0"/>
                                          </p:stCondLst>
                                        </p:cTn>
                                        <p:tgtEl>
                                          <p:spTgt spid="21"/>
                                        </p:tgtEl>
                                        <p:attrNameLst>
                                          <p:attrName>style.visibility</p:attrName>
                                        </p:attrNameLst>
                                      </p:cBhvr>
                                      <p:to>
                                        <p:strVal val="visible"/>
                                      </p:to>
                                    </p:set>
                                    <p:animEffect transition="in" filter="barn(inVertical)">
                                      <p:cBhvr>
                                        <p:cTn id="148" dur="3000"/>
                                        <p:tgtEl>
                                          <p:spTgt spid="21"/>
                                        </p:tgtEl>
                                      </p:cBhvr>
                                    </p:animEffect>
                                  </p:childTnLst>
                                </p:cTn>
                              </p:par>
                              <p:par>
                                <p:cTn id="149" presetID="2" presetClass="entr" presetSubtype="4" fill="hold" grpId="1"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3000" fill="hold"/>
                                        <p:tgtEl>
                                          <p:spTgt spid="21"/>
                                        </p:tgtEl>
                                        <p:attrNameLst>
                                          <p:attrName>ppt_x</p:attrName>
                                        </p:attrNameLst>
                                      </p:cBhvr>
                                      <p:tavLst>
                                        <p:tav tm="0">
                                          <p:val>
                                            <p:strVal val="#ppt_x"/>
                                          </p:val>
                                        </p:tav>
                                        <p:tav tm="100000">
                                          <p:val>
                                            <p:strVal val="#ppt_x"/>
                                          </p:val>
                                        </p:tav>
                                      </p:tavLst>
                                    </p:anim>
                                    <p:anim calcmode="lin" valueType="num">
                                      <p:cBhvr additive="base">
                                        <p:cTn id="152" dur="3000" fill="hold"/>
                                        <p:tgtEl>
                                          <p:spTgt spid="21"/>
                                        </p:tgtEl>
                                        <p:attrNameLst>
                                          <p:attrName>ppt_y</p:attrName>
                                        </p:attrNameLst>
                                      </p:cBhvr>
                                      <p:tavLst>
                                        <p:tav tm="0">
                                          <p:val>
                                            <p:strVal val="1+#ppt_h/2"/>
                                          </p:val>
                                        </p:tav>
                                        <p:tav tm="100000">
                                          <p:val>
                                            <p:strVal val="#ppt_y"/>
                                          </p:val>
                                        </p:tav>
                                      </p:tavLst>
                                    </p:anim>
                                  </p:childTnLst>
                                </p:cTn>
                              </p:par>
                              <p:par>
                                <p:cTn id="153" presetID="16" presetClass="entr" presetSubtype="21" fill="hold" grpId="0" nodeType="withEffect">
                                  <p:stCondLst>
                                    <p:cond delay="0"/>
                                  </p:stCondLst>
                                  <p:childTnLst>
                                    <p:set>
                                      <p:cBhvr>
                                        <p:cTn id="154" dur="1" fill="hold">
                                          <p:stCondLst>
                                            <p:cond delay="0"/>
                                          </p:stCondLst>
                                        </p:cTn>
                                        <p:tgtEl>
                                          <p:spTgt spid="22"/>
                                        </p:tgtEl>
                                        <p:attrNameLst>
                                          <p:attrName>style.visibility</p:attrName>
                                        </p:attrNameLst>
                                      </p:cBhvr>
                                      <p:to>
                                        <p:strVal val="visible"/>
                                      </p:to>
                                    </p:set>
                                    <p:animEffect transition="in" filter="barn(inVertical)">
                                      <p:cBhvr>
                                        <p:cTn id="155" dur="3000"/>
                                        <p:tgtEl>
                                          <p:spTgt spid="22"/>
                                        </p:tgtEl>
                                      </p:cBhvr>
                                    </p:animEffect>
                                  </p:childTnLst>
                                </p:cTn>
                              </p:par>
                              <p:par>
                                <p:cTn id="156" presetID="2" presetClass="entr" presetSubtype="4" fill="hold" grpId="1" nodeType="withEffect">
                                  <p:stCondLst>
                                    <p:cond delay="0"/>
                                  </p:stCondLst>
                                  <p:childTnLst>
                                    <p:set>
                                      <p:cBhvr>
                                        <p:cTn id="157" dur="1" fill="hold">
                                          <p:stCondLst>
                                            <p:cond delay="0"/>
                                          </p:stCondLst>
                                        </p:cTn>
                                        <p:tgtEl>
                                          <p:spTgt spid="22"/>
                                        </p:tgtEl>
                                        <p:attrNameLst>
                                          <p:attrName>style.visibility</p:attrName>
                                        </p:attrNameLst>
                                      </p:cBhvr>
                                      <p:to>
                                        <p:strVal val="visible"/>
                                      </p:to>
                                    </p:set>
                                    <p:anim calcmode="lin" valueType="num">
                                      <p:cBhvr additive="base">
                                        <p:cTn id="158" dur="3000" fill="hold"/>
                                        <p:tgtEl>
                                          <p:spTgt spid="22"/>
                                        </p:tgtEl>
                                        <p:attrNameLst>
                                          <p:attrName>ppt_x</p:attrName>
                                        </p:attrNameLst>
                                      </p:cBhvr>
                                      <p:tavLst>
                                        <p:tav tm="0">
                                          <p:val>
                                            <p:strVal val="#ppt_x"/>
                                          </p:val>
                                        </p:tav>
                                        <p:tav tm="100000">
                                          <p:val>
                                            <p:strVal val="#ppt_x"/>
                                          </p:val>
                                        </p:tav>
                                      </p:tavLst>
                                    </p:anim>
                                    <p:anim calcmode="lin" valueType="num">
                                      <p:cBhvr additive="base">
                                        <p:cTn id="159" dur="3000" fill="hold"/>
                                        <p:tgtEl>
                                          <p:spTgt spid="22"/>
                                        </p:tgtEl>
                                        <p:attrNameLst>
                                          <p:attrName>ppt_y</p:attrName>
                                        </p:attrNameLst>
                                      </p:cBhvr>
                                      <p:tavLst>
                                        <p:tav tm="0">
                                          <p:val>
                                            <p:strVal val="1+#ppt_h/2"/>
                                          </p:val>
                                        </p:tav>
                                        <p:tav tm="100000">
                                          <p:val>
                                            <p:strVal val="#ppt_y"/>
                                          </p:val>
                                        </p:tav>
                                      </p:tavLst>
                                    </p:anim>
                                  </p:childTnLst>
                                </p:cTn>
                              </p:par>
                              <p:par>
                                <p:cTn id="160" presetID="16" presetClass="entr" presetSubtype="21" fill="hold" grpId="0"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arn(inVertical)">
                                      <p:cBhvr>
                                        <p:cTn id="162" dur="3000"/>
                                        <p:tgtEl>
                                          <p:spTgt spid="23"/>
                                        </p:tgtEl>
                                      </p:cBhvr>
                                    </p:animEffect>
                                  </p:childTnLst>
                                </p:cTn>
                              </p:par>
                              <p:par>
                                <p:cTn id="163" presetID="2" presetClass="entr" presetSubtype="4"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 calcmode="lin" valueType="num">
                                      <p:cBhvr additive="base">
                                        <p:cTn id="165" dur="3000" fill="hold"/>
                                        <p:tgtEl>
                                          <p:spTgt spid="23"/>
                                        </p:tgtEl>
                                        <p:attrNameLst>
                                          <p:attrName>ppt_x</p:attrName>
                                        </p:attrNameLst>
                                      </p:cBhvr>
                                      <p:tavLst>
                                        <p:tav tm="0">
                                          <p:val>
                                            <p:strVal val="#ppt_x"/>
                                          </p:val>
                                        </p:tav>
                                        <p:tav tm="100000">
                                          <p:val>
                                            <p:strVal val="#ppt_x"/>
                                          </p:val>
                                        </p:tav>
                                      </p:tavLst>
                                    </p:anim>
                                    <p:anim calcmode="lin" valueType="num">
                                      <p:cBhvr additive="base">
                                        <p:cTn id="166" dur="3000" fill="hold"/>
                                        <p:tgtEl>
                                          <p:spTgt spid="23"/>
                                        </p:tgtEl>
                                        <p:attrNameLst>
                                          <p:attrName>ppt_y</p:attrName>
                                        </p:attrNameLst>
                                      </p:cBhvr>
                                      <p:tavLst>
                                        <p:tav tm="0">
                                          <p:val>
                                            <p:strVal val="1+#ppt_h/2"/>
                                          </p:val>
                                        </p:tav>
                                        <p:tav tm="100000">
                                          <p:val>
                                            <p:strVal val="#ppt_y"/>
                                          </p:val>
                                        </p:tav>
                                      </p:tavLst>
                                    </p:anim>
                                  </p:childTnLst>
                                </p:cTn>
                              </p:par>
                              <p:par>
                                <p:cTn id="167" presetID="16" presetClass="entr" presetSubtype="21" fill="hold" grpId="0"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arn(inVertical)">
                                      <p:cBhvr>
                                        <p:cTn id="169" dur="3000"/>
                                        <p:tgtEl>
                                          <p:spTgt spid="24"/>
                                        </p:tgtEl>
                                      </p:cBhvr>
                                    </p:animEffect>
                                  </p:childTnLst>
                                </p:cTn>
                              </p:par>
                              <p:par>
                                <p:cTn id="170" presetID="2" presetClass="entr" presetSubtype="4" fill="hold" grpId="1" nodeType="withEffect">
                                  <p:stCondLst>
                                    <p:cond delay="0"/>
                                  </p:stCondLst>
                                  <p:childTnLst>
                                    <p:set>
                                      <p:cBhvr>
                                        <p:cTn id="171" dur="1" fill="hold">
                                          <p:stCondLst>
                                            <p:cond delay="0"/>
                                          </p:stCondLst>
                                        </p:cTn>
                                        <p:tgtEl>
                                          <p:spTgt spid="24"/>
                                        </p:tgtEl>
                                        <p:attrNameLst>
                                          <p:attrName>style.visibility</p:attrName>
                                        </p:attrNameLst>
                                      </p:cBhvr>
                                      <p:to>
                                        <p:strVal val="visible"/>
                                      </p:to>
                                    </p:set>
                                    <p:anim calcmode="lin" valueType="num">
                                      <p:cBhvr additive="base">
                                        <p:cTn id="172" dur="3000" fill="hold"/>
                                        <p:tgtEl>
                                          <p:spTgt spid="24"/>
                                        </p:tgtEl>
                                        <p:attrNameLst>
                                          <p:attrName>ppt_x</p:attrName>
                                        </p:attrNameLst>
                                      </p:cBhvr>
                                      <p:tavLst>
                                        <p:tav tm="0">
                                          <p:val>
                                            <p:strVal val="#ppt_x"/>
                                          </p:val>
                                        </p:tav>
                                        <p:tav tm="100000">
                                          <p:val>
                                            <p:strVal val="#ppt_x"/>
                                          </p:val>
                                        </p:tav>
                                      </p:tavLst>
                                    </p:anim>
                                    <p:anim calcmode="lin" valueType="num">
                                      <p:cBhvr additive="base">
                                        <p:cTn id="173" dur="3000" fill="hold"/>
                                        <p:tgtEl>
                                          <p:spTgt spid="24"/>
                                        </p:tgtEl>
                                        <p:attrNameLst>
                                          <p:attrName>ppt_y</p:attrName>
                                        </p:attrNameLst>
                                      </p:cBhvr>
                                      <p:tavLst>
                                        <p:tav tm="0">
                                          <p:val>
                                            <p:strVal val="1+#ppt_h/2"/>
                                          </p:val>
                                        </p:tav>
                                        <p:tav tm="100000">
                                          <p:val>
                                            <p:strVal val="#ppt_y"/>
                                          </p:val>
                                        </p:tav>
                                      </p:tavLst>
                                    </p:anim>
                                  </p:childTnLst>
                                </p:cTn>
                              </p:par>
                              <p:par>
                                <p:cTn id="174" presetID="16" presetClass="entr" presetSubtype="21" fill="hold" grpId="0" nodeType="withEffect">
                                  <p:stCondLst>
                                    <p:cond delay="0"/>
                                  </p:stCondLst>
                                  <p:childTnLst>
                                    <p:set>
                                      <p:cBhvr>
                                        <p:cTn id="175" dur="1" fill="hold">
                                          <p:stCondLst>
                                            <p:cond delay="0"/>
                                          </p:stCondLst>
                                        </p:cTn>
                                        <p:tgtEl>
                                          <p:spTgt spid="25"/>
                                        </p:tgtEl>
                                        <p:attrNameLst>
                                          <p:attrName>style.visibility</p:attrName>
                                        </p:attrNameLst>
                                      </p:cBhvr>
                                      <p:to>
                                        <p:strVal val="visible"/>
                                      </p:to>
                                    </p:set>
                                    <p:animEffect transition="in" filter="barn(inVertical)">
                                      <p:cBhvr>
                                        <p:cTn id="176" dur="3000"/>
                                        <p:tgtEl>
                                          <p:spTgt spid="25"/>
                                        </p:tgtEl>
                                      </p:cBhvr>
                                    </p:animEffect>
                                  </p:childTnLst>
                                </p:cTn>
                              </p:par>
                              <p:par>
                                <p:cTn id="177" presetID="2" presetClass="entr" presetSubtype="4" fill="hold" grpId="1" nodeType="withEffect">
                                  <p:stCondLst>
                                    <p:cond delay="0"/>
                                  </p:stCondLst>
                                  <p:childTnLst>
                                    <p:set>
                                      <p:cBhvr>
                                        <p:cTn id="178" dur="1" fill="hold">
                                          <p:stCondLst>
                                            <p:cond delay="0"/>
                                          </p:stCondLst>
                                        </p:cTn>
                                        <p:tgtEl>
                                          <p:spTgt spid="25"/>
                                        </p:tgtEl>
                                        <p:attrNameLst>
                                          <p:attrName>style.visibility</p:attrName>
                                        </p:attrNameLst>
                                      </p:cBhvr>
                                      <p:to>
                                        <p:strVal val="visible"/>
                                      </p:to>
                                    </p:set>
                                    <p:anim calcmode="lin" valueType="num">
                                      <p:cBhvr additive="base">
                                        <p:cTn id="179" dur="3000" fill="hold"/>
                                        <p:tgtEl>
                                          <p:spTgt spid="25"/>
                                        </p:tgtEl>
                                        <p:attrNameLst>
                                          <p:attrName>ppt_x</p:attrName>
                                        </p:attrNameLst>
                                      </p:cBhvr>
                                      <p:tavLst>
                                        <p:tav tm="0">
                                          <p:val>
                                            <p:strVal val="#ppt_x"/>
                                          </p:val>
                                        </p:tav>
                                        <p:tav tm="100000">
                                          <p:val>
                                            <p:strVal val="#ppt_x"/>
                                          </p:val>
                                        </p:tav>
                                      </p:tavLst>
                                    </p:anim>
                                    <p:anim calcmode="lin" valueType="num">
                                      <p:cBhvr additive="base">
                                        <p:cTn id="180" dur="3000" fill="hold"/>
                                        <p:tgtEl>
                                          <p:spTgt spid="25"/>
                                        </p:tgtEl>
                                        <p:attrNameLst>
                                          <p:attrName>ppt_y</p:attrName>
                                        </p:attrNameLst>
                                      </p:cBhvr>
                                      <p:tavLst>
                                        <p:tav tm="0">
                                          <p:val>
                                            <p:strVal val="1+#ppt_h/2"/>
                                          </p:val>
                                        </p:tav>
                                        <p:tav tm="100000">
                                          <p:val>
                                            <p:strVal val="#ppt_y"/>
                                          </p:val>
                                        </p:tav>
                                      </p:tavLst>
                                    </p:anim>
                                  </p:childTnLst>
                                </p:cTn>
                              </p:par>
                              <p:par>
                                <p:cTn id="181" presetID="16" presetClass="entr" presetSubtype="21" fill="hold" grpId="0" nodeType="withEffect">
                                  <p:stCondLst>
                                    <p:cond delay="0"/>
                                  </p:stCondLst>
                                  <p:childTnLst>
                                    <p:set>
                                      <p:cBhvr>
                                        <p:cTn id="182" dur="1" fill="hold">
                                          <p:stCondLst>
                                            <p:cond delay="0"/>
                                          </p:stCondLst>
                                        </p:cTn>
                                        <p:tgtEl>
                                          <p:spTgt spid="26"/>
                                        </p:tgtEl>
                                        <p:attrNameLst>
                                          <p:attrName>style.visibility</p:attrName>
                                        </p:attrNameLst>
                                      </p:cBhvr>
                                      <p:to>
                                        <p:strVal val="visible"/>
                                      </p:to>
                                    </p:set>
                                    <p:animEffect transition="in" filter="barn(inVertical)">
                                      <p:cBhvr>
                                        <p:cTn id="183" dur="3000"/>
                                        <p:tgtEl>
                                          <p:spTgt spid="26"/>
                                        </p:tgtEl>
                                      </p:cBhvr>
                                    </p:animEffect>
                                  </p:childTnLst>
                                </p:cTn>
                              </p:par>
                              <p:par>
                                <p:cTn id="184" presetID="2" presetClass="entr" presetSubtype="4" fill="hold" grpId="1" nodeType="withEffect">
                                  <p:stCondLst>
                                    <p:cond delay="0"/>
                                  </p:stCondLst>
                                  <p:childTnLst>
                                    <p:set>
                                      <p:cBhvr>
                                        <p:cTn id="185" dur="1" fill="hold">
                                          <p:stCondLst>
                                            <p:cond delay="0"/>
                                          </p:stCondLst>
                                        </p:cTn>
                                        <p:tgtEl>
                                          <p:spTgt spid="26"/>
                                        </p:tgtEl>
                                        <p:attrNameLst>
                                          <p:attrName>style.visibility</p:attrName>
                                        </p:attrNameLst>
                                      </p:cBhvr>
                                      <p:to>
                                        <p:strVal val="visible"/>
                                      </p:to>
                                    </p:set>
                                    <p:anim calcmode="lin" valueType="num">
                                      <p:cBhvr additive="base">
                                        <p:cTn id="186" dur="3000" fill="hold"/>
                                        <p:tgtEl>
                                          <p:spTgt spid="26"/>
                                        </p:tgtEl>
                                        <p:attrNameLst>
                                          <p:attrName>ppt_x</p:attrName>
                                        </p:attrNameLst>
                                      </p:cBhvr>
                                      <p:tavLst>
                                        <p:tav tm="0">
                                          <p:val>
                                            <p:strVal val="#ppt_x"/>
                                          </p:val>
                                        </p:tav>
                                        <p:tav tm="100000">
                                          <p:val>
                                            <p:strVal val="#ppt_x"/>
                                          </p:val>
                                        </p:tav>
                                      </p:tavLst>
                                    </p:anim>
                                    <p:anim calcmode="lin" valueType="num">
                                      <p:cBhvr additive="base">
                                        <p:cTn id="187" dur="3000" fill="hold"/>
                                        <p:tgtEl>
                                          <p:spTgt spid="26"/>
                                        </p:tgtEl>
                                        <p:attrNameLst>
                                          <p:attrName>ppt_y</p:attrName>
                                        </p:attrNameLst>
                                      </p:cBhvr>
                                      <p:tavLst>
                                        <p:tav tm="0">
                                          <p:val>
                                            <p:strVal val="1+#ppt_h/2"/>
                                          </p:val>
                                        </p:tav>
                                        <p:tav tm="100000">
                                          <p:val>
                                            <p:strVal val="#ppt_y"/>
                                          </p:val>
                                        </p:tav>
                                      </p:tavLst>
                                    </p:anim>
                                  </p:childTnLst>
                                </p:cTn>
                              </p:par>
                              <p:par>
                                <p:cTn id="188" presetID="16" presetClass="entr" presetSubtype="21" fill="hold" grpId="0" nodeType="withEffect">
                                  <p:stCondLst>
                                    <p:cond delay="0"/>
                                  </p:stCondLst>
                                  <p:childTnLst>
                                    <p:set>
                                      <p:cBhvr>
                                        <p:cTn id="189" dur="1" fill="hold">
                                          <p:stCondLst>
                                            <p:cond delay="0"/>
                                          </p:stCondLst>
                                        </p:cTn>
                                        <p:tgtEl>
                                          <p:spTgt spid="27"/>
                                        </p:tgtEl>
                                        <p:attrNameLst>
                                          <p:attrName>style.visibility</p:attrName>
                                        </p:attrNameLst>
                                      </p:cBhvr>
                                      <p:to>
                                        <p:strVal val="visible"/>
                                      </p:to>
                                    </p:set>
                                    <p:animEffect transition="in" filter="barn(inVertical)">
                                      <p:cBhvr>
                                        <p:cTn id="190" dur="3000"/>
                                        <p:tgtEl>
                                          <p:spTgt spid="27"/>
                                        </p:tgtEl>
                                      </p:cBhvr>
                                    </p:animEffect>
                                  </p:childTnLst>
                                </p:cTn>
                              </p:par>
                              <p:par>
                                <p:cTn id="191" presetID="2" presetClass="entr" presetSubtype="4" fill="hold" grpId="1" nodeType="withEffect">
                                  <p:stCondLst>
                                    <p:cond delay="0"/>
                                  </p:stCondLst>
                                  <p:childTnLst>
                                    <p:set>
                                      <p:cBhvr>
                                        <p:cTn id="192" dur="1" fill="hold">
                                          <p:stCondLst>
                                            <p:cond delay="0"/>
                                          </p:stCondLst>
                                        </p:cTn>
                                        <p:tgtEl>
                                          <p:spTgt spid="27"/>
                                        </p:tgtEl>
                                        <p:attrNameLst>
                                          <p:attrName>style.visibility</p:attrName>
                                        </p:attrNameLst>
                                      </p:cBhvr>
                                      <p:to>
                                        <p:strVal val="visible"/>
                                      </p:to>
                                    </p:set>
                                    <p:anim calcmode="lin" valueType="num">
                                      <p:cBhvr additive="base">
                                        <p:cTn id="193" dur="3000" fill="hold"/>
                                        <p:tgtEl>
                                          <p:spTgt spid="27"/>
                                        </p:tgtEl>
                                        <p:attrNameLst>
                                          <p:attrName>ppt_x</p:attrName>
                                        </p:attrNameLst>
                                      </p:cBhvr>
                                      <p:tavLst>
                                        <p:tav tm="0">
                                          <p:val>
                                            <p:strVal val="#ppt_x"/>
                                          </p:val>
                                        </p:tav>
                                        <p:tav tm="100000">
                                          <p:val>
                                            <p:strVal val="#ppt_x"/>
                                          </p:val>
                                        </p:tav>
                                      </p:tavLst>
                                    </p:anim>
                                    <p:anim calcmode="lin" valueType="num">
                                      <p:cBhvr additive="base">
                                        <p:cTn id="194" dur="3000" fill="hold"/>
                                        <p:tgtEl>
                                          <p:spTgt spid="27"/>
                                        </p:tgtEl>
                                        <p:attrNameLst>
                                          <p:attrName>ppt_y</p:attrName>
                                        </p:attrNameLst>
                                      </p:cBhvr>
                                      <p:tavLst>
                                        <p:tav tm="0">
                                          <p:val>
                                            <p:strVal val="1+#ppt_h/2"/>
                                          </p:val>
                                        </p:tav>
                                        <p:tav tm="100000">
                                          <p:val>
                                            <p:strVal val="#ppt_y"/>
                                          </p:val>
                                        </p:tav>
                                      </p:tavLst>
                                    </p:anim>
                                  </p:childTnLst>
                                </p:cTn>
                              </p:par>
                              <p:par>
                                <p:cTn id="195" presetID="16" presetClass="entr" presetSubtype="21"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barn(inVertical)">
                                      <p:cBhvr>
                                        <p:cTn id="197" dur="3000"/>
                                        <p:tgtEl>
                                          <p:spTgt spid="28"/>
                                        </p:tgtEl>
                                      </p:cBhvr>
                                    </p:animEffect>
                                  </p:childTnLst>
                                </p:cTn>
                              </p:par>
                              <p:par>
                                <p:cTn id="198" presetID="2" presetClass="entr" presetSubtype="4" fill="hold" grpId="1" nodeType="withEffect">
                                  <p:stCondLst>
                                    <p:cond delay="0"/>
                                  </p:stCondLst>
                                  <p:childTnLst>
                                    <p:set>
                                      <p:cBhvr>
                                        <p:cTn id="199" dur="1" fill="hold">
                                          <p:stCondLst>
                                            <p:cond delay="0"/>
                                          </p:stCondLst>
                                        </p:cTn>
                                        <p:tgtEl>
                                          <p:spTgt spid="28"/>
                                        </p:tgtEl>
                                        <p:attrNameLst>
                                          <p:attrName>style.visibility</p:attrName>
                                        </p:attrNameLst>
                                      </p:cBhvr>
                                      <p:to>
                                        <p:strVal val="visible"/>
                                      </p:to>
                                    </p:set>
                                    <p:anim calcmode="lin" valueType="num">
                                      <p:cBhvr additive="base">
                                        <p:cTn id="200" dur="3000" fill="hold"/>
                                        <p:tgtEl>
                                          <p:spTgt spid="28"/>
                                        </p:tgtEl>
                                        <p:attrNameLst>
                                          <p:attrName>ppt_x</p:attrName>
                                        </p:attrNameLst>
                                      </p:cBhvr>
                                      <p:tavLst>
                                        <p:tav tm="0">
                                          <p:val>
                                            <p:strVal val="#ppt_x"/>
                                          </p:val>
                                        </p:tav>
                                        <p:tav tm="100000">
                                          <p:val>
                                            <p:strVal val="#ppt_x"/>
                                          </p:val>
                                        </p:tav>
                                      </p:tavLst>
                                    </p:anim>
                                    <p:anim calcmode="lin" valueType="num">
                                      <p:cBhvr additive="base">
                                        <p:cTn id="201" dur="3000" fill="hold"/>
                                        <p:tgtEl>
                                          <p:spTgt spid="28"/>
                                        </p:tgtEl>
                                        <p:attrNameLst>
                                          <p:attrName>ppt_y</p:attrName>
                                        </p:attrNameLst>
                                      </p:cBhvr>
                                      <p:tavLst>
                                        <p:tav tm="0">
                                          <p:val>
                                            <p:strVal val="1+#ppt_h/2"/>
                                          </p:val>
                                        </p:tav>
                                        <p:tav tm="100000">
                                          <p:val>
                                            <p:strVal val="#ppt_y"/>
                                          </p:val>
                                        </p:tav>
                                      </p:tavLst>
                                    </p:anim>
                                  </p:childTnLst>
                                </p:cTn>
                              </p:par>
                              <p:par>
                                <p:cTn id="202" presetID="16" presetClass="entr" presetSubtype="21" fill="hold" grpId="0" nodeType="withEffect">
                                  <p:stCondLst>
                                    <p:cond delay="0"/>
                                  </p:stCondLst>
                                  <p:childTnLst>
                                    <p:set>
                                      <p:cBhvr>
                                        <p:cTn id="203" dur="1" fill="hold">
                                          <p:stCondLst>
                                            <p:cond delay="0"/>
                                          </p:stCondLst>
                                        </p:cTn>
                                        <p:tgtEl>
                                          <p:spTgt spid="29"/>
                                        </p:tgtEl>
                                        <p:attrNameLst>
                                          <p:attrName>style.visibility</p:attrName>
                                        </p:attrNameLst>
                                      </p:cBhvr>
                                      <p:to>
                                        <p:strVal val="visible"/>
                                      </p:to>
                                    </p:set>
                                    <p:animEffect transition="in" filter="barn(inVertical)">
                                      <p:cBhvr>
                                        <p:cTn id="204" dur="3000"/>
                                        <p:tgtEl>
                                          <p:spTgt spid="29"/>
                                        </p:tgtEl>
                                      </p:cBhvr>
                                    </p:animEffect>
                                  </p:childTnLst>
                                </p:cTn>
                              </p:par>
                              <p:par>
                                <p:cTn id="205" presetID="2" presetClass="entr" presetSubtype="4" fill="hold" grpId="1" nodeType="withEffect">
                                  <p:stCondLst>
                                    <p:cond delay="0"/>
                                  </p:stCondLst>
                                  <p:childTnLst>
                                    <p:set>
                                      <p:cBhvr>
                                        <p:cTn id="206" dur="1" fill="hold">
                                          <p:stCondLst>
                                            <p:cond delay="0"/>
                                          </p:stCondLst>
                                        </p:cTn>
                                        <p:tgtEl>
                                          <p:spTgt spid="29"/>
                                        </p:tgtEl>
                                        <p:attrNameLst>
                                          <p:attrName>style.visibility</p:attrName>
                                        </p:attrNameLst>
                                      </p:cBhvr>
                                      <p:to>
                                        <p:strVal val="visible"/>
                                      </p:to>
                                    </p:set>
                                    <p:anim calcmode="lin" valueType="num">
                                      <p:cBhvr additive="base">
                                        <p:cTn id="207" dur="3000" fill="hold"/>
                                        <p:tgtEl>
                                          <p:spTgt spid="29"/>
                                        </p:tgtEl>
                                        <p:attrNameLst>
                                          <p:attrName>ppt_x</p:attrName>
                                        </p:attrNameLst>
                                      </p:cBhvr>
                                      <p:tavLst>
                                        <p:tav tm="0">
                                          <p:val>
                                            <p:strVal val="#ppt_x"/>
                                          </p:val>
                                        </p:tav>
                                        <p:tav tm="100000">
                                          <p:val>
                                            <p:strVal val="#ppt_x"/>
                                          </p:val>
                                        </p:tav>
                                      </p:tavLst>
                                    </p:anim>
                                    <p:anim calcmode="lin" valueType="num">
                                      <p:cBhvr additive="base">
                                        <p:cTn id="208" dur="3000" fill="hold"/>
                                        <p:tgtEl>
                                          <p:spTgt spid="29"/>
                                        </p:tgtEl>
                                        <p:attrNameLst>
                                          <p:attrName>ppt_y</p:attrName>
                                        </p:attrNameLst>
                                      </p:cBhvr>
                                      <p:tavLst>
                                        <p:tav tm="0">
                                          <p:val>
                                            <p:strVal val="1+#ppt_h/2"/>
                                          </p:val>
                                        </p:tav>
                                        <p:tav tm="100000">
                                          <p:val>
                                            <p:strVal val="#ppt_y"/>
                                          </p:val>
                                        </p:tav>
                                      </p:tavLst>
                                    </p:anim>
                                  </p:childTnLst>
                                </p:cTn>
                              </p:par>
                              <p:par>
                                <p:cTn id="209" presetID="16" presetClass="entr" presetSubtype="21" fill="hold" grpId="0"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barn(inVertical)">
                                      <p:cBhvr>
                                        <p:cTn id="211" dur="3000"/>
                                        <p:tgtEl>
                                          <p:spTgt spid="30"/>
                                        </p:tgtEl>
                                      </p:cBhvr>
                                    </p:animEffect>
                                  </p:childTnLst>
                                </p:cTn>
                              </p:par>
                              <p:par>
                                <p:cTn id="212" presetID="2" presetClass="entr" presetSubtype="4" fill="hold" grpId="1" nodeType="withEffect">
                                  <p:stCondLst>
                                    <p:cond delay="0"/>
                                  </p:stCondLst>
                                  <p:childTnLst>
                                    <p:set>
                                      <p:cBhvr>
                                        <p:cTn id="213" dur="1" fill="hold">
                                          <p:stCondLst>
                                            <p:cond delay="0"/>
                                          </p:stCondLst>
                                        </p:cTn>
                                        <p:tgtEl>
                                          <p:spTgt spid="30"/>
                                        </p:tgtEl>
                                        <p:attrNameLst>
                                          <p:attrName>style.visibility</p:attrName>
                                        </p:attrNameLst>
                                      </p:cBhvr>
                                      <p:to>
                                        <p:strVal val="visible"/>
                                      </p:to>
                                    </p:set>
                                    <p:anim calcmode="lin" valueType="num">
                                      <p:cBhvr additive="base">
                                        <p:cTn id="214" dur="3000" fill="hold"/>
                                        <p:tgtEl>
                                          <p:spTgt spid="30"/>
                                        </p:tgtEl>
                                        <p:attrNameLst>
                                          <p:attrName>ppt_x</p:attrName>
                                        </p:attrNameLst>
                                      </p:cBhvr>
                                      <p:tavLst>
                                        <p:tav tm="0">
                                          <p:val>
                                            <p:strVal val="#ppt_x"/>
                                          </p:val>
                                        </p:tav>
                                        <p:tav tm="100000">
                                          <p:val>
                                            <p:strVal val="#ppt_x"/>
                                          </p:val>
                                        </p:tav>
                                      </p:tavLst>
                                    </p:anim>
                                    <p:anim calcmode="lin" valueType="num">
                                      <p:cBhvr additive="base">
                                        <p:cTn id="215" dur="3000" fill="hold"/>
                                        <p:tgtEl>
                                          <p:spTgt spid="30"/>
                                        </p:tgtEl>
                                        <p:attrNameLst>
                                          <p:attrName>ppt_y</p:attrName>
                                        </p:attrNameLst>
                                      </p:cBhvr>
                                      <p:tavLst>
                                        <p:tav tm="0">
                                          <p:val>
                                            <p:strVal val="1+#ppt_h/2"/>
                                          </p:val>
                                        </p:tav>
                                        <p:tav tm="100000">
                                          <p:val>
                                            <p:strVal val="#ppt_y"/>
                                          </p:val>
                                        </p:tav>
                                      </p:tavLst>
                                    </p:anim>
                                  </p:childTnLst>
                                </p:cTn>
                              </p:par>
                              <p:par>
                                <p:cTn id="216" presetID="8" presetClass="emph" presetSubtype="0" fill="hold" grpId="2" nodeType="withEffect">
                                  <p:stCondLst>
                                    <p:cond delay="0"/>
                                  </p:stCondLst>
                                  <p:childTnLst>
                                    <p:animRot by="21600000">
                                      <p:cBhvr>
                                        <p:cTn id="217" dur="3000" fill="hold"/>
                                        <p:tgtEl>
                                          <p:spTgt spid="18"/>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20"/>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21"/>
                                        </p:tgtEl>
                                        <p:attrNameLst>
                                          <p:attrName>r</p:attrName>
                                        </p:attrNameLst>
                                      </p:cBhvr>
                                    </p:animRot>
                                  </p:childTnLst>
                                </p:cTn>
                              </p:par>
                              <p:par>
                                <p:cTn id="224" presetID="8" presetClass="emph" presetSubtype="0" fill="hold" grpId="2" nodeType="withEffect">
                                  <p:stCondLst>
                                    <p:cond delay="0"/>
                                  </p:stCondLst>
                                  <p:childTnLst>
                                    <p:animRot by="21600000">
                                      <p:cBhvr>
                                        <p:cTn id="225" dur="3000" fill="hold"/>
                                        <p:tgtEl>
                                          <p:spTgt spid="22"/>
                                        </p:tgtEl>
                                        <p:attrNameLst>
                                          <p:attrName>r</p:attrName>
                                        </p:attrNameLst>
                                      </p:cBhvr>
                                    </p:animRot>
                                  </p:childTnLst>
                                </p:cTn>
                              </p:par>
                              <p:par>
                                <p:cTn id="226" presetID="8" presetClass="emph" presetSubtype="0" fill="hold" grpId="2" nodeType="withEffect">
                                  <p:stCondLst>
                                    <p:cond delay="0"/>
                                  </p:stCondLst>
                                  <p:childTnLst>
                                    <p:animRot by="21600000">
                                      <p:cBhvr>
                                        <p:cTn id="227" dur="3000" fill="hold"/>
                                        <p:tgtEl>
                                          <p:spTgt spid="23"/>
                                        </p:tgtEl>
                                        <p:attrNameLst>
                                          <p:attrName>r</p:attrName>
                                        </p:attrNameLst>
                                      </p:cBhvr>
                                    </p:animRot>
                                  </p:childTnLst>
                                </p:cTn>
                              </p:par>
                              <p:par>
                                <p:cTn id="228" presetID="8" presetClass="emph" presetSubtype="0" fill="hold" grpId="2" nodeType="withEffect">
                                  <p:stCondLst>
                                    <p:cond delay="0"/>
                                  </p:stCondLst>
                                  <p:childTnLst>
                                    <p:animRot by="21600000">
                                      <p:cBhvr>
                                        <p:cTn id="229" dur="3000" fill="hold"/>
                                        <p:tgtEl>
                                          <p:spTgt spid="24"/>
                                        </p:tgtEl>
                                        <p:attrNameLst>
                                          <p:attrName>r</p:attrName>
                                        </p:attrNameLst>
                                      </p:cBhvr>
                                    </p:animRot>
                                  </p:childTnLst>
                                </p:cTn>
                              </p:par>
                              <p:par>
                                <p:cTn id="230" presetID="8" presetClass="emph" presetSubtype="0" fill="hold" grpId="2" nodeType="withEffect">
                                  <p:stCondLst>
                                    <p:cond delay="0"/>
                                  </p:stCondLst>
                                  <p:childTnLst>
                                    <p:animRot by="21600000">
                                      <p:cBhvr>
                                        <p:cTn id="231" dur="3000" fill="hold"/>
                                        <p:tgtEl>
                                          <p:spTgt spid="25"/>
                                        </p:tgtEl>
                                        <p:attrNameLst>
                                          <p:attrName>r</p:attrName>
                                        </p:attrNameLst>
                                      </p:cBhvr>
                                    </p:animRot>
                                  </p:childTnLst>
                                </p:cTn>
                              </p:par>
                              <p:par>
                                <p:cTn id="232" presetID="8" presetClass="emph" presetSubtype="0" fill="hold" grpId="2" nodeType="withEffect">
                                  <p:stCondLst>
                                    <p:cond delay="0"/>
                                  </p:stCondLst>
                                  <p:childTnLst>
                                    <p:animRot by="21600000">
                                      <p:cBhvr>
                                        <p:cTn id="233" dur="3000" fill="hold"/>
                                        <p:tgtEl>
                                          <p:spTgt spid="26"/>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27"/>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28"/>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29"/>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23" presetClass="entr" presetSubtype="272"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p:cTn id="244" dur="3000" fill="hold"/>
                                        <p:tgtEl>
                                          <p:spTgt spid="4"/>
                                        </p:tgtEl>
                                        <p:attrNameLst>
                                          <p:attrName>ppt_w</p:attrName>
                                        </p:attrNameLst>
                                      </p:cBhvr>
                                      <p:tavLst>
                                        <p:tav tm="0">
                                          <p:val>
                                            <p:strVal val="2/3*#ppt_w"/>
                                          </p:val>
                                        </p:tav>
                                        <p:tav tm="100000">
                                          <p:val>
                                            <p:strVal val="#ppt_w"/>
                                          </p:val>
                                        </p:tav>
                                      </p:tavLst>
                                    </p:anim>
                                    <p:anim calcmode="lin" valueType="num">
                                      <p:cBhvr>
                                        <p:cTn id="245"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LB-10-x23A226.7L.jpg"/>
          <p:cNvPicPr>
            <a:picLocks noChangeAspect="1"/>
          </p:cNvPicPr>
          <p:nvPr/>
        </p:nvPicPr>
        <p:blipFill>
          <a:blip r:embed="rId2"/>
          <a:stretch>
            <a:fillRect/>
          </a:stretch>
        </p:blipFill>
        <p:spPr>
          <a:xfrm>
            <a:off x="0" y="0"/>
            <a:ext cx="9144000" cy="6858000"/>
          </a:xfrm>
          <a:prstGeom prst="rect">
            <a:avLst/>
          </a:prstGeom>
        </p:spPr>
      </p:pic>
      <p:pic>
        <p:nvPicPr>
          <p:cNvPr id="5" name="4 Imagen" descr="RLB-10-x23A226.7L.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3000"/>
                                        <p:tgtEl>
                                          <p:spTgt spid="5"/>
                                        </p:tgtEl>
                                      </p:cBhvr>
                                    </p:animEffec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3000"/>
                                        <p:tgtEl>
                                          <p:spTgt spid="4"/>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strVal val="4/3*#ppt_w"/>
                                          </p:val>
                                        </p:tav>
                                        <p:tav tm="100000">
                                          <p:val>
                                            <p:strVal val="#ppt_w"/>
                                          </p:val>
                                        </p:tav>
                                      </p:tavLst>
                                    </p:anim>
                                    <p:anim calcmode="lin" valueType="num">
                                      <p:cBhvr>
                                        <p:cTn id="25"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ladro-desvela-sus-nuevas-creaciones-en-Baselworld-2011-Leones-Guardianes-01.jpg"/>
          <p:cNvPicPr>
            <a:picLocks noChangeAspect="1"/>
          </p:cNvPicPr>
          <p:nvPr/>
        </p:nvPicPr>
        <p:blipFill>
          <a:blip r:embed="rId2"/>
          <a:stretch>
            <a:fillRect/>
          </a:stretch>
        </p:blipFill>
        <p:spPr>
          <a:xfrm>
            <a:off x="0" y="0"/>
            <a:ext cx="9144000" cy="6858000"/>
          </a:xfrm>
          <a:prstGeom prst="rect">
            <a:avLst/>
          </a:prstGeom>
        </p:spPr>
      </p:pic>
      <p:pic>
        <p:nvPicPr>
          <p:cNvPr id="5" name="4 Imagen" descr="Lladro-desvela-sus-nuevas-creaciones-en-Baselworld-2011-Leones-Guardianes-01.jpg"/>
          <p:cNvPicPr>
            <a:picLocks noChangeAspect="1"/>
          </p:cNvPicPr>
          <p:nvPr/>
        </p:nvPicPr>
        <p:blipFill>
          <a:blip r:embed="rId2"/>
          <a:stretch>
            <a:fillRect/>
          </a:stretch>
        </p:blipFill>
        <p:spPr>
          <a:xfrm>
            <a:off x="0" y="0"/>
            <a:ext cx="9144000" cy="6858000"/>
          </a:xfrm>
          <a:prstGeom prst="rect">
            <a:avLst/>
          </a:prstGeom>
        </p:spPr>
      </p:pic>
      <p:pic>
        <p:nvPicPr>
          <p:cNvPr id="6" name="5 Imagen" descr="Lladro-desvela-sus-nuevas-creaciones-en-Baselworld-2011-Leones-Guardianes-01.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par>
                                <p:cTn id="18" presetID="23" presetClass="entr" presetSubtype="28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4/3*#ppt_w"/>
                                          </p:val>
                                        </p:tav>
                                        <p:tav tm="100000">
                                          <p:val>
                                            <p:strVal val="#ppt_w"/>
                                          </p:val>
                                        </p:tav>
                                      </p:tavLst>
                                    </p:anim>
                                    <p:anim calcmode="lin" valueType="num">
                                      <p:cBhvr>
                                        <p:cTn id="21" dur="3000" fill="hold"/>
                                        <p:tgtEl>
                                          <p:spTgt spid="4"/>
                                        </p:tgtEl>
                                        <p:attrNameLst>
                                          <p:attrName>ppt_h</p:attrName>
                                        </p:attrNameLst>
                                      </p:cBhvr>
                                      <p:tavLst>
                                        <p:tav tm="0">
                                          <p:val>
                                            <p:strVal val="4/3*#ppt_h"/>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6250165.jpg"/>
          <p:cNvPicPr>
            <a:picLocks noChangeAspect="1"/>
          </p:cNvPicPr>
          <p:nvPr/>
        </p:nvPicPr>
        <p:blipFill>
          <a:blip r:embed="rId2"/>
          <a:stretch>
            <a:fillRect/>
          </a:stretch>
        </p:blipFill>
        <p:spPr>
          <a:xfrm>
            <a:off x="0" y="0"/>
            <a:ext cx="9144000" cy="6858000"/>
          </a:xfrm>
          <a:prstGeom prst="rect">
            <a:avLst/>
          </a:prstGeom>
        </p:spPr>
      </p:pic>
      <p:pic>
        <p:nvPicPr>
          <p:cNvPr id="5" name="4 Imagen" descr="p6250165.jpg"/>
          <p:cNvPicPr>
            <a:picLocks noChangeAspect="1"/>
          </p:cNvPicPr>
          <p:nvPr/>
        </p:nvPicPr>
        <p:blipFill>
          <a:blip r:embed="rId2"/>
          <a:stretch>
            <a:fillRect/>
          </a:stretch>
        </p:blipFill>
        <p:spPr>
          <a:xfrm>
            <a:off x="0" y="0"/>
            <a:ext cx="9144000" cy="6858000"/>
          </a:xfrm>
          <a:prstGeom prst="rect">
            <a:avLst/>
          </a:prstGeom>
        </p:spPr>
      </p:pic>
      <p:pic>
        <p:nvPicPr>
          <p:cNvPr id="6" name="5 Imagen" descr="p6250165.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diamond(out)">
                                      <p:cBhvr>
                                        <p:cTn id="14" dur="3000"/>
                                        <p:tgtEl>
                                          <p:spTgt spid="4"/>
                                        </p:tgtEl>
                                      </p:cBhvr>
                                    </p:animEffect>
                                  </p:childTnLst>
                                </p:cTn>
                              </p:par>
                              <p:par>
                                <p:cTn id="15" presetID="23" presetClass="exit" presetSubtype="272"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4/3*ppt_w"/>
                                          </p:val>
                                        </p:tav>
                                      </p:tavLst>
                                    </p:anim>
                                    <p:anim calcmode="lin" valueType="num">
                                      <p:cBhvr>
                                        <p:cTn id="17" dur="3000"/>
                                        <p:tgtEl>
                                          <p:spTgt spid="5"/>
                                        </p:tgtEl>
                                        <p:attrNameLst>
                                          <p:attrName>ppt_h</p:attrName>
                                        </p:attrNameLst>
                                      </p:cBhvr>
                                      <p:tavLst>
                                        <p:tav tm="0">
                                          <p:val>
                                            <p:strVal val="ppt_h"/>
                                          </p:val>
                                        </p:tav>
                                        <p:tav tm="100000">
                                          <p:val>
                                            <p:strVal val="4/3*ppt_h"/>
                                          </p:val>
                                        </p:tav>
                                      </p:tavLst>
                                    </p:anim>
                                    <p:set>
                                      <p:cBhvr>
                                        <p:cTn id="18" dur="1" fill="hold">
                                          <p:stCondLst>
                                            <p:cond delay="2999"/>
                                          </p:stCondLst>
                                        </p:cTn>
                                        <p:tgtEl>
                                          <p:spTgt spid="5"/>
                                        </p:tgtEl>
                                        <p:attrNameLst>
                                          <p:attrName>style.visibility</p:attrName>
                                        </p:attrNameLst>
                                      </p:cBhvr>
                                      <p:to>
                                        <p:strVal val="hidden"/>
                                      </p:to>
                                    </p:set>
                                  </p:childTnLst>
                                </p:cTn>
                              </p:par>
                              <p:par>
                                <p:cTn id="19" presetID="8" presetClass="exit" presetSubtype="16" fill="hold" nodeType="withEffect">
                                  <p:stCondLst>
                                    <p:cond delay="0"/>
                                  </p:stCondLst>
                                  <p:childTnLst>
                                    <p:animEffect transition="out" filter="diamond(in)">
                                      <p:cBhvr>
                                        <p:cTn id="20" dur="3000"/>
                                        <p:tgtEl>
                                          <p:spTgt spid="5"/>
                                        </p:tgtEl>
                                      </p:cBhvr>
                                    </p:animEffect>
                                    <p:set>
                                      <p:cBhvr>
                                        <p:cTn id="21" dur="1" fill="hold">
                                          <p:stCondLst>
                                            <p:cond delay="2999"/>
                                          </p:stCondLst>
                                        </p:cTn>
                                        <p:tgtEl>
                                          <p:spTgt spid="5"/>
                                        </p:tgtEl>
                                        <p:attrNameLst>
                                          <p:attrName>style.visibility</p:attrName>
                                        </p:attrNameLst>
                                      </p:cBhvr>
                                      <p:to>
                                        <p:strVal val="hidden"/>
                                      </p:to>
                                    </p:set>
                                  </p:childTnLst>
                                </p:cTn>
                              </p:par>
                              <p:par>
                                <p:cTn id="22" presetID="23" presetClass="exit" presetSubtype="272" fill="hold" nodeType="withEffect">
                                  <p:stCondLst>
                                    <p:cond delay="0"/>
                                  </p:stCondLst>
                                  <p:childTnLst>
                                    <p:anim calcmode="lin" valueType="num">
                                      <p:cBhvr>
                                        <p:cTn id="23" dur="3000"/>
                                        <p:tgtEl>
                                          <p:spTgt spid="6"/>
                                        </p:tgtEl>
                                        <p:attrNameLst>
                                          <p:attrName>ppt_w</p:attrName>
                                        </p:attrNameLst>
                                      </p:cBhvr>
                                      <p:tavLst>
                                        <p:tav tm="0">
                                          <p:val>
                                            <p:strVal val="ppt_w"/>
                                          </p:val>
                                        </p:tav>
                                        <p:tav tm="100000">
                                          <p:val>
                                            <p:strVal val="4/3*ppt_w"/>
                                          </p:val>
                                        </p:tav>
                                      </p:tavLst>
                                    </p:anim>
                                    <p:anim calcmode="lin" valueType="num">
                                      <p:cBhvr>
                                        <p:cTn id="24" dur="3000"/>
                                        <p:tgtEl>
                                          <p:spTgt spid="6"/>
                                        </p:tgtEl>
                                        <p:attrNameLst>
                                          <p:attrName>ppt_h</p:attrName>
                                        </p:attrNameLst>
                                      </p:cBhvr>
                                      <p:tavLst>
                                        <p:tav tm="0">
                                          <p:val>
                                            <p:strVal val="ppt_h"/>
                                          </p:val>
                                        </p:tav>
                                        <p:tav tm="100000">
                                          <p:val>
                                            <p:strVal val="4/3*ppt_h"/>
                                          </p:val>
                                        </p:tav>
                                      </p:tavLst>
                                    </p:anim>
                                    <p:set>
                                      <p:cBhvr>
                                        <p:cTn id="25" dur="1" fill="hold">
                                          <p:stCondLst>
                                            <p:cond delay="2999"/>
                                          </p:stCondLst>
                                        </p:cTn>
                                        <p:tgtEl>
                                          <p:spTgt spid="6"/>
                                        </p:tgtEl>
                                        <p:attrNameLst>
                                          <p:attrName>style.visibility</p:attrName>
                                        </p:attrNameLst>
                                      </p:cBhvr>
                                      <p:to>
                                        <p:strVal val="hidden"/>
                                      </p:to>
                                    </p:set>
                                  </p:childTnLst>
                                </p:cTn>
                              </p:par>
                              <p:par>
                                <p:cTn id="26" presetID="6" presetClass="exit" presetSubtype="16" fill="hold" nodeType="withEffect">
                                  <p:stCondLst>
                                    <p:cond delay="0"/>
                                  </p:stCondLst>
                                  <p:childTnLst>
                                    <p:animEffect transition="out" filter="circle(in)">
                                      <p:cBhvr>
                                        <p:cTn id="27" dur="3000"/>
                                        <p:tgtEl>
                                          <p:spTgt spid="6"/>
                                        </p:tgtEl>
                                      </p:cBhvr>
                                    </p:animEffect>
                                    <p:set>
                                      <p:cBhvr>
                                        <p:cTn id="2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996348741_ed8a45ee40_b.jpg"/>
          <p:cNvPicPr>
            <a:picLocks noChangeAspect="1"/>
          </p:cNvPicPr>
          <p:nvPr/>
        </p:nvPicPr>
        <p:blipFill>
          <a:blip r:embed="rId2"/>
          <a:stretch>
            <a:fillRect/>
          </a:stretch>
        </p:blipFill>
        <p:spPr>
          <a:xfrm>
            <a:off x="1714480" y="0"/>
            <a:ext cx="5643602" cy="6858000"/>
          </a:xfrm>
          <a:prstGeom prst="rect">
            <a:avLst/>
          </a:prstGeom>
          <a:scene3d>
            <a:camera prst="orthographicFront"/>
            <a:lightRig rig="threePt" dir="t"/>
          </a:scene3d>
          <a:sp3d>
            <a:bevelT prst="angle"/>
          </a:sp3d>
        </p:spPr>
      </p:pic>
      <p:sp>
        <p:nvSpPr>
          <p:cNvPr id="5" name="4 Cheurón"/>
          <p:cNvSpPr/>
          <p:nvPr/>
        </p:nvSpPr>
        <p:spPr>
          <a:xfrm rot="16200000">
            <a:off x="178575" y="5607847"/>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178575" y="4536277"/>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178575" y="3536145"/>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178575" y="2464575"/>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178575" y="1321591"/>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178575" y="250021"/>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465251" y="5607847"/>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465251" y="4536277"/>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7465251" y="3536145"/>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465251" y="2464575"/>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465251" y="1321591"/>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465251" y="250021"/>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2"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ppt_x"/>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ppt_x"/>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ppt_x"/>
                                          </p:val>
                                        </p:tav>
                                        <p:tav tm="100000">
                                          <p:val>
                                            <p:strVal val="#ppt_x"/>
                                          </p:val>
                                        </p:tav>
                                      </p:tavLst>
                                    </p:anim>
                                    <p:anim calcmode="lin" valueType="num">
                                      <p:cBhvr additive="base">
                                        <p:cTn id="63" dur="3000" fill="hold"/>
                                        <p:tgtEl>
                                          <p:spTgt spid="15"/>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par>
                                <p:cTn id="80" presetID="23" presetClass="entr" presetSubtype="272"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strVal val="2/3*#ppt_w"/>
                                          </p:val>
                                        </p:tav>
                                        <p:tav tm="100000">
                                          <p:val>
                                            <p:strVal val="#ppt_w"/>
                                          </p:val>
                                        </p:tav>
                                      </p:tavLst>
                                    </p:anim>
                                    <p:anim calcmode="lin" valueType="num">
                                      <p:cBhvr>
                                        <p:cTn id="83"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6250112.jpg"/>
          <p:cNvPicPr>
            <a:picLocks noChangeAspect="1"/>
          </p:cNvPicPr>
          <p:nvPr/>
        </p:nvPicPr>
        <p:blipFill>
          <a:blip r:embed="rId2"/>
          <a:stretch>
            <a:fillRect/>
          </a:stretch>
        </p:blipFill>
        <p:spPr>
          <a:xfrm>
            <a:off x="0" y="0"/>
            <a:ext cx="9144000" cy="6858000"/>
          </a:xfrm>
          <a:prstGeom prst="rect">
            <a:avLst/>
          </a:prstGeom>
        </p:spPr>
      </p:pic>
      <p:pic>
        <p:nvPicPr>
          <p:cNvPr id="5" name="4 Imagen" descr="p6250112.jpg"/>
          <p:cNvPicPr>
            <a:picLocks noChangeAspect="1"/>
          </p:cNvPicPr>
          <p:nvPr/>
        </p:nvPicPr>
        <p:blipFill>
          <a:blip r:embed="rId2"/>
          <a:stretch>
            <a:fillRect/>
          </a:stretch>
        </p:blipFill>
        <p:spPr>
          <a:xfrm>
            <a:off x="0" y="0"/>
            <a:ext cx="9144000" cy="6858000"/>
          </a:xfrm>
          <a:prstGeom prst="rect">
            <a:avLst/>
          </a:prstGeom>
        </p:spPr>
      </p:pic>
      <p:pic>
        <p:nvPicPr>
          <p:cNvPr id="6" name="5 Imagen" descr="p6250112.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2/3*#ppt_w"/>
                                          </p:val>
                                        </p:tav>
                                        <p:tav tm="100000">
                                          <p:val>
                                            <p:strVal val="#ppt_w"/>
                                          </p:val>
                                        </p:tav>
                                      </p:tavLst>
                                    </p:anim>
                                    <p:anim calcmode="lin" valueType="num">
                                      <p:cBhvr>
                                        <p:cTn id="11" dur="3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3000"/>
                                        <p:tgtEl>
                                          <p:spTgt spid="6"/>
                                        </p:tgtEl>
                                      </p:cBhvr>
                                    </p:animEffect>
                                  </p:childTnLst>
                                </p:cTn>
                              </p:par>
                              <p:par>
                                <p:cTn id="15" presetID="17" presetClass="entr" presetSubtype="1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fltVal val="0"/>
                                          </p:val>
                                        </p:tav>
                                        <p:tav tm="100000">
                                          <p:val>
                                            <p:strVal val="#ppt_w"/>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13" presetClass="entr" presetSubtype="16"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plus(in)">
                                      <p:cBhvr>
                                        <p:cTn id="21" dur="3000"/>
                                        <p:tgtEl>
                                          <p:spTgt spid="5"/>
                                        </p:tgtEl>
                                      </p:cBhvr>
                                    </p:animEffect>
                                  </p:childTnLst>
                                </p:cTn>
                              </p:par>
                              <p:par>
                                <p:cTn id="22" presetID="23" presetClass="entr" presetSubtype="272"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2/3*#ppt_w"/>
                                          </p:val>
                                        </p:tav>
                                        <p:tav tm="100000">
                                          <p:val>
                                            <p:strVal val="#ppt_w"/>
                                          </p:val>
                                        </p:tav>
                                      </p:tavLst>
                                    </p:anim>
                                    <p:anim calcmode="lin" valueType="num">
                                      <p:cBhvr>
                                        <p:cTn id="25" dur="3000" fill="hold"/>
                                        <p:tgtEl>
                                          <p:spTgt spid="4"/>
                                        </p:tgtEl>
                                        <p:attrNameLst>
                                          <p:attrName>ppt_h</p:attrName>
                                        </p:attrNameLst>
                                      </p:cBhvr>
                                      <p:tavLst>
                                        <p:tav tm="0">
                                          <p:val>
                                            <p:strVal val="2/3*#ppt_h"/>
                                          </p:val>
                                        </p:tav>
                                        <p:tav tm="100000">
                                          <p:val>
                                            <p:strVal val="#ppt_h"/>
                                          </p:val>
                                        </p:tav>
                                      </p:tavLst>
                                    </p:anim>
                                  </p:childTnLst>
                                </p:cTn>
                              </p:par>
                              <p:par>
                                <p:cTn id="26" presetID="8"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diamond(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lladro4--644x362.jpg"/>
          <p:cNvPicPr>
            <a:picLocks noChangeAspect="1"/>
          </p:cNvPicPr>
          <p:nvPr/>
        </p:nvPicPr>
        <p:blipFill>
          <a:blip r:embed="rId2"/>
          <a:stretch>
            <a:fillRect/>
          </a:stretch>
        </p:blipFill>
        <p:spPr>
          <a:xfrm>
            <a:off x="0" y="714356"/>
            <a:ext cx="9144000" cy="5500708"/>
          </a:xfrm>
          <a:prstGeom prst="rect">
            <a:avLst/>
          </a:prstGeom>
        </p:spPr>
      </p:pic>
      <p:sp>
        <p:nvSpPr>
          <p:cNvPr id="6" name="5 Extracto"/>
          <p:cNvSpPr/>
          <p:nvPr/>
        </p:nvSpPr>
        <p:spPr>
          <a:xfrm>
            <a:off x="0"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571472"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1285884"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a:off x="1857356"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2571768"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a:off x="3214678"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3786214"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a:off x="4429124"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5072098"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a:off x="5643570"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a:off x="6357982"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7000892"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7715272"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Extracto"/>
          <p:cNvSpPr/>
          <p:nvPr/>
        </p:nvSpPr>
        <p:spPr>
          <a:xfrm>
            <a:off x="8458200" y="0"/>
            <a:ext cx="685800" cy="714356"/>
          </a:xfrm>
          <a:prstGeom prst="flowChartExtract">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a:off x="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a:off x="64291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a:off x="1285884"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a:off x="1928794"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a:off x="2643206"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a:off x="3286116"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a:off x="392909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a:off x="457200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a:off x="535785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a:off x="600076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a:off x="6643734"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a:off x="7286644"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a:off x="7858148"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Combinar"/>
          <p:cNvSpPr/>
          <p:nvPr/>
        </p:nvSpPr>
        <p:spPr>
          <a:xfrm>
            <a:off x="8458200" y="6172200"/>
            <a:ext cx="685800" cy="685800"/>
          </a:xfrm>
          <a:prstGeom prst="flowChartMerge">
            <a:avLst/>
          </a:prstGeom>
          <a:solidFill>
            <a:schemeClr val="tx2">
              <a:lumMod val="50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48" presetClass="entr" presetSubtype="0" accel="5000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 dur="5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2" dur="5000" fill="hold"/>
                                        <p:tgtEl>
                                          <p:spTgt spid="6"/>
                                        </p:tgtEl>
                                        <p:attrNameLst>
                                          <p:attrName>ppt_y</p:attrName>
                                        </p:attrNameLst>
                                      </p:cBhvr>
                                      <p:tavLst>
                                        <p:tav tm="0">
                                          <p:val>
                                            <p:strVal val="#ppt_y"/>
                                          </p:val>
                                        </p:tav>
                                        <p:tav tm="100000">
                                          <p:val>
                                            <p:strVal val="#ppt_y"/>
                                          </p:val>
                                        </p:tav>
                                      </p:tavLst>
                                    </p:anim>
                                    <p:animEffect transition="in" filter="fade">
                                      <p:cBhvr>
                                        <p:cTn id="13" dur="5000"/>
                                        <p:tgtEl>
                                          <p:spTgt spid="6"/>
                                        </p:tgtEl>
                                      </p:cBhvr>
                                    </p:animEffect>
                                  </p:childTnLst>
                                </p:cTn>
                              </p:par>
                              <p:par>
                                <p:cTn id="14" presetID="48" presetClass="entr" presetSubtype="0" accel="5000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5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18" dur="5000" fill="hold"/>
                                        <p:tgtEl>
                                          <p:spTgt spid="7"/>
                                        </p:tgtEl>
                                        <p:attrNameLst>
                                          <p:attrName>ppt_y</p:attrName>
                                        </p:attrNameLst>
                                      </p:cBhvr>
                                      <p:tavLst>
                                        <p:tav tm="0">
                                          <p:val>
                                            <p:strVal val="#ppt_y"/>
                                          </p:val>
                                        </p:tav>
                                        <p:tav tm="100000">
                                          <p:val>
                                            <p:strVal val="#ppt_y"/>
                                          </p:val>
                                        </p:tav>
                                      </p:tavLst>
                                    </p:anim>
                                    <p:animEffect transition="in" filter="fade">
                                      <p:cBhvr>
                                        <p:cTn id="19" dur="5000"/>
                                        <p:tgtEl>
                                          <p:spTgt spid="7"/>
                                        </p:tgtEl>
                                      </p:cBhvr>
                                    </p:animEffect>
                                  </p:childTnLst>
                                </p:cTn>
                              </p:par>
                              <p:par>
                                <p:cTn id="20" presetID="48" presetClass="entr" presetSubtype="0" accel="5000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 dur="5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24" dur="5000" fill="hold"/>
                                        <p:tgtEl>
                                          <p:spTgt spid="8"/>
                                        </p:tgtEl>
                                        <p:attrNameLst>
                                          <p:attrName>ppt_y</p:attrName>
                                        </p:attrNameLst>
                                      </p:cBhvr>
                                      <p:tavLst>
                                        <p:tav tm="0">
                                          <p:val>
                                            <p:strVal val="#ppt_y"/>
                                          </p:val>
                                        </p:tav>
                                        <p:tav tm="100000">
                                          <p:val>
                                            <p:strVal val="#ppt_y"/>
                                          </p:val>
                                        </p:tav>
                                      </p:tavLst>
                                    </p:anim>
                                    <p:animEffect transition="in" filter="fade">
                                      <p:cBhvr>
                                        <p:cTn id="25" dur="5000"/>
                                        <p:tgtEl>
                                          <p:spTgt spid="8"/>
                                        </p:tgtEl>
                                      </p:cBhvr>
                                    </p:animEffect>
                                  </p:childTnLst>
                                </p:cTn>
                              </p:par>
                              <p:par>
                                <p:cTn id="26" presetID="48" presetClass="entr" presetSubtype="0" accel="5000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9" dur="5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0" dur="5000" fill="hold"/>
                                        <p:tgtEl>
                                          <p:spTgt spid="9"/>
                                        </p:tgtEl>
                                        <p:attrNameLst>
                                          <p:attrName>ppt_y</p:attrName>
                                        </p:attrNameLst>
                                      </p:cBhvr>
                                      <p:tavLst>
                                        <p:tav tm="0">
                                          <p:val>
                                            <p:strVal val="#ppt_y"/>
                                          </p:val>
                                        </p:tav>
                                        <p:tav tm="100000">
                                          <p:val>
                                            <p:strVal val="#ppt_y"/>
                                          </p:val>
                                        </p:tav>
                                      </p:tavLst>
                                    </p:anim>
                                    <p:animEffect transition="in" filter="fade">
                                      <p:cBhvr>
                                        <p:cTn id="31" dur="5000"/>
                                        <p:tgtEl>
                                          <p:spTgt spid="9"/>
                                        </p:tgtEl>
                                      </p:cBhvr>
                                    </p:animEffect>
                                  </p:childTnLst>
                                </p:cTn>
                              </p:par>
                              <p:par>
                                <p:cTn id="32" presetID="48" presetClass="entr" presetSubtype="0" accel="5000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 dur="5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6" dur="5000" fill="hold"/>
                                        <p:tgtEl>
                                          <p:spTgt spid="10"/>
                                        </p:tgtEl>
                                        <p:attrNameLst>
                                          <p:attrName>ppt_y</p:attrName>
                                        </p:attrNameLst>
                                      </p:cBhvr>
                                      <p:tavLst>
                                        <p:tav tm="0">
                                          <p:val>
                                            <p:strVal val="#ppt_y"/>
                                          </p:val>
                                        </p:tav>
                                        <p:tav tm="100000">
                                          <p:val>
                                            <p:strVal val="#ppt_y"/>
                                          </p:val>
                                        </p:tav>
                                      </p:tavLst>
                                    </p:anim>
                                    <p:animEffect transition="in" filter="fade">
                                      <p:cBhvr>
                                        <p:cTn id="37" dur="5000"/>
                                        <p:tgtEl>
                                          <p:spTgt spid="10"/>
                                        </p:tgtEl>
                                      </p:cBhvr>
                                    </p:animEffect>
                                  </p:childTnLst>
                                </p:cTn>
                              </p:par>
                              <p:par>
                                <p:cTn id="38" presetID="48" presetClass="entr" presetSubtype="0" accel="50000"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5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 dur="5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42" dur="5000" fill="hold"/>
                                        <p:tgtEl>
                                          <p:spTgt spid="11"/>
                                        </p:tgtEl>
                                        <p:attrNameLst>
                                          <p:attrName>ppt_y</p:attrName>
                                        </p:attrNameLst>
                                      </p:cBhvr>
                                      <p:tavLst>
                                        <p:tav tm="0">
                                          <p:val>
                                            <p:strVal val="#ppt_y"/>
                                          </p:val>
                                        </p:tav>
                                        <p:tav tm="100000">
                                          <p:val>
                                            <p:strVal val="#ppt_y"/>
                                          </p:val>
                                        </p:tav>
                                      </p:tavLst>
                                    </p:anim>
                                    <p:animEffect transition="in" filter="fade">
                                      <p:cBhvr>
                                        <p:cTn id="43" dur="5000"/>
                                        <p:tgtEl>
                                          <p:spTgt spid="11"/>
                                        </p:tgtEl>
                                      </p:cBhvr>
                                    </p:animEffect>
                                  </p:childTnLst>
                                </p:cTn>
                              </p:par>
                              <p:par>
                                <p:cTn id="44" presetID="48" presetClass="entr" presetSubtype="0" accel="5000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5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 dur="5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48" dur="5000" fill="hold"/>
                                        <p:tgtEl>
                                          <p:spTgt spid="12"/>
                                        </p:tgtEl>
                                        <p:attrNameLst>
                                          <p:attrName>ppt_y</p:attrName>
                                        </p:attrNameLst>
                                      </p:cBhvr>
                                      <p:tavLst>
                                        <p:tav tm="0">
                                          <p:val>
                                            <p:strVal val="#ppt_y"/>
                                          </p:val>
                                        </p:tav>
                                        <p:tav tm="100000">
                                          <p:val>
                                            <p:strVal val="#ppt_y"/>
                                          </p:val>
                                        </p:tav>
                                      </p:tavLst>
                                    </p:anim>
                                    <p:animEffect transition="in" filter="fade">
                                      <p:cBhvr>
                                        <p:cTn id="49" dur="5000"/>
                                        <p:tgtEl>
                                          <p:spTgt spid="12"/>
                                        </p:tgtEl>
                                      </p:cBhvr>
                                    </p:animEffect>
                                  </p:childTnLst>
                                </p:cTn>
                              </p:par>
                              <p:par>
                                <p:cTn id="50" presetID="48" presetClass="entr" presetSubtype="0" accel="50000"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 dur="5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54" dur="5000" fill="hold"/>
                                        <p:tgtEl>
                                          <p:spTgt spid="13"/>
                                        </p:tgtEl>
                                        <p:attrNameLst>
                                          <p:attrName>ppt_y</p:attrName>
                                        </p:attrNameLst>
                                      </p:cBhvr>
                                      <p:tavLst>
                                        <p:tav tm="0">
                                          <p:val>
                                            <p:strVal val="#ppt_y"/>
                                          </p:val>
                                        </p:tav>
                                        <p:tav tm="100000">
                                          <p:val>
                                            <p:strVal val="#ppt_y"/>
                                          </p:val>
                                        </p:tav>
                                      </p:tavLst>
                                    </p:anim>
                                    <p:animEffect transition="in" filter="fade">
                                      <p:cBhvr>
                                        <p:cTn id="55" dur="5000"/>
                                        <p:tgtEl>
                                          <p:spTgt spid="13"/>
                                        </p:tgtEl>
                                      </p:cBhvr>
                                    </p:animEffect>
                                  </p:childTnLst>
                                </p:cTn>
                              </p:par>
                              <p:par>
                                <p:cTn id="56" presetID="48" presetClass="entr" presetSubtype="0" accel="50000"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5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9" dur="5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60" dur="5000" fill="hold"/>
                                        <p:tgtEl>
                                          <p:spTgt spid="14"/>
                                        </p:tgtEl>
                                        <p:attrNameLst>
                                          <p:attrName>ppt_y</p:attrName>
                                        </p:attrNameLst>
                                      </p:cBhvr>
                                      <p:tavLst>
                                        <p:tav tm="0">
                                          <p:val>
                                            <p:strVal val="#ppt_y"/>
                                          </p:val>
                                        </p:tav>
                                        <p:tav tm="100000">
                                          <p:val>
                                            <p:strVal val="#ppt_y"/>
                                          </p:val>
                                        </p:tav>
                                      </p:tavLst>
                                    </p:anim>
                                    <p:animEffect transition="in" filter="fade">
                                      <p:cBhvr>
                                        <p:cTn id="61" dur="5000"/>
                                        <p:tgtEl>
                                          <p:spTgt spid="14"/>
                                        </p:tgtEl>
                                      </p:cBhvr>
                                    </p:animEffect>
                                  </p:childTnLst>
                                </p:cTn>
                              </p:par>
                              <p:par>
                                <p:cTn id="62" presetID="48" presetClass="entr" presetSubtype="0" accel="50000"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5" dur="5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66" dur="5000" fill="hold"/>
                                        <p:tgtEl>
                                          <p:spTgt spid="15"/>
                                        </p:tgtEl>
                                        <p:attrNameLst>
                                          <p:attrName>ppt_y</p:attrName>
                                        </p:attrNameLst>
                                      </p:cBhvr>
                                      <p:tavLst>
                                        <p:tav tm="0">
                                          <p:val>
                                            <p:strVal val="#ppt_y"/>
                                          </p:val>
                                        </p:tav>
                                        <p:tav tm="100000">
                                          <p:val>
                                            <p:strVal val="#ppt_y"/>
                                          </p:val>
                                        </p:tav>
                                      </p:tavLst>
                                    </p:anim>
                                    <p:animEffect transition="in" filter="fade">
                                      <p:cBhvr>
                                        <p:cTn id="67" dur="5000"/>
                                        <p:tgtEl>
                                          <p:spTgt spid="15"/>
                                        </p:tgtEl>
                                      </p:cBhvr>
                                    </p:animEffect>
                                  </p:childTnLst>
                                </p:cTn>
                              </p:par>
                              <p:par>
                                <p:cTn id="68" presetID="48" presetClass="entr" presetSubtype="0" accel="50000"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5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5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72" dur="5000" fill="hold"/>
                                        <p:tgtEl>
                                          <p:spTgt spid="16"/>
                                        </p:tgtEl>
                                        <p:attrNameLst>
                                          <p:attrName>ppt_y</p:attrName>
                                        </p:attrNameLst>
                                      </p:cBhvr>
                                      <p:tavLst>
                                        <p:tav tm="0">
                                          <p:val>
                                            <p:strVal val="#ppt_y"/>
                                          </p:val>
                                        </p:tav>
                                        <p:tav tm="100000">
                                          <p:val>
                                            <p:strVal val="#ppt_y"/>
                                          </p:val>
                                        </p:tav>
                                      </p:tavLst>
                                    </p:anim>
                                    <p:animEffect transition="in" filter="fade">
                                      <p:cBhvr>
                                        <p:cTn id="73" dur="5000"/>
                                        <p:tgtEl>
                                          <p:spTgt spid="16"/>
                                        </p:tgtEl>
                                      </p:cBhvr>
                                    </p:animEffect>
                                  </p:childTnLst>
                                </p:cTn>
                              </p:par>
                              <p:par>
                                <p:cTn id="74" presetID="48" presetClass="entr" presetSubtype="0" accel="50000"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5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7" dur="5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78" dur="5000" fill="hold"/>
                                        <p:tgtEl>
                                          <p:spTgt spid="17"/>
                                        </p:tgtEl>
                                        <p:attrNameLst>
                                          <p:attrName>ppt_y</p:attrName>
                                        </p:attrNameLst>
                                      </p:cBhvr>
                                      <p:tavLst>
                                        <p:tav tm="0">
                                          <p:val>
                                            <p:strVal val="#ppt_y"/>
                                          </p:val>
                                        </p:tav>
                                        <p:tav tm="100000">
                                          <p:val>
                                            <p:strVal val="#ppt_y"/>
                                          </p:val>
                                        </p:tav>
                                      </p:tavLst>
                                    </p:anim>
                                    <p:animEffect transition="in" filter="fade">
                                      <p:cBhvr>
                                        <p:cTn id="79" dur="5000"/>
                                        <p:tgtEl>
                                          <p:spTgt spid="17"/>
                                        </p:tgtEl>
                                      </p:cBhvr>
                                    </p:animEffect>
                                  </p:childTnLst>
                                </p:cTn>
                              </p:par>
                              <p:par>
                                <p:cTn id="80" presetID="48" presetClass="entr" presetSubtype="0" accel="50000" fill="hold" grpId="0" nodeType="withEffect">
                                  <p:stCondLst>
                                    <p:cond delay="0"/>
                                  </p:stCondLst>
                                  <p:childTnLst>
                                    <p:set>
                                      <p:cBhvr>
                                        <p:cTn id="81" dur="1" fill="hold">
                                          <p:stCondLst>
                                            <p:cond delay="0"/>
                                          </p:stCondLst>
                                        </p:cTn>
                                        <p:tgtEl>
                                          <p:spTgt spid="18"/>
                                        </p:tgtEl>
                                        <p:attrNameLst>
                                          <p:attrName>style.visibility</p:attrName>
                                        </p:attrNameLst>
                                      </p:cBhvr>
                                      <p:to>
                                        <p:strVal val="visible"/>
                                      </p:to>
                                    </p:set>
                                    <p:anim calcmode="lin" valueType="num">
                                      <p:cBhvr>
                                        <p:cTn id="82" dur="5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3" dur="5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84" dur="5000" fill="hold"/>
                                        <p:tgtEl>
                                          <p:spTgt spid="18"/>
                                        </p:tgtEl>
                                        <p:attrNameLst>
                                          <p:attrName>ppt_y</p:attrName>
                                        </p:attrNameLst>
                                      </p:cBhvr>
                                      <p:tavLst>
                                        <p:tav tm="0">
                                          <p:val>
                                            <p:strVal val="#ppt_y"/>
                                          </p:val>
                                        </p:tav>
                                        <p:tav tm="100000">
                                          <p:val>
                                            <p:strVal val="#ppt_y"/>
                                          </p:val>
                                        </p:tav>
                                      </p:tavLst>
                                    </p:anim>
                                    <p:animEffect transition="in" filter="fade">
                                      <p:cBhvr>
                                        <p:cTn id="85" dur="5000"/>
                                        <p:tgtEl>
                                          <p:spTgt spid="18"/>
                                        </p:tgtEl>
                                      </p:cBhvr>
                                    </p:animEffect>
                                  </p:childTnLst>
                                </p:cTn>
                              </p:par>
                              <p:par>
                                <p:cTn id="86" presetID="48" presetClass="entr" presetSubtype="0" accel="50000" fill="hold" grpId="0" nodeType="withEffect">
                                  <p:stCondLst>
                                    <p:cond delay="0"/>
                                  </p:stCondLst>
                                  <p:childTnLst>
                                    <p:set>
                                      <p:cBhvr>
                                        <p:cTn id="87" dur="1" fill="hold">
                                          <p:stCondLst>
                                            <p:cond delay="0"/>
                                          </p:stCondLst>
                                        </p:cTn>
                                        <p:tgtEl>
                                          <p:spTgt spid="19"/>
                                        </p:tgtEl>
                                        <p:attrNameLst>
                                          <p:attrName>style.visibility</p:attrName>
                                        </p:attrNameLst>
                                      </p:cBhvr>
                                      <p:to>
                                        <p:strVal val="visible"/>
                                      </p:to>
                                    </p:set>
                                    <p:anim calcmode="lin" valueType="num">
                                      <p:cBhvr>
                                        <p:cTn id="88" dur="5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9" dur="5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90" dur="5000" fill="hold"/>
                                        <p:tgtEl>
                                          <p:spTgt spid="19"/>
                                        </p:tgtEl>
                                        <p:attrNameLst>
                                          <p:attrName>ppt_y</p:attrName>
                                        </p:attrNameLst>
                                      </p:cBhvr>
                                      <p:tavLst>
                                        <p:tav tm="0">
                                          <p:val>
                                            <p:strVal val="#ppt_y"/>
                                          </p:val>
                                        </p:tav>
                                        <p:tav tm="100000">
                                          <p:val>
                                            <p:strVal val="#ppt_y"/>
                                          </p:val>
                                        </p:tav>
                                      </p:tavLst>
                                    </p:anim>
                                    <p:animEffect transition="in" filter="fade">
                                      <p:cBhvr>
                                        <p:cTn id="91" dur="5000"/>
                                        <p:tgtEl>
                                          <p:spTgt spid="19"/>
                                        </p:tgtEl>
                                      </p:cBhvr>
                                    </p:animEffect>
                                  </p:childTnLst>
                                </p:cTn>
                              </p:par>
                              <p:par>
                                <p:cTn id="92" presetID="48" presetClass="entr" presetSubtype="0" accel="50000" fill="hold" grpId="0" nodeType="with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p:cTn id="94" dur="5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5" dur="5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96" dur="5000" fill="hold"/>
                                        <p:tgtEl>
                                          <p:spTgt spid="20"/>
                                        </p:tgtEl>
                                        <p:attrNameLst>
                                          <p:attrName>ppt_y</p:attrName>
                                        </p:attrNameLst>
                                      </p:cBhvr>
                                      <p:tavLst>
                                        <p:tav tm="0">
                                          <p:val>
                                            <p:strVal val="#ppt_y"/>
                                          </p:val>
                                        </p:tav>
                                        <p:tav tm="100000">
                                          <p:val>
                                            <p:strVal val="#ppt_y"/>
                                          </p:val>
                                        </p:tav>
                                      </p:tavLst>
                                    </p:anim>
                                    <p:animEffect transition="in" filter="fade">
                                      <p:cBhvr>
                                        <p:cTn id="97" dur="5000"/>
                                        <p:tgtEl>
                                          <p:spTgt spid="20"/>
                                        </p:tgtEl>
                                      </p:cBhvr>
                                    </p:animEffect>
                                  </p:childTnLst>
                                </p:cTn>
                              </p:par>
                              <p:par>
                                <p:cTn id="98" presetID="48" presetClass="entr" presetSubtype="0" accel="50000" fill="hold" grpId="0" nodeType="withEffect">
                                  <p:stCondLst>
                                    <p:cond delay="0"/>
                                  </p:stCondLst>
                                  <p:childTnLst>
                                    <p:set>
                                      <p:cBhvr>
                                        <p:cTn id="99" dur="1" fill="hold">
                                          <p:stCondLst>
                                            <p:cond delay="0"/>
                                          </p:stCondLst>
                                        </p:cTn>
                                        <p:tgtEl>
                                          <p:spTgt spid="21"/>
                                        </p:tgtEl>
                                        <p:attrNameLst>
                                          <p:attrName>style.visibility</p:attrName>
                                        </p:attrNameLst>
                                      </p:cBhvr>
                                      <p:to>
                                        <p:strVal val="visible"/>
                                      </p:to>
                                    </p:set>
                                    <p:anim calcmode="lin" valueType="num">
                                      <p:cBhvr>
                                        <p:cTn id="100" dur="5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5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02" dur="5000" fill="hold"/>
                                        <p:tgtEl>
                                          <p:spTgt spid="21"/>
                                        </p:tgtEl>
                                        <p:attrNameLst>
                                          <p:attrName>ppt_y</p:attrName>
                                        </p:attrNameLst>
                                      </p:cBhvr>
                                      <p:tavLst>
                                        <p:tav tm="0">
                                          <p:val>
                                            <p:strVal val="#ppt_y"/>
                                          </p:val>
                                        </p:tav>
                                        <p:tav tm="100000">
                                          <p:val>
                                            <p:strVal val="#ppt_y"/>
                                          </p:val>
                                        </p:tav>
                                      </p:tavLst>
                                    </p:anim>
                                    <p:animEffect transition="in" filter="fade">
                                      <p:cBhvr>
                                        <p:cTn id="103" dur="5000"/>
                                        <p:tgtEl>
                                          <p:spTgt spid="21"/>
                                        </p:tgtEl>
                                      </p:cBhvr>
                                    </p:animEffect>
                                  </p:childTnLst>
                                </p:cTn>
                              </p:par>
                              <p:par>
                                <p:cTn id="104" presetID="48" presetClass="entr" presetSubtype="0" accel="50000" fill="hold" grpId="0" nodeType="withEffect">
                                  <p:stCondLst>
                                    <p:cond delay="0"/>
                                  </p:stCondLst>
                                  <p:childTnLst>
                                    <p:set>
                                      <p:cBhvr>
                                        <p:cTn id="105" dur="1" fill="hold">
                                          <p:stCondLst>
                                            <p:cond delay="0"/>
                                          </p:stCondLst>
                                        </p:cTn>
                                        <p:tgtEl>
                                          <p:spTgt spid="22"/>
                                        </p:tgtEl>
                                        <p:attrNameLst>
                                          <p:attrName>style.visibility</p:attrName>
                                        </p:attrNameLst>
                                      </p:cBhvr>
                                      <p:to>
                                        <p:strVal val="visible"/>
                                      </p:to>
                                    </p:set>
                                    <p:anim calcmode="lin" valueType="num">
                                      <p:cBhvr>
                                        <p:cTn id="106" dur="5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5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108" dur="5000" fill="hold"/>
                                        <p:tgtEl>
                                          <p:spTgt spid="22"/>
                                        </p:tgtEl>
                                        <p:attrNameLst>
                                          <p:attrName>ppt_y</p:attrName>
                                        </p:attrNameLst>
                                      </p:cBhvr>
                                      <p:tavLst>
                                        <p:tav tm="0">
                                          <p:val>
                                            <p:strVal val="#ppt_y"/>
                                          </p:val>
                                        </p:tav>
                                        <p:tav tm="100000">
                                          <p:val>
                                            <p:strVal val="#ppt_y"/>
                                          </p:val>
                                        </p:tav>
                                      </p:tavLst>
                                    </p:anim>
                                    <p:animEffect transition="in" filter="fade">
                                      <p:cBhvr>
                                        <p:cTn id="109" dur="5000"/>
                                        <p:tgtEl>
                                          <p:spTgt spid="22"/>
                                        </p:tgtEl>
                                      </p:cBhvr>
                                    </p:animEffect>
                                  </p:childTnLst>
                                </p:cTn>
                              </p:par>
                              <p:par>
                                <p:cTn id="110" presetID="48" presetClass="entr" presetSubtype="0" accel="50000" fill="hold" grpId="0" nodeType="withEffect">
                                  <p:stCondLst>
                                    <p:cond delay="0"/>
                                  </p:stCondLst>
                                  <p:childTnLst>
                                    <p:set>
                                      <p:cBhvr>
                                        <p:cTn id="111" dur="1" fill="hold">
                                          <p:stCondLst>
                                            <p:cond delay="0"/>
                                          </p:stCondLst>
                                        </p:cTn>
                                        <p:tgtEl>
                                          <p:spTgt spid="23"/>
                                        </p:tgtEl>
                                        <p:attrNameLst>
                                          <p:attrName>style.visibility</p:attrName>
                                        </p:attrNameLst>
                                      </p:cBhvr>
                                      <p:to>
                                        <p:strVal val="visible"/>
                                      </p:to>
                                    </p:set>
                                    <p:anim calcmode="lin" valueType="num">
                                      <p:cBhvr>
                                        <p:cTn id="112" dur="5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5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114" dur="5000" fill="hold"/>
                                        <p:tgtEl>
                                          <p:spTgt spid="23"/>
                                        </p:tgtEl>
                                        <p:attrNameLst>
                                          <p:attrName>ppt_y</p:attrName>
                                        </p:attrNameLst>
                                      </p:cBhvr>
                                      <p:tavLst>
                                        <p:tav tm="0">
                                          <p:val>
                                            <p:strVal val="#ppt_y"/>
                                          </p:val>
                                        </p:tav>
                                        <p:tav tm="100000">
                                          <p:val>
                                            <p:strVal val="#ppt_y"/>
                                          </p:val>
                                        </p:tav>
                                      </p:tavLst>
                                    </p:anim>
                                    <p:animEffect transition="in" filter="fade">
                                      <p:cBhvr>
                                        <p:cTn id="115" dur="5000"/>
                                        <p:tgtEl>
                                          <p:spTgt spid="23"/>
                                        </p:tgtEl>
                                      </p:cBhvr>
                                    </p:animEffect>
                                  </p:childTnLst>
                                </p:cTn>
                              </p:par>
                              <p:par>
                                <p:cTn id="116" presetID="48" presetClass="entr" presetSubtype="0" accel="50000"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p:cTn id="118" dur="5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5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120" dur="5000" fill="hold"/>
                                        <p:tgtEl>
                                          <p:spTgt spid="24"/>
                                        </p:tgtEl>
                                        <p:attrNameLst>
                                          <p:attrName>ppt_y</p:attrName>
                                        </p:attrNameLst>
                                      </p:cBhvr>
                                      <p:tavLst>
                                        <p:tav tm="0">
                                          <p:val>
                                            <p:strVal val="#ppt_y"/>
                                          </p:val>
                                        </p:tav>
                                        <p:tav tm="100000">
                                          <p:val>
                                            <p:strVal val="#ppt_y"/>
                                          </p:val>
                                        </p:tav>
                                      </p:tavLst>
                                    </p:anim>
                                    <p:animEffect transition="in" filter="fade">
                                      <p:cBhvr>
                                        <p:cTn id="121" dur="5000"/>
                                        <p:tgtEl>
                                          <p:spTgt spid="24"/>
                                        </p:tgtEl>
                                      </p:cBhvr>
                                    </p:animEffect>
                                  </p:childTnLst>
                                </p:cTn>
                              </p:par>
                              <p:par>
                                <p:cTn id="122" presetID="48" presetClass="entr" presetSubtype="0" accel="50000" fill="hold" grpId="0" nodeType="withEffect">
                                  <p:stCondLst>
                                    <p:cond delay="0"/>
                                  </p:stCondLst>
                                  <p:childTnLst>
                                    <p:set>
                                      <p:cBhvr>
                                        <p:cTn id="123" dur="1" fill="hold">
                                          <p:stCondLst>
                                            <p:cond delay="0"/>
                                          </p:stCondLst>
                                        </p:cTn>
                                        <p:tgtEl>
                                          <p:spTgt spid="25"/>
                                        </p:tgtEl>
                                        <p:attrNameLst>
                                          <p:attrName>style.visibility</p:attrName>
                                        </p:attrNameLst>
                                      </p:cBhvr>
                                      <p:to>
                                        <p:strVal val="visible"/>
                                      </p:to>
                                    </p:set>
                                    <p:anim calcmode="lin" valueType="num">
                                      <p:cBhvr>
                                        <p:cTn id="124" dur="5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5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126" dur="5000" fill="hold"/>
                                        <p:tgtEl>
                                          <p:spTgt spid="25"/>
                                        </p:tgtEl>
                                        <p:attrNameLst>
                                          <p:attrName>ppt_y</p:attrName>
                                        </p:attrNameLst>
                                      </p:cBhvr>
                                      <p:tavLst>
                                        <p:tav tm="0">
                                          <p:val>
                                            <p:strVal val="#ppt_y"/>
                                          </p:val>
                                        </p:tav>
                                        <p:tav tm="100000">
                                          <p:val>
                                            <p:strVal val="#ppt_y"/>
                                          </p:val>
                                        </p:tav>
                                      </p:tavLst>
                                    </p:anim>
                                    <p:animEffect transition="in" filter="fade">
                                      <p:cBhvr>
                                        <p:cTn id="127" dur="5000"/>
                                        <p:tgtEl>
                                          <p:spTgt spid="25"/>
                                        </p:tgtEl>
                                      </p:cBhvr>
                                    </p:animEffect>
                                  </p:childTnLst>
                                </p:cTn>
                              </p:par>
                              <p:par>
                                <p:cTn id="128" presetID="48" presetClass="entr" presetSubtype="0" accel="50000" fill="hold" grpId="0" nodeType="withEffect">
                                  <p:stCondLst>
                                    <p:cond delay="0"/>
                                  </p:stCondLst>
                                  <p:childTnLst>
                                    <p:set>
                                      <p:cBhvr>
                                        <p:cTn id="129" dur="1" fill="hold">
                                          <p:stCondLst>
                                            <p:cond delay="0"/>
                                          </p:stCondLst>
                                        </p:cTn>
                                        <p:tgtEl>
                                          <p:spTgt spid="26"/>
                                        </p:tgtEl>
                                        <p:attrNameLst>
                                          <p:attrName>style.visibility</p:attrName>
                                        </p:attrNameLst>
                                      </p:cBhvr>
                                      <p:to>
                                        <p:strVal val="visible"/>
                                      </p:to>
                                    </p:set>
                                    <p:anim calcmode="lin" valueType="num">
                                      <p:cBhvr>
                                        <p:cTn id="130" dur="5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1" dur="5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132" dur="5000" fill="hold"/>
                                        <p:tgtEl>
                                          <p:spTgt spid="26"/>
                                        </p:tgtEl>
                                        <p:attrNameLst>
                                          <p:attrName>ppt_y</p:attrName>
                                        </p:attrNameLst>
                                      </p:cBhvr>
                                      <p:tavLst>
                                        <p:tav tm="0">
                                          <p:val>
                                            <p:strVal val="#ppt_y"/>
                                          </p:val>
                                        </p:tav>
                                        <p:tav tm="100000">
                                          <p:val>
                                            <p:strVal val="#ppt_y"/>
                                          </p:val>
                                        </p:tav>
                                      </p:tavLst>
                                    </p:anim>
                                    <p:animEffect transition="in" filter="fade">
                                      <p:cBhvr>
                                        <p:cTn id="133" dur="5000"/>
                                        <p:tgtEl>
                                          <p:spTgt spid="26"/>
                                        </p:tgtEl>
                                      </p:cBhvr>
                                    </p:animEffect>
                                  </p:childTnLst>
                                </p:cTn>
                              </p:par>
                              <p:par>
                                <p:cTn id="134" presetID="48" presetClass="entr" presetSubtype="0" accel="50000" fill="hold" grpId="0" nodeType="withEffect">
                                  <p:stCondLst>
                                    <p:cond delay="0"/>
                                  </p:stCondLst>
                                  <p:childTnLst>
                                    <p:set>
                                      <p:cBhvr>
                                        <p:cTn id="135" dur="1" fill="hold">
                                          <p:stCondLst>
                                            <p:cond delay="0"/>
                                          </p:stCondLst>
                                        </p:cTn>
                                        <p:tgtEl>
                                          <p:spTgt spid="27"/>
                                        </p:tgtEl>
                                        <p:attrNameLst>
                                          <p:attrName>style.visibility</p:attrName>
                                        </p:attrNameLst>
                                      </p:cBhvr>
                                      <p:to>
                                        <p:strVal val="visible"/>
                                      </p:to>
                                    </p:set>
                                    <p:anim calcmode="lin" valueType="num">
                                      <p:cBhvr>
                                        <p:cTn id="136" dur="5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5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138" dur="5000" fill="hold"/>
                                        <p:tgtEl>
                                          <p:spTgt spid="27"/>
                                        </p:tgtEl>
                                        <p:attrNameLst>
                                          <p:attrName>ppt_y</p:attrName>
                                        </p:attrNameLst>
                                      </p:cBhvr>
                                      <p:tavLst>
                                        <p:tav tm="0">
                                          <p:val>
                                            <p:strVal val="#ppt_y"/>
                                          </p:val>
                                        </p:tav>
                                        <p:tav tm="100000">
                                          <p:val>
                                            <p:strVal val="#ppt_y"/>
                                          </p:val>
                                        </p:tav>
                                      </p:tavLst>
                                    </p:anim>
                                    <p:animEffect transition="in" filter="fade">
                                      <p:cBhvr>
                                        <p:cTn id="139" dur="5000"/>
                                        <p:tgtEl>
                                          <p:spTgt spid="27"/>
                                        </p:tgtEl>
                                      </p:cBhvr>
                                    </p:animEffect>
                                  </p:childTnLst>
                                </p:cTn>
                              </p:par>
                              <p:par>
                                <p:cTn id="140" presetID="48" presetClass="entr" presetSubtype="0" accel="50000" fill="hold" grpId="0" nodeType="withEffect">
                                  <p:stCondLst>
                                    <p:cond delay="0"/>
                                  </p:stCondLst>
                                  <p:childTnLst>
                                    <p:set>
                                      <p:cBhvr>
                                        <p:cTn id="141" dur="1" fill="hold">
                                          <p:stCondLst>
                                            <p:cond delay="0"/>
                                          </p:stCondLst>
                                        </p:cTn>
                                        <p:tgtEl>
                                          <p:spTgt spid="28"/>
                                        </p:tgtEl>
                                        <p:attrNameLst>
                                          <p:attrName>style.visibility</p:attrName>
                                        </p:attrNameLst>
                                      </p:cBhvr>
                                      <p:to>
                                        <p:strVal val="visible"/>
                                      </p:to>
                                    </p:set>
                                    <p:anim calcmode="lin" valueType="num">
                                      <p:cBhvr>
                                        <p:cTn id="142" dur="5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3" dur="5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144" dur="5000" fill="hold"/>
                                        <p:tgtEl>
                                          <p:spTgt spid="28"/>
                                        </p:tgtEl>
                                        <p:attrNameLst>
                                          <p:attrName>ppt_y</p:attrName>
                                        </p:attrNameLst>
                                      </p:cBhvr>
                                      <p:tavLst>
                                        <p:tav tm="0">
                                          <p:val>
                                            <p:strVal val="#ppt_y"/>
                                          </p:val>
                                        </p:tav>
                                        <p:tav tm="100000">
                                          <p:val>
                                            <p:strVal val="#ppt_y"/>
                                          </p:val>
                                        </p:tav>
                                      </p:tavLst>
                                    </p:anim>
                                    <p:animEffect transition="in" filter="fade">
                                      <p:cBhvr>
                                        <p:cTn id="145" dur="5000"/>
                                        <p:tgtEl>
                                          <p:spTgt spid="28"/>
                                        </p:tgtEl>
                                      </p:cBhvr>
                                    </p:animEffect>
                                  </p:childTnLst>
                                </p:cTn>
                              </p:par>
                              <p:par>
                                <p:cTn id="146" presetID="48" presetClass="entr" presetSubtype="0" accel="50000" fill="hold" grpId="0" nodeType="withEffect">
                                  <p:stCondLst>
                                    <p:cond delay="0"/>
                                  </p:stCondLst>
                                  <p:childTnLst>
                                    <p:set>
                                      <p:cBhvr>
                                        <p:cTn id="147" dur="1" fill="hold">
                                          <p:stCondLst>
                                            <p:cond delay="0"/>
                                          </p:stCondLst>
                                        </p:cTn>
                                        <p:tgtEl>
                                          <p:spTgt spid="29"/>
                                        </p:tgtEl>
                                        <p:attrNameLst>
                                          <p:attrName>style.visibility</p:attrName>
                                        </p:attrNameLst>
                                      </p:cBhvr>
                                      <p:to>
                                        <p:strVal val="visible"/>
                                      </p:to>
                                    </p:set>
                                    <p:anim calcmode="lin" valueType="num">
                                      <p:cBhvr>
                                        <p:cTn id="148" dur="5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9" dur="5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150" dur="5000" fill="hold"/>
                                        <p:tgtEl>
                                          <p:spTgt spid="29"/>
                                        </p:tgtEl>
                                        <p:attrNameLst>
                                          <p:attrName>ppt_y</p:attrName>
                                        </p:attrNameLst>
                                      </p:cBhvr>
                                      <p:tavLst>
                                        <p:tav tm="0">
                                          <p:val>
                                            <p:strVal val="#ppt_y"/>
                                          </p:val>
                                        </p:tav>
                                        <p:tav tm="100000">
                                          <p:val>
                                            <p:strVal val="#ppt_y"/>
                                          </p:val>
                                        </p:tav>
                                      </p:tavLst>
                                    </p:anim>
                                    <p:animEffect transition="in" filter="fade">
                                      <p:cBhvr>
                                        <p:cTn id="151" dur="5000"/>
                                        <p:tgtEl>
                                          <p:spTgt spid="29"/>
                                        </p:tgtEl>
                                      </p:cBhvr>
                                    </p:animEffect>
                                  </p:childTnLst>
                                </p:cTn>
                              </p:par>
                              <p:par>
                                <p:cTn id="152" presetID="48" presetClass="entr" presetSubtype="0" accel="50000" fill="hold" grpId="0" nodeType="withEffect">
                                  <p:stCondLst>
                                    <p:cond delay="0"/>
                                  </p:stCondLst>
                                  <p:childTnLst>
                                    <p:set>
                                      <p:cBhvr>
                                        <p:cTn id="153" dur="1" fill="hold">
                                          <p:stCondLst>
                                            <p:cond delay="0"/>
                                          </p:stCondLst>
                                        </p:cTn>
                                        <p:tgtEl>
                                          <p:spTgt spid="30"/>
                                        </p:tgtEl>
                                        <p:attrNameLst>
                                          <p:attrName>style.visibility</p:attrName>
                                        </p:attrNameLst>
                                      </p:cBhvr>
                                      <p:to>
                                        <p:strVal val="visible"/>
                                      </p:to>
                                    </p:set>
                                    <p:anim calcmode="lin" valueType="num">
                                      <p:cBhvr>
                                        <p:cTn id="154" dur="5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5" dur="5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156" dur="5000" fill="hold"/>
                                        <p:tgtEl>
                                          <p:spTgt spid="30"/>
                                        </p:tgtEl>
                                        <p:attrNameLst>
                                          <p:attrName>ppt_y</p:attrName>
                                        </p:attrNameLst>
                                      </p:cBhvr>
                                      <p:tavLst>
                                        <p:tav tm="0">
                                          <p:val>
                                            <p:strVal val="#ppt_y"/>
                                          </p:val>
                                        </p:tav>
                                        <p:tav tm="100000">
                                          <p:val>
                                            <p:strVal val="#ppt_y"/>
                                          </p:val>
                                        </p:tav>
                                      </p:tavLst>
                                    </p:anim>
                                    <p:animEffect transition="in" filter="fade">
                                      <p:cBhvr>
                                        <p:cTn id="157" dur="5000"/>
                                        <p:tgtEl>
                                          <p:spTgt spid="30"/>
                                        </p:tgtEl>
                                      </p:cBhvr>
                                    </p:animEffect>
                                  </p:childTnLst>
                                </p:cTn>
                              </p:par>
                              <p:par>
                                <p:cTn id="158" presetID="48" presetClass="entr" presetSubtype="0" accel="50000" fill="hold" grpId="0" nodeType="withEffect">
                                  <p:stCondLst>
                                    <p:cond delay="0"/>
                                  </p:stCondLst>
                                  <p:childTnLst>
                                    <p:set>
                                      <p:cBhvr>
                                        <p:cTn id="159" dur="1" fill="hold">
                                          <p:stCondLst>
                                            <p:cond delay="0"/>
                                          </p:stCondLst>
                                        </p:cTn>
                                        <p:tgtEl>
                                          <p:spTgt spid="31"/>
                                        </p:tgtEl>
                                        <p:attrNameLst>
                                          <p:attrName>style.visibility</p:attrName>
                                        </p:attrNameLst>
                                      </p:cBhvr>
                                      <p:to>
                                        <p:strVal val="visible"/>
                                      </p:to>
                                    </p:set>
                                    <p:anim calcmode="lin" valueType="num">
                                      <p:cBhvr>
                                        <p:cTn id="160" dur="5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1" dur="5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162" dur="5000" fill="hold"/>
                                        <p:tgtEl>
                                          <p:spTgt spid="31"/>
                                        </p:tgtEl>
                                        <p:attrNameLst>
                                          <p:attrName>ppt_y</p:attrName>
                                        </p:attrNameLst>
                                      </p:cBhvr>
                                      <p:tavLst>
                                        <p:tav tm="0">
                                          <p:val>
                                            <p:strVal val="#ppt_y"/>
                                          </p:val>
                                        </p:tav>
                                        <p:tav tm="100000">
                                          <p:val>
                                            <p:strVal val="#ppt_y"/>
                                          </p:val>
                                        </p:tav>
                                      </p:tavLst>
                                    </p:anim>
                                    <p:animEffect transition="in" filter="fade">
                                      <p:cBhvr>
                                        <p:cTn id="163" dur="5000"/>
                                        <p:tgtEl>
                                          <p:spTgt spid="31"/>
                                        </p:tgtEl>
                                      </p:cBhvr>
                                    </p:animEffect>
                                  </p:childTnLst>
                                </p:cTn>
                              </p:par>
                              <p:par>
                                <p:cTn id="164" presetID="48" presetClass="entr" presetSubtype="0" accel="50000" fill="hold" grpId="0" nodeType="withEffect">
                                  <p:stCondLst>
                                    <p:cond delay="0"/>
                                  </p:stCondLst>
                                  <p:childTnLst>
                                    <p:set>
                                      <p:cBhvr>
                                        <p:cTn id="165" dur="1" fill="hold">
                                          <p:stCondLst>
                                            <p:cond delay="0"/>
                                          </p:stCondLst>
                                        </p:cTn>
                                        <p:tgtEl>
                                          <p:spTgt spid="32"/>
                                        </p:tgtEl>
                                        <p:attrNameLst>
                                          <p:attrName>style.visibility</p:attrName>
                                        </p:attrNameLst>
                                      </p:cBhvr>
                                      <p:to>
                                        <p:strVal val="visible"/>
                                      </p:to>
                                    </p:set>
                                    <p:anim calcmode="lin" valueType="num">
                                      <p:cBhvr>
                                        <p:cTn id="166" dur="5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7" dur="5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168" dur="5000" fill="hold"/>
                                        <p:tgtEl>
                                          <p:spTgt spid="32"/>
                                        </p:tgtEl>
                                        <p:attrNameLst>
                                          <p:attrName>ppt_y</p:attrName>
                                        </p:attrNameLst>
                                      </p:cBhvr>
                                      <p:tavLst>
                                        <p:tav tm="0">
                                          <p:val>
                                            <p:strVal val="#ppt_y"/>
                                          </p:val>
                                        </p:tav>
                                        <p:tav tm="100000">
                                          <p:val>
                                            <p:strVal val="#ppt_y"/>
                                          </p:val>
                                        </p:tav>
                                      </p:tavLst>
                                    </p:anim>
                                    <p:animEffect transition="in" filter="fade">
                                      <p:cBhvr>
                                        <p:cTn id="169" dur="5000"/>
                                        <p:tgtEl>
                                          <p:spTgt spid="32"/>
                                        </p:tgtEl>
                                      </p:cBhvr>
                                    </p:animEffect>
                                  </p:childTnLst>
                                </p:cTn>
                              </p:par>
                              <p:par>
                                <p:cTn id="170" presetID="48" presetClass="entr" presetSubtype="0" accel="50000" fill="hold" grpId="0" nodeType="withEffect">
                                  <p:stCondLst>
                                    <p:cond delay="0"/>
                                  </p:stCondLst>
                                  <p:childTnLst>
                                    <p:set>
                                      <p:cBhvr>
                                        <p:cTn id="171" dur="1" fill="hold">
                                          <p:stCondLst>
                                            <p:cond delay="0"/>
                                          </p:stCondLst>
                                        </p:cTn>
                                        <p:tgtEl>
                                          <p:spTgt spid="33"/>
                                        </p:tgtEl>
                                        <p:attrNameLst>
                                          <p:attrName>style.visibility</p:attrName>
                                        </p:attrNameLst>
                                      </p:cBhvr>
                                      <p:to>
                                        <p:strVal val="visible"/>
                                      </p:to>
                                    </p:set>
                                    <p:anim calcmode="lin" valueType="num">
                                      <p:cBhvr>
                                        <p:cTn id="172" dur="5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3" dur="5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174" dur="5000" fill="hold"/>
                                        <p:tgtEl>
                                          <p:spTgt spid="33"/>
                                        </p:tgtEl>
                                        <p:attrNameLst>
                                          <p:attrName>ppt_y</p:attrName>
                                        </p:attrNameLst>
                                      </p:cBhvr>
                                      <p:tavLst>
                                        <p:tav tm="0">
                                          <p:val>
                                            <p:strVal val="#ppt_y"/>
                                          </p:val>
                                        </p:tav>
                                        <p:tav tm="100000">
                                          <p:val>
                                            <p:strVal val="#ppt_y"/>
                                          </p:val>
                                        </p:tav>
                                      </p:tavLst>
                                    </p:anim>
                                    <p:animEffect transition="in" filter="fade">
                                      <p:cBhvr>
                                        <p:cTn id="175" dur="5000"/>
                                        <p:tgtEl>
                                          <p:spTgt spid="33"/>
                                        </p:tgtEl>
                                      </p:cBhvr>
                                    </p:animEffect>
                                  </p:childTnLst>
                                </p:cTn>
                              </p:par>
                              <p:par>
                                <p:cTn id="176" presetID="2" presetClass="entr" presetSubtype="2" fill="hold" nodeType="withEffect">
                                  <p:stCondLst>
                                    <p:cond delay="0"/>
                                  </p:stCondLst>
                                  <p:childTnLst>
                                    <p:set>
                                      <p:cBhvr>
                                        <p:cTn id="177" dur="1" fill="hold">
                                          <p:stCondLst>
                                            <p:cond delay="0"/>
                                          </p:stCondLst>
                                        </p:cTn>
                                        <p:tgtEl>
                                          <p:spTgt spid="5"/>
                                        </p:tgtEl>
                                        <p:attrNameLst>
                                          <p:attrName>style.visibility</p:attrName>
                                        </p:attrNameLst>
                                      </p:cBhvr>
                                      <p:to>
                                        <p:strVal val="visible"/>
                                      </p:to>
                                    </p:set>
                                    <p:anim calcmode="lin" valueType="num">
                                      <p:cBhvr additive="base">
                                        <p:cTn id="178" dur="5000" fill="hold"/>
                                        <p:tgtEl>
                                          <p:spTgt spid="5"/>
                                        </p:tgtEl>
                                        <p:attrNameLst>
                                          <p:attrName>ppt_x</p:attrName>
                                        </p:attrNameLst>
                                      </p:cBhvr>
                                      <p:tavLst>
                                        <p:tav tm="0">
                                          <p:val>
                                            <p:strVal val="1+#ppt_w/2"/>
                                          </p:val>
                                        </p:tav>
                                        <p:tav tm="100000">
                                          <p:val>
                                            <p:strVal val="#ppt_x"/>
                                          </p:val>
                                        </p:tav>
                                      </p:tavLst>
                                    </p:anim>
                                    <p:anim calcmode="lin" valueType="num">
                                      <p:cBhvr additive="base">
                                        <p:cTn id="179"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AD264-H-O1-O.jpg"/>
          <p:cNvPicPr>
            <a:picLocks noChangeAspect="1"/>
          </p:cNvPicPr>
          <p:nvPr/>
        </p:nvPicPr>
        <p:blipFill>
          <a:blip r:embed="rId2"/>
          <a:stretch>
            <a:fillRect/>
          </a:stretch>
        </p:blipFill>
        <p:spPr>
          <a:xfrm>
            <a:off x="0" y="0"/>
            <a:ext cx="9144000" cy="6858000"/>
          </a:xfrm>
          <a:prstGeom prst="rect">
            <a:avLst/>
          </a:prstGeom>
        </p:spPr>
      </p:pic>
      <p:pic>
        <p:nvPicPr>
          <p:cNvPr id="5" name="4 Imagen" descr="LAD264-H-O1-O.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17" presetClass="exit" presetSubtype="2" fill="hold" nodeType="withEffect">
                                  <p:stCondLst>
                                    <p:cond delay="100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4" presetClass="exit" presetSubtype="32" fill="hold" nodeType="withEffect">
                                  <p:stCondLst>
                                    <p:cond delay="1000"/>
                                  </p:stCondLst>
                                  <p:childTnLst>
                                    <p:animEffect transition="out" filter="box(out)">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17" presetClass="entr" presetSubtype="8" fill="hold" nodeType="withEffect">
                                  <p:stCondLst>
                                    <p:cond delay="100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ppt_x</p:attrName>
                                        </p:attrNameLst>
                                      </p:cBhvr>
                                      <p:tavLst>
                                        <p:tav tm="0">
                                          <p:val>
                                            <p:strVal val="#ppt_x-#ppt_w/2"/>
                                          </p:val>
                                        </p:tav>
                                        <p:tav tm="100000">
                                          <p:val>
                                            <p:strVal val="#ppt_x"/>
                                          </p:val>
                                        </p:tav>
                                      </p:tavLst>
                                    </p:anim>
                                    <p:anim calcmode="lin" valueType="num">
                                      <p:cBhvr>
                                        <p:cTn id="20" dur="5000" fill="hold"/>
                                        <p:tgtEl>
                                          <p:spTgt spid="4"/>
                                        </p:tgtEl>
                                        <p:attrNameLst>
                                          <p:attrName>ppt_y</p:attrName>
                                        </p:attrNameLst>
                                      </p:cBhvr>
                                      <p:tavLst>
                                        <p:tav tm="0">
                                          <p:val>
                                            <p:strVal val="#ppt_y"/>
                                          </p:val>
                                        </p:tav>
                                        <p:tav tm="100000">
                                          <p:val>
                                            <p:strVal val="#ppt_y"/>
                                          </p:val>
                                        </p:tav>
                                      </p:tavLst>
                                    </p:anim>
                                    <p:anim calcmode="lin" valueType="num">
                                      <p:cBhvr>
                                        <p:cTn id="21" dur="5000" fill="hold"/>
                                        <p:tgtEl>
                                          <p:spTgt spid="4"/>
                                        </p:tgtEl>
                                        <p:attrNameLst>
                                          <p:attrName>ppt_w</p:attrName>
                                        </p:attrNameLst>
                                      </p:cBhvr>
                                      <p:tavLst>
                                        <p:tav tm="0">
                                          <p:val>
                                            <p:fltVal val="0"/>
                                          </p:val>
                                        </p:tav>
                                        <p:tav tm="100000">
                                          <p:val>
                                            <p:strVal val="#ppt_w"/>
                                          </p:val>
                                        </p:tav>
                                      </p:tavLst>
                                    </p:anim>
                                    <p:anim calcmode="lin" valueType="num">
                                      <p:cBhvr>
                                        <p:cTn id="22" dur="5000" fill="hold"/>
                                        <p:tgtEl>
                                          <p:spTgt spid="4"/>
                                        </p:tgtEl>
                                        <p:attrNameLst>
                                          <p:attrName>ppt_h</p:attrName>
                                        </p:attrNameLst>
                                      </p:cBhvr>
                                      <p:tavLst>
                                        <p:tav tm="0">
                                          <p:val>
                                            <p:strVal val="#ppt_h"/>
                                          </p:val>
                                        </p:tav>
                                        <p:tav tm="100000">
                                          <p:val>
                                            <p:strVal val="#ppt_h"/>
                                          </p:val>
                                        </p:tav>
                                      </p:tavLst>
                                    </p:anim>
                                  </p:childTnLst>
                                </p:cTn>
                              </p:par>
                              <p:par>
                                <p:cTn id="23" presetID="4" presetClass="entr" presetSubtype="32" fill="hold" nodeType="withEffect">
                                  <p:stCondLst>
                                    <p:cond delay="100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arfor_lladro.jpg"/>
          <p:cNvPicPr>
            <a:picLocks noChangeAspect="1"/>
          </p:cNvPicPr>
          <p:nvPr/>
        </p:nvPicPr>
        <p:blipFill>
          <a:blip r:embed="rId2"/>
          <a:srcRect b="1005"/>
          <a:stretch>
            <a:fillRect/>
          </a:stretch>
        </p:blipFill>
        <p:spPr>
          <a:xfrm>
            <a:off x="1714480" y="-1"/>
            <a:ext cx="5857916" cy="6858001"/>
          </a:xfrm>
          <a:prstGeom prst="rect">
            <a:avLst/>
          </a:prstGeom>
        </p:spPr>
      </p:pic>
      <p:sp>
        <p:nvSpPr>
          <p:cNvPr id="5" name="4 Anillo"/>
          <p:cNvSpPr/>
          <p:nvPr/>
        </p:nvSpPr>
        <p:spPr>
          <a:xfrm>
            <a:off x="357158" y="0"/>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357158" y="357166"/>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357158" y="857232"/>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357158" y="1285860"/>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357158" y="1857364"/>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357158" y="2357430"/>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357158" y="2928958"/>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357158" y="3286124"/>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357158" y="3786190"/>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357158" y="4214818"/>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357158" y="4786322"/>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357158" y="5286388"/>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357158" y="5786454"/>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rot="21395843">
            <a:off x="7774287" y="-30854"/>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rot="21395843">
            <a:off x="7774287" y="326312"/>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rot="21395843">
            <a:off x="7774287" y="826378"/>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rot="21395843">
            <a:off x="7774287" y="1255006"/>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rot="21395843">
            <a:off x="7774287" y="1826510"/>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rot="21395843">
            <a:off x="7774287" y="2326576"/>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rot="21395843">
            <a:off x="7774287" y="2898104"/>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rot="21395843">
            <a:off x="7774287" y="3255270"/>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rot="21395843">
            <a:off x="7774287" y="3755336"/>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nillo"/>
          <p:cNvSpPr/>
          <p:nvPr/>
        </p:nvSpPr>
        <p:spPr>
          <a:xfrm rot="21395843">
            <a:off x="7774287" y="4183964"/>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nillo"/>
          <p:cNvSpPr/>
          <p:nvPr/>
        </p:nvSpPr>
        <p:spPr>
          <a:xfrm rot="21395843">
            <a:off x="7744779" y="4760253"/>
            <a:ext cx="1071538" cy="1026138"/>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nillo"/>
          <p:cNvSpPr/>
          <p:nvPr/>
        </p:nvSpPr>
        <p:spPr>
          <a:xfrm rot="21395843">
            <a:off x="7774287" y="5255534"/>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nillo"/>
          <p:cNvSpPr/>
          <p:nvPr/>
        </p:nvSpPr>
        <p:spPr>
          <a:xfrm rot="21395843">
            <a:off x="7774287" y="5755600"/>
            <a:ext cx="1071538" cy="1071546"/>
          </a:xfrm>
          <a:prstGeom prst="donut">
            <a:avLst>
              <a:gd name="adj" fmla="val 16017"/>
            </a:avLst>
          </a:prstGeom>
          <a:solidFill>
            <a:schemeClr val="accent5">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3000" fill="hold"/>
                                        <p:tgtEl>
                                          <p:spTgt spid="5"/>
                                        </p:tgtEl>
                                        <p:attrNameLst>
                                          <p:attrName>ppt_x</p:attrName>
                                        </p:attrNameLst>
                                      </p:cBhvr>
                                      <p:tavLst>
                                        <p:tav tm="0">
                                          <p:val>
                                            <p:strVal val="#ppt_x"/>
                                          </p:val>
                                        </p:tav>
                                        <p:tav tm="100000">
                                          <p:val>
                                            <p:strVal val="#ppt_x"/>
                                          </p:val>
                                        </p:tav>
                                      </p:tavLst>
                                    </p:anim>
                                    <p:anim calcmode="lin" valueType="num">
                                      <p:cBhvr additive="base">
                                        <p:cTn id="14" dur="3000" fill="hold"/>
                                        <p:tgtEl>
                                          <p:spTgt spid="5"/>
                                        </p:tgtEl>
                                        <p:attrNameLst>
                                          <p:attrName>ppt_y</p:attrName>
                                        </p:attrNameLst>
                                      </p:cBhvr>
                                      <p:tavLst>
                                        <p:tav tm="0">
                                          <p:val>
                                            <p:strVal val="1+#ppt_h/2"/>
                                          </p:val>
                                        </p:tav>
                                        <p:tav tm="100000">
                                          <p:val>
                                            <p:strVal val="#ppt_y"/>
                                          </p:val>
                                        </p:tav>
                                      </p:tavLst>
                                    </p:anim>
                                  </p:childTnLst>
                                </p:cTn>
                              </p:par>
                              <p:par>
                                <p:cTn id="15" presetID="16" presetClass="entr" presetSubtype="2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3000"/>
                                        <p:tgtEl>
                                          <p:spTgt spid="6"/>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3000" fill="hold"/>
                                        <p:tgtEl>
                                          <p:spTgt spid="6"/>
                                        </p:tgtEl>
                                        <p:attrNameLst>
                                          <p:attrName>ppt_x</p:attrName>
                                        </p:attrNameLst>
                                      </p:cBhvr>
                                      <p:tavLst>
                                        <p:tav tm="0">
                                          <p:val>
                                            <p:strVal val="#ppt_x"/>
                                          </p:val>
                                        </p:tav>
                                        <p:tav tm="100000">
                                          <p:val>
                                            <p:strVal val="#ppt_x"/>
                                          </p:val>
                                        </p:tav>
                                      </p:tavLst>
                                    </p:anim>
                                    <p:anim calcmode="lin" valueType="num">
                                      <p:cBhvr additive="base">
                                        <p:cTn id="21" dur="3000" fill="hold"/>
                                        <p:tgtEl>
                                          <p:spTgt spid="6"/>
                                        </p:tgtEl>
                                        <p:attrNameLst>
                                          <p:attrName>ppt_y</p:attrName>
                                        </p:attrNameLst>
                                      </p:cBhvr>
                                      <p:tavLst>
                                        <p:tav tm="0">
                                          <p:val>
                                            <p:strVal val="1+#ppt_h/2"/>
                                          </p:val>
                                        </p:tav>
                                        <p:tav tm="100000">
                                          <p:val>
                                            <p:strVal val="#ppt_y"/>
                                          </p:val>
                                        </p:tav>
                                      </p:tavLst>
                                    </p:anim>
                                  </p:childTnLst>
                                </p:cTn>
                              </p:par>
                              <p:par>
                                <p:cTn id="22" presetID="16" presetClass="entr" presetSubtype="2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3000"/>
                                        <p:tgtEl>
                                          <p:spTgt spid="7"/>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3000" fill="hold"/>
                                        <p:tgtEl>
                                          <p:spTgt spid="7"/>
                                        </p:tgtEl>
                                        <p:attrNameLst>
                                          <p:attrName>ppt_x</p:attrName>
                                        </p:attrNameLst>
                                      </p:cBhvr>
                                      <p:tavLst>
                                        <p:tav tm="0">
                                          <p:val>
                                            <p:strVal val="#ppt_x"/>
                                          </p:val>
                                        </p:tav>
                                        <p:tav tm="100000">
                                          <p:val>
                                            <p:strVal val="#ppt_x"/>
                                          </p:val>
                                        </p:tav>
                                      </p:tavLst>
                                    </p:anim>
                                    <p:anim calcmode="lin" valueType="num">
                                      <p:cBhvr additive="base">
                                        <p:cTn id="28" dur="3000" fill="hold"/>
                                        <p:tgtEl>
                                          <p:spTgt spid="7"/>
                                        </p:tgtEl>
                                        <p:attrNameLst>
                                          <p:attrName>ppt_y</p:attrName>
                                        </p:attrNameLst>
                                      </p:cBhvr>
                                      <p:tavLst>
                                        <p:tav tm="0">
                                          <p:val>
                                            <p:strVal val="1+#ppt_h/2"/>
                                          </p:val>
                                        </p:tav>
                                        <p:tav tm="100000">
                                          <p:val>
                                            <p:strVal val="#ppt_y"/>
                                          </p:val>
                                        </p:tav>
                                      </p:tavLst>
                                    </p:anim>
                                  </p:childTnLst>
                                </p:cTn>
                              </p:par>
                              <p:par>
                                <p:cTn id="29" presetID="16" presetClass="entr" presetSubtype="21"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barn(inVertical)">
                                      <p:cBhvr>
                                        <p:cTn id="31" dur="3000"/>
                                        <p:tgtEl>
                                          <p:spTgt spid="8"/>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16" presetClass="entr" presetSubtype="21"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3000"/>
                                        <p:tgtEl>
                                          <p:spTgt spid="9"/>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3000" fill="hold"/>
                                        <p:tgtEl>
                                          <p:spTgt spid="9"/>
                                        </p:tgtEl>
                                        <p:attrNameLst>
                                          <p:attrName>ppt_x</p:attrName>
                                        </p:attrNameLst>
                                      </p:cBhvr>
                                      <p:tavLst>
                                        <p:tav tm="0">
                                          <p:val>
                                            <p:strVal val="#ppt_x"/>
                                          </p:val>
                                        </p:tav>
                                        <p:tav tm="100000">
                                          <p:val>
                                            <p:strVal val="#ppt_x"/>
                                          </p:val>
                                        </p:tav>
                                      </p:tavLst>
                                    </p:anim>
                                    <p:anim calcmode="lin" valueType="num">
                                      <p:cBhvr additive="base">
                                        <p:cTn id="42" dur="3000" fill="hold"/>
                                        <p:tgtEl>
                                          <p:spTgt spid="9"/>
                                        </p:tgtEl>
                                        <p:attrNameLst>
                                          <p:attrName>ppt_y</p:attrName>
                                        </p:attrNameLst>
                                      </p:cBhvr>
                                      <p:tavLst>
                                        <p:tav tm="0">
                                          <p:val>
                                            <p:strVal val="1+#ppt_h/2"/>
                                          </p:val>
                                        </p:tav>
                                        <p:tav tm="100000">
                                          <p:val>
                                            <p:strVal val="#ppt_y"/>
                                          </p:val>
                                        </p:tav>
                                      </p:tavLst>
                                    </p:anim>
                                  </p:childTnLst>
                                </p:cTn>
                              </p:par>
                              <p:par>
                                <p:cTn id="43" presetID="16" presetClass="entr" presetSubtype="21"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3000"/>
                                        <p:tgtEl>
                                          <p:spTgt spid="10"/>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additive="base">
                                        <p:cTn id="48" dur="3000" fill="hold"/>
                                        <p:tgtEl>
                                          <p:spTgt spid="10"/>
                                        </p:tgtEl>
                                        <p:attrNameLst>
                                          <p:attrName>ppt_x</p:attrName>
                                        </p:attrNameLst>
                                      </p:cBhvr>
                                      <p:tavLst>
                                        <p:tav tm="0">
                                          <p:val>
                                            <p:strVal val="#ppt_x"/>
                                          </p:val>
                                        </p:tav>
                                        <p:tav tm="100000">
                                          <p:val>
                                            <p:strVal val="#ppt_x"/>
                                          </p:val>
                                        </p:tav>
                                      </p:tavLst>
                                    </p:anim>
                                    <p:anim calcmode="lin" valueType="num">
                                      <p:cBhvr additive="base">
                                        <p:cTn id="49" dur="3000" fill="hold"/>
                                        <p:tgtEl>
                                          <p:spTgt spid="10"/>
                                        </p:tgtEl>
                                        <p:attrNameLst>
                                          <p:attrName>ppt_y</p:attrName>
                                        </p:attrNameLst>
                                      </p:cBhvr>
                                      <p:tavLst>
                                        <p:tav tm="0">
                                          <p:val>
                                            <p:strVal val="1+#ppt_h/2"/>
                                          </p:val>
                                        </p:tav>
                                        <p:tav tm="100000">
                                          <p:val>
                                            <p:strVal val="#ppt_y"/>
                                          </p:val>
                                        </p:tav>
                                      </p:tavLst>
                                    </p:anim>
                                  </p:childTnLst>
                                </p:cTn>
                              </p:par>
                              <p:par>
                                <p:cTn id="50" presetID="16" presetClass="entr" presetSubtype="21"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arn(inVertical)">
                                      <p:cBhvr>
                                        <p:cTn id="52" dur="3000"/>
                                        <p:tgtEl>
                                          <p:spTgt spid="11"/>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16" presetClass="entr" presetSubtype="21" fill="hold" grpId="0"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arn(inVertical)">
                                      <p:cBhvr>
                                        <p:cTn id="59" dur="3000"/>
                                        <p:tgtEl>
                                          <p:spTgt spid="12"/>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3000" fill="hold"/>
                                        <p:tgtEl>
                                          <p:spTgt spid="12"/>
                                        </p:tgtEl>
                                        <p:attrNameLst>
                                          <p:attrName>ppt_x</p:attrName>
                                        </p:attrNameLst>
                                      </p:cBhvr>
                                      <p:tavLst>
                                        <p:tav tm="0">
                                          <p:val>
                                            <p:strVal val="#ppt_x"/>
                                          </p:val>
                                        </p:tav>
                                        <p:tav tm="100000">
                                          <p:val>
                                            <p:strVal val="#ppt_x"/>
                                          </p:val>
                                        </p:tav>
                                      </p:tavLst>
                                    </p:anim>
                                    <p:anim calcmode="lin" valueType="num">
                                      <p:cBhvr additive="base">
                                        <p:cTn id="63" dur="3000" fill="hold"/>
                                        <p:tgtEl>
                                          <p:spTgt spid="12"/>
                                        </p:tgtEl>
                                        <p:attrNameLst>
                                          <p:attrName>ppt_y</p:attrName>
                                        </p:attrNameLst>
                                      </p:cBhvr>
                                      <p:tavLst>
                                        <p:tav tm="0">
                                          <p:val>
                                            <p:strVal val="1+#ppt_h/2"/>
                                          </p:val>
                                        </p:tav>
                                        <p:tav tm="100000">
                                          <p:val>
                                            <p:strVal val="#ppt_y"/>
                                          </p:val>
                                        </p:tav>
                                      </p:tavLst>
                                    </p:anim>
                                  </p:childTnLst>
                                </p:cTn>
                              </p:par>
                              <p:par>
                                <p:cTn id="64" presetID="16" presetClass="entr" presetSubtype="21" fill="hold" grpId="0" nodeType="withEffect">
                                  <p:stCondLst>
                                    <p:cond delay="0"/>
                                  </p:stCondLst>
                                  <p:childTnLst>
                                    <p:set>
                                      <p:cBhvr>
                                        <p:cTn id="65" dur="1" fill="hold">
                                          <p:stCondLst>
                                            <p:cond delay="0"/>
                                          </p:stCondLst>
                                        </p:cTn>
                                        <p:tgtEl>
                                          <p:spTgt spid="13"/>
                                        </p:tgtEl>
                                        <p:attrNameLst>
                                          <p:attrName>style.visibility</p:attrName>
                                        </p:attrNameLst>
                                      </p:cBhvr>
                                      <p:to>
                                        <p:strVal val="visible"/>
                                      </p:to>
                                    </p:set>
                                    <p:animEffect transition="in" filter="barn(inVertical)">
                                      <p:cBhvr>
                                        <p:cTn id="66" dur="3000"/>
                                        <p:tgtEl>
                                          <p:spTgt spid="13"/>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3000" fill="hold"/>
                                        <p:tgtEl>
                                          <p:spTgt spid="13"/>
                                        </p:tgtEl>
                                        <p:attrNameLst>
                                          <p:attrName>ppt_x</p:attrName>
                                        </p:attrNameLst>
                                      </p:cBhvr>
                                      <p:tavLst>
                                        <p:tav tm="0">
                                          <p:val>
                                            <p:strVal val="#ppt_x"/>
                                          </p:val>
                                        </p:tav>
                                        <p:tav tm="100000">
                                          <p:val>
                                            <p:strVal val="#ppt_x"/>
                                          </p:val>
                                        </p:tav>
                                      </p:tavLst>
                                    </p:anim>
                                    <p:anim calcmode="lin" valueType="num">
                                      <p:cBhvr additive="base">
                                        <p:cTn id="70" dur="3000" fill="hold"/>
                                        <p:tgtEl>
                                          <p:spTgt spid="13"/>
                                        </p:tgtEl>
                                        <p:attrNameLst>
                                          <p:attrName>ppt_y</p:attrName>
                                        </p:attrNameLst>
                                      </p:cBhvr>
                                      <p:tavLst>
                                        <p:tav tm="0">
                                          <p:val>
                                            <p:strVal val="1+#ppt_h/2"/>
                                          </p:val>
                                        </p:tav>
                                        <p:tav tm="100000">
                                          <p:val>
                                            <p:strVal val="#ppt_y"/>
                                          </p:val>
                                        </p:tav>
                                      </p:tavLst>
                                    </p:anim>
                                  </p:childTnLst>
                                </p:cTn>
                              </p:par>
                              <p:par>
                                <p:cTn id="71" presetID="16" presetClass="entr" presetSubtype="21"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barn(inVertical)">
                                      <p:cBhvr>
                                        <p:cTn id="73" dur="3000"/>
                                        <p:tgtEl>
                                          <p:spTgt spid="14"/>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3000" fill="hold"/>
                                        <p:tgtEl>
                                          <p:spTgt spid="14"/>
                                        </p:tgtEl>
                                        <p:attrNameLst>
                                          <p:attrName>ppt_x</p:attrName>
                                        </p:attrNameLst>
                                      </p:cBhvr>
                                      <p:tavLst>
                                        <p:tav tm="0">
                                          <p:val>
                                            <p:strVal val="#ppt_x"/>
                                          </p:val>
                                        </p:tav>
                                        <p:tav tm="100000">
                                          <p:val>
                                            <p:strVal val="#ppt_x"/>
                                          </p:val>
                                        </p:tav>
                                      </p:tavLst>
                                    </p:anim>
                                    <p:anim calcmode="lin" valueType="num">
                                      <p:cBhvr additive="base">
                                        <p:cTn id="77" dur="3000" fill="hold"/>
                                        <p:tgtEl>
                                          <p:spTgt spid="14"/>
                                        </p:tgtEl>
                                        <p:attrNameLst>
                                          <p:attrName>ppt_y</p:attrName>
                                        </p:attrNameLst>
                                      </p:cBhvr>
                                      <p:tavLst>
                                        <p:tav tm="0">
                                          <p:val>
                                            <p:strVal val="1+#ppt_h/2"/>
                                          </p:val>
                                        </p:tav>
                                        <p:tav tm="100000">
                                          <p:val>
                                            <p:strVal val="#ppt_y"/>
                                          </p:val>
                                        </p:tav>
                                      </p:tavLst>
                                    </p:anim>
                                  </p:childTnLst>
                                </p:cTn>
                              </p:par>
                              <p:par>
                                <p:cTn id="78" presetID="16" presetClass="entr" presetSubtype="21" fill="hold" grpId="0"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barn(inVertical)">
                                      <p:cBhvr>
                                        <p:cTn id="80" dur="3000"/>
                                        <p:tgtEl>
                                          <p:spTgt spid="15"/>
                                        </p:tgtEl>
                                      </p:cBhvr>
                                    </p:animEffect>
                                  </p:childTnLst>
                                </p:cTn>
                              </p:par>
                              <p:par>
                                <p:cTn id="81" presetID="2" presetClass="entr" presetSubtype="4" fill="hold" grpId="1" nodeType="with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3000" fill="hold"/>
                                        <p:tgtEl>
                                          <p:spTgt spid="15"/>
                                        </p:tgtEl>
                                        <p:attrNameLst>
                                          <p:attrName>ppt_x</p:attrName>
                                        </p:attrNameLst>
                                      </p:cBhvr>
                                      <p:tavLst>
                                        <p:tav tm="0">
                                          <p:val>
                                            <p:strVal val="#ppt_x"/>
                                          </p:val>
                                        </p:tav>
                                        <p:tav tm="100000">
                                          <p:val>
                                            <p:strVal val="#ppt_x"/>
                                          </p:val>
                                        </p:tav>
                                      </p:tavLst>
                                    </p:anim>
                                    <p:anim calcmode="lin" valueType="num">
                                      <p:cBhvr additive="base">
                                        <p:cTn id="84" dur="3000" fill="hold"/>
                                        <p:tgtEl>
                                          <p:spTgt spid="15"/>
                                        </p:tgtEl>
                                        <p:attrNameLst>
                                          <p:attrName>ppt_y</p:attrName>
                                        </p:attrNameLst>
                                      </p:cBhvr>
                                      <p:tavLst>
                                        <p:tav tm="0">
                                          <p:val>
                                            <p:strVal val="1+#ppt_h/2"/>
                                          </p:val>
                                        </p:tav>
                                        <p:tav tm="100000">
                                          <p:val>
                                            <p:strVal val="#ppt_y"/>
                                          </p:val>
                                        </p:tav>
                                      </p:tavLst>
                                    </p:anim>
                                  </p:childTnLst>
                                </p:cTn>
                              </p:par>
                              <p:par>
                                <p:cTn id="85" presetID="16" presetClass="entr" presetSubtype="21" fill="hold" grpId="0" nodeType="withEffect">
                                  <p:stCondLst>
                                    <p:cond delay="0"/>
                                  </p:stCondLst>
                                  <p:childTnLst>
                                    <p:set>
                                      <p:cBhvr>
                                        <p:cTn id="86" dur="1" fill="hold">
                                          <p:stCondLst>
                                            <p:cond delay="0"/>
                                          </p:stCondLst>
                                        </p:cTn>
                                        <p:tgtEl>
                                          <p:spTgt spid="16"/>
                                        </p:tgtEl>
                                        <p:attrNameLst>
                                          <p:attrName>style.visibility</p:attrName>
                                        </p:attrNameLst>
                                      </p:cBhvr>
                                      <p:to>
                                        <p:strVal val="visible"/>
                                      </p:to>
                                    </p:set>
                                    <p:animEffect transition="in" filter="barn(inVertical)">
                                      <p:cBhvr>
                                        <p:cTn id="87" dur="3000"/>
                                        <p:tgtEl>
                                          <p:spTgt spid="16"/>
                                        </p:tgtEl>
                                      </p:cBhvr>
                                    </p:animEffect>
                                  </p:childTnLst>
                                </p:cTn>
                              </p:par>
                              <p:par>
                                <p:cTn id="88" presetID="2" presetClass="entr" presetSubtype="4" fill="hold" grpId="1" nodeType="with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additive="base">
                                        <p:cTn id="90" dur="3000" fill="hold"/>
                                        <p:tgtEl>
                                          <p:spTgt spid="16"/>
                                        </p:tgtEl>
                                        <p:attrNameLst>
                                          <p:attrName>ppt_x</p:attrName>
                                        </p:attrNameLst>
                                      </p:cBhvr>
                                      <p:tavLst>
                                        <p:tav tm="0">
                                          <p:val>
                                            <p:strVal val="#ppt_x"/>
                                          </p:val>
                                        </p:tav>
                                        <p:tav tm="100000">
                                          <p:val>
                                            <p:strVal val="#ppt_x"/>
                                          </p:val>
                                        </p:tav>
                                      </p:tavLst>
                                    </p:anim>
                                    <p:anim calcmode="lin" valueType="num">
                                      <p:cBhvr additive="base">
                                        <p:cTn id="91" dur="3000" fill="hold"/>
                                        <p:tgtEl>
                                          <p:spTgt spid="16"/>
                                        </p:tgtEl>
                                        <p:attrNameLst>
                                          <p:attrName>ppt_y</p:attrName>
                                        </p:attrNameLst>
                                      </p:cBhvr>
                                      <p:tavLst>
                                        <p:tav tm="0">
                                          <p:val>
                                            <p:strVal val="1+#ppt_h/2"/>
                                          </p:val>
                                        </p:tav>
                                        <p:tav tm="100000">
                                          <p:val>
                                            <p:strVal val="#ppt_y"/>
                                          </p:val>
                                        </p:tav>
                                      </p:tavLst>
                                    </p:anim>
                                  </p:childTnLst>
                                </p:cTn>
                              </p:par>
                              <p:par>
                                <p:cTn id="92" presetID="16" presetClass="entr" presetSubtype="21" fill="hold" grpId="0" nodeType="with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barn(inVertical)">
                                      <p:cBhvr>
                                        <p:cTn id="94" dur="3000"/>
                                        <p:tgtEl>
                                          <p:spTgt spid="17"/>
                                        </p:tgtEl>
                                      </p:cBhvr>
                                    </p:animEffect>
                                  </p:childTnLst>
                                </p:cTn>
                              </p:par>
                              <p:par>
                                <p:cTn id="95" presetID="2" presetClass="entr" presetSubtype="4" fill="hold" grpId="1" nodeType="with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additive="base">
                                        <p:cTn id="97" dur="3000" fill="hold"/>
                                        <p:tgtEl>
                                          <p:spTgt spid="17"/>
                                        </p:tgtEl>
                                        <p:attrNameLst>
                                          <p:attrName>ppt_x</p:attrName>
                                        </p:attrNameLst>
                                      </p:cBhvr>
                                      <p:tavLst>
                                        <p:tav tm="0">
                                          <p:val>
                                            <p:strVal val="#ppt_x"/>
                                          </p:val>
                                        </p:tav>
                                        <p:tav tm="100000">
                                          <p:val>
                                            <p:strVal val="#ppt_x"/>
                                          </p:val>
                                        </p:tav>
                                      </p:tavLst>
                                    </p:anim>
                                    <p:anim calcmode="lin" valueType="num">
                                      <p:cBhvr additive="base">
                                        <p:cTn id="98" dur="3000" fill="hold"/>
                                        <p:tgtEl>
                                          <p:spTgt spid="17"/>
                                        </p:tgtEl>
                                        <p:attrNameLst>
                                          <p:attrName>ppt_y</p:attrName>
                                        </p:attrNameLst>
                                      </p:cBhvr>
                                      <p:tavLst>
                                        <p:tav tm="0">
                                          <p:val>
                                            <p:strVal val="1+#ppt_h/2"/>
                                          </p:val>
                                        </p:tav>
                                        <p:tav tm="100000">
                                          <p:val>
                                            <p:strVal val="#ppt_y"/>
                                          </p:val>
                                        </p:tav>
                                      </p:tavLst>
                                    </p:anim>
                                  </p:childTnLst>
                                </p:cTn>
                              </p:par>
                              <p:par>
                                <p:cTn id="99" presetID="8" presetClass="emph" presetSubtype="0" fill="hold" grpId="2" nodeType="withEffect">
                                  <p:stCondLst>
                                    <p:cond delay="0"/>
                                  </p:stCondLst>
                                  <p:childTnLst>
                                    <p:animRot by="21600000">
                                      <p:cBhvr>
                                        <p:cTn id="100" dur="3000" fill="hold"/>
                                        <p:tgtEl>
                                          <p:spTgt spid="5"/>
                                        </p:tgtEl>
                                        <p:attrNameLst>
                                          <p:attrName>r</p:attrName>
                                        </p:attrNameLst>
                                      </p:cBhvr>
                                    </p:animRot>
                                  </p:childTnLst>
                                </p:cTn>
                              </p:par>
                              <p:par>
                                <p:cTn id="101" presetID="8" presetClass="emph" presetSubtype="0" fill="hold" grpId="2" nodeType="withEffect">
                                  <p:stCondLst>
                                    <p:cond delay="0"/>
                                  </p:stCondLst>
                                  <p:childTnLst>
                                    <p:animRot by="21600000">
                                      <p:cBhvr>
                                        <p:cTn id="102" dur="3000" fill="hold"/>
                                        <p:tgtEl>
                                          <p:spTgt spid="6"/>
                                        </p:tgtEl>
                                        <p:attrNameLst>
                                          <p:attrName>r</p:attrName>
                                        </p:attrNameLst>
                                      </p:cBhvr>
                                    </p:animRot>
                                  </p:childTnLst>
                                </p:cTn>
                              </p:par>
                              <p:par>
                                <p:cTn id="103" presetID="8" presetClass="emph" presetSubtype="0" fill="hold" grpId="2" nodeType="withEffect">
                                  <p:stCondLst>
                                    <p:cond delay="0"/>
                                  </p:stCondLst>
                                  <p:childTnLst>
                                    <p:animRot by="21600000">
                                      <p:cBhvr>
                                        <p:cTn id="104" dur="3000" fill="hold"/>
                                        <p:tgtEl>
                                          <p:spTgt spid="7"/>
                                        </p:tgtEl>
                                        <p:attrNameLst>
                                          <p:attrName>r</p:attrName>
                                        </p:attrNameLst>
                                      </p:cBhvr>
                                    </p:animRot>
                                  </p:childTnLst>
                                </p:cTn>
                              </p:par>
                              <p:par>
                                <p:cTn id="105" presetID="8" presetClass="emph" presetSubtype="0" fill="hold" grpId="2" nodeType="withEffect">
                                  <p:stCondLst>
                                    <p:cond delay="0"/>
                                  </p:stCondLst>
                                  <p:childTnLst>
                                    <p:animRot by="21600000">
                                      <p:cBhvr>
                                        <p:cTn id="106" dur="3000" fill="hold"/>
                                        <p:tgtEl>
                                          <p:spTgt spid="8"/>
                                        </p:tgtEl>
                                        <p:attrNameLst>
                                          <p:attrName>r</p:attrName>
                                        </p:attrNameLst>
                                      </p:cBhvr>
                                    </p:animRot>
                                  </p:childTnLst>
                                </p:cTn>
                              </p:par>
                              <p:par>
                                <p:cTn id="107" presetID="8" presetClass="emph" presetSubtype="0" fill="hold" grpId="2" nodeType="withEffect">
                                  <p:stCondLst>
                                    <p:cond delay="0"/>
                                  </p:stCondLst>
                                  <p:childTnLst>
                                    <p:animRot by="21600000">
                                      <p:cBhvr>
                                        <p:cTn id="108" dur="3000" fill="hold"/>
                                        <p:tgtEl>
                                          <p:spTgt spid="9"/>
                                        </p:tgtEl>
                                        <p:attrNameLst>
                                          <p:attrName>r</p:attrName>
                                        </p:attrNameLst>
                                      </p:cBhvr>
                                    </p:animRot>
                                  </p:childTnLst>
                                </p:cTn>
                              </p:par>
                              <p:par>
                                <p:cTn id="109" presetID="8" presetClass="emph" presetSubtype="0" fill="hold" grpId="2" nodeType="withEffect">
                                  <p:stCondLst>
                                    <p:cond delay="0"/>
                                  </p:stCondLst>
                                  <p:childTnLst>
                                    <p:animRot by="21600000">
                                      <p:cBhvr>
                                        <p:cTn id="110" dur="3000" fill="hold"/>
                                        <p:tgtEl>
                                          <p:spTgt spid="10"/>
                                        </p:tgtEl>
                                        <p:attrNameLst>
                                          <p:attrName>r</p:attrName>
                                        </p:attrNameLst>
                                      </p:cBhvr>
                                    </p:animRot>
                                  </p:childTnLst>
                                </p:cTn>
                              </p:par>
                              <p:par>
                                <p:cTn id="111" presetID="8" presetClass="emph" presetSubtype="0" fill="hold" grpId="2" nodeType="withEffect">
                                  <p:stCondLst>
                                    <p:cond delay="0"/>
                                  </p:stCondLst>
                                  <p:childTnLst>
                                    <p:animRot by="21600000">
                                      <p:cBhvr>
                                        <p:cTn id="112" dur="3000" fill="hold"/>
                                        <p:tgtEl>
                                          <p:spTgt spid="11"/>
                                        </p:tgtEl>
                                        <p:attrNameLst>
                                          <p:attrName>r</p:attrName>
                                        </p:attrNameLst>
                                      </p:cBhvr>
                                    </p:animRot>
                                  </p:childTnLst>
                                </p:cTn>
                              </p:par>
                              <p:par>
                                <p:cTn id="113" presetID="8" presetClass="emph" presetSubtype="0" fill="hold" grpId="2" nodeType="withEffect">
                                  <p:stCondLst>
                                    <p:cond delay="0"/>
                                  </p:stCondLst>
                                  <p:childTnLst>
                                    <p:animRot by="21600000">
                                      <p:cBhvr>
                                        <p:cTn id="114" dur="3000" fill="hold"/>
                                        <p:tgtEl>
                                          <p:spTgt spid="12"/>
                                        </p:tgtEl>
                                        <p:attrNameLst>
                                          <p:attrName>r</p:attrName>
                                        </p:attrNameLst>
                                      </p:cBhvr>
                                    </p:animRot>
                                  </p:childTnLst>
                                </p:cTn>
                              </p:par>
                              <p:par>
                                <p:cTn id="115" presetID="8" presetClass="emph" presetSubtype="0" fill="hold" grpId="2" nodeType="withEffect">
                                  <p:stCondLst>
                                    <p:cond delay="0"/>
                                  </p:stCondLst>
                                  <p:childTnLst>
                                    <p:animRot by="21600000">
                                      <p:cBhvr>
                                        <p:cTn id="116" dur="3000" fill="hold"/>
                                        <p:tgtEl>
                                          <p:spTgt spid="13"/>
                                        </p:tgtEl>
                                        <p:attrNameLst>
                                          <p:attrName>r</p:attrName>
                                        </p:attrNameLst>
                                      </p:cBhvr>
                                    </p:animRot>
                                  </p:childTnLst>
                                </p:cTn>
                              </p:par>
                              <p:par>
                                <p:cTn id="117" presetID="8" presetClass="emph" presetSubtype="0" fill="hold" grpId="2" nodeType="withEffect">
                                  <p:stCondLst>
                                    <p:cond delay="0"/>
                                  </p:stCondLst>
                                  <p:childTnLst>
                                    <p:animRot by="21600000">
                                      <p:cBhvr>
                                        <p:cTn id="118" dur="3000" fill="hold"/>
                                        <p:tgtEl>
                                          <p:spTgt spid="14"/>
                                        </p:tgtEl>
                                        <p:attrNameLst>
                                          <p:attrName>r</p:attrName>
                                        </p:attrNameLst>
                                      </p:cBhvr>
                                    </p:animRot>
                                  </p:childTnLst>
                                </p:cTn>
                              </p:par>
                              <p:par>
                                <p:cTn id="119" presetID="8" presetClass="emph" presetSubtype="0" fill="hold" grpId="2" nodeType="withEffect">
                                  <p:stCondLst>
                                    <p:cond delay="0"/>
                                  </p:stCondLst>
                                  <p:childTnLst>
                                    <p:animRot by="21600000">
                                      <p:cBhvr>
                                        <p:cTn id="120" dur="3000" fill="hold"/>
                                        <p:tgtEl>
                                          <p:spTgt spid="15"/>
                                        </p:tgtEl>
                                        <p:attrNameLst>
                                          <p:attrName>r</p:attrName>
                                        </p:attrNameLst>
                                      </p:cBhvr>
                                    </p:animRot>
                                  </p:childTnLst>
                                </p:cTn>
                              </p:par>
                              <p:par>
                                <p:cTn id="121" presetID="8" presetClass="emph" presetSubtype="0" fill="hold" grpId="2" nodeType="withEffect">
                                  <p:stCondLst>
                                    <p:cond delay="0"/>
                                  </p:stCondLst>
                                  <p:childTnLst>
                                    <p:animRot by="21600000">
                                      <p:cBhvr>
                                        <p:cTn id="122" dur="3000" fill="hold"/>
                                        <p:tgtEl>
                                          <p:spTgt spid="16"/>
                                        </p:tgtEl>
                                        <p:attrNameLst>
                                          <p:attrName>r</p:attrName>
                                        </p:attrNameLst>
                                      </p:cBhvr>
                                    </p:animRot>
                                  </p:childTnLst>
                                </p:cTn>
                              </p:par>
                              <p:par>
                                <p:cTn id="123" presetID="8" presetClass="emph" presetSubtype="0" fill="hold" grpId="2" nodeType="withEffect">
                                  <p:stCondLst>
                                    <p:cond delay="0"/>
                                  </p:stCondLst>
                                  <p:childTnLst>
                                    <p:animRot by="21600000">
                                      <p:cBhvr>
                                        <p:cTn id="124" dur="3000" fill="hold"/>
                                        <p:tgtEl>
                                          <p:spTgt spid="17"/>
                                        </p:tgtEl>
                                        <p:attrNameLst>
                                          <p:attrName>r</p:attrName>
                                        </p:attrNameLst>
                                      </p:cBhvr>
                                    </p:animRot>
                                  </p:childTnLst>
                                </p:cTn>
                              </p:par>
                              <p:par>
                                <p:cTn id="125" presetID="16" presetClass="entr" presetSubtype="21" fill="hold" grpId="0" nodeType="withEffect">
                                  <p:stCondLst>
                                    <p:cond delay="0"/>
                                  </p:stCondLst>
                                  <p:childTnLst>
                                    <p:set>
                                      <p:cBhvr>
                                        <p:cTn id="126" dur="1" fill="hold">
                                          <p:stCondLst>
                                            <p:cond delay="0"/>
                                          </p:stCondLst>
                                        </p:cTn>
                                        <p:tgtEl>
                                          <p:spTgt spid="18"/>
                                        </p:tgtEl>
                                        <p:attrNameLst>
                                          <p:attrName>style.visibility</p:attrName>
                                        </p:attrNameLst>
                                      </p:cBhvr>
                                      <p:to>
                                        <p:strVal val="visible"/>
                                      </p:to>
                                    </p:set>
                                    <p:animEffect transition="in" filter="barn(inVertical)">
                                      <p:cBhvr>
                                        <p:cTn id="127" dur="3000"/>
                                        <p:tgtEl>
                                          <p:spTgt spid="18"/>
                                        </p:tgtEl>
                                      </p:cBhvr>
                                    </p:animEffect>
                                  </p:childTnLst>
                                </p:cTn>
                              </p:par>
                              <p:par>
                                <p:cTn id="128" presetID="2" presetClass="entr" presetSubtype="4" fill="hold" grpId="1"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additive="base">
                                        <p:cTn id="130" dur="3000" fill="hold"/>
                                        <p:tgtEl>
                                          <p:spTgt spid="18"/>
                                        </p:tgtEl>
                                        <p:attrNameLst>
                                          <p:attrName>ppt_x</p:attrName>
                                        </p:attrNameLst>
                                      </p:cBhvr>
                                      <p:tavLst>
                                        <p:tav tm="0">
                                          <p:val>
                                            <p:strVal val="#ppt_x"/>
                                          </p:val>
                                        </p:tav>
                                        <p:tav tm="100000">
                                          <p:val>
                                            <p:strVal val="#ppt_x"/>
                                          </p:val>
                                        </p:tav>
                                      </p:tavLst>
                                    </p:anim>
                                    <p:anim calcmode="lin" valueType="num">
                                      <p:cBhvr additive="base">
                                        <p:cTn id="131" dur="3000" fill="hold"/>
                                        <p:tgtEl>
                                          <p:spTgt spid="18"/>
                                        </p:tgtEl>
                                        <p:attrNameLst>
                                          <p:attrName>ppt_y</p:attrName>
                                        </p:attrNameLst>
                                      </p:cBhvr>
                                      <p:tavLst>
                                        <p:tav tm="0">
                                          <p:val>
                                            <p:strVal val="1+#ppt_h/2"/>
                                          </p:val>
                                        </p:tav>
                                        <p:tav tm="100000">
                                          <p:val>
                                            <p:strVal val="#ppt_y"/>
                                          </p:val>
                                        </p:tav>
                                      </p:tavLst>
                                    </p:anim>
                                  </p:childTnLst>
                                </p:cTn>
                              </p:par>
                              <p:par>
                                <p:cTn id="132" presetID="16" presetClass="entr" presetSubtype="21" fill="hold" grpId="0" nodeType="withEffect">
                                  <p:stCondLst>
                                    <p:cond delay="0"/>
                                  </p:stCondLst>
                                  <p:childTnLst>
                                    <p:set>
                                      <p:cBhvr>
                                        <p:cTn id="133" dur="1" fill="hold">
                                          <p:stCondLst>
                                            <p:cond delay="0"/>
                                          </p:stCondLst>
                                        </p:cTn>
                                        <p:tgtEl>
                                          <p:spTgt spid="19"/>
                                        </p:tgtEl>
                                        <p:attrNameLst>
                                          <p:attrName>style.visibility</p:attrName>
                                        </p:attrNameLst>
                                      </p:cBhvr>
                                      <p:to>
                                        <p:strVal val="visible"/>
                                      </p:to>
                                    </p:set>
                                    <p:animEffect transition="in" filter="barn(inVertical)">
                                      <p:cBhvr>
                                        <p:cTn id="134" dur="3000"/>
                                        <p:tgtEl>
                                          <p:spTgt spid="19"/>
                                        </p:tgtEl>
                                      </p:cBhvr>
                                    </p:animEffect>
                                  </p:childTnLst>
                                </p:cTn>
                              </p:par>
                              <p:par>
                                <p:cTn id="135" presetID="2" presetClass="entr" presetSubtype="4" fill="hold" grpId="1" nodeType="withEffect">
                                  <p:stCondLst>
                                    <p:cond delay="0"/>
                                  </p:stCondLst>
                                  <p:childTnLst>
                                    <p:set>
                                      <p:cBhvr>
                                        <p:cTn id="136" dur="1" fill="hold">
                                          <p:stCondLst>
                                            <p:cond delay="0"/>
                                          </p:stCondLst>
                                        </p:cTn>
                                        <p:tgtEl>
                                          <p:spTgt spid="19"/>
                                        </p:tgtEl>
                                        <p:attrNameLst>
                                          <p:attrName>style.visibility</p:attrName>
                                        </p:attrNameLst>
                                      </p:cBhvr>
                                      <p:to>
                                        <p:strVal val="visible"/>
                                      </p:to>
                                    </p:set>
                                    <p:anim calcmode="lin" valueType="num">
                                      <p:cBhvr additive="base">
                                        <p:cTn id="137" dur="3000" fill="hold"/>
                                        <p:tgtEl>
                                          <p:spTgt spid="19"/>
                                        </p:tgtEl>
                                        <p:attrNameLst>
                                          <p:attrName>ppt_x</p:attrName>
                                        </p:attrNameLst>
                                      </p:cBhvr>
                                      <p:tavLst>
                                        <p:tav tm="0">
                                          <p:val>
                                            <p:strVal val="#ppt_x"/>
                                          </p:val>
                                        </p:tav>
                                        <p:tav tm="100000">
                                          <p:val>
                                            <p:strVal val="#ppt_x"/>
                                          </p:val>
                                        </p:tav>
                                      </p:tavLst>
                                    </p:anim>
                                    <p:anim calcmode="lin" valueType="num">
                                      <p:cBhvr additive="base">
                                        <p:cTn id="138" dur="3000" fill="hold"/>
                                        <p:tgtEl>
                                          <p:spTgt spid="19"/>
                                        </p:tgtEl>
                                        <p:attrNameLst>
                                          <p:attrName>ppt_y</p:attrName>
                                        </p:attrNameLst>
                                      </p:cBhvr>
                                      <p:tavLst>
                                        <p:tav tm="0">
                                          <p:val>
                                            <p:strVal val="1+#ppt_h/2"/>
                                          </p:val>
                                        </p:tav>
                                        <p:tav tm="100000">
                                          <p:val>
                                            <p:strVal val="#ppt_y"/>
                                          </p:val>
                                        </p:tav>
                                      </p:tavLst>
                                    </p:anim>
                                  </p:childTnLst>
                                </p:cTn>
                              </p:par>
                              <p:par>
                                <p:cTn id="139" presetID="16" presetClass="entr" presetSubtype="21" fill="hold" grpId="0" nodeType="withEffect">
                                  <p:stCondLst>
                                    <p:cond delay="0"/>
                                  </p:stCondLst>
                                  <p:childTnLst>
                                    <p:set>
                                      <p:cBhvr>
                                        <p:cTn id="140" dur="1" fill="hold">
                                          <p:stCondLst>
                                            <p:cond delay="0"/>
                                          </p:stCondLst>
                                        </p:cTn>
                                        <p:tgtEl>
                                          <p:spTgt spid="20"/>
                                        </p:tgtEl>
                                        <p:attrNameLst>
                                          <p:attrName>style.visibility</p:attrName>
                                        </p:attrNameLst>
                                      </p:cBhvr>
                                      <p:to>
                                        <p:strVal val="visible"/>
                                      </p:to>
                                    </p:set>
                                    <p:animEffect transition="in" filter="barn(inVertical)">
                                      <p:cBhvr>
                                        <p:cTn id="141" dur="3000"/>
                                        <p:tgtEl>
                                          <p:spTgt spid="20"/>
                                        </p:tgtEl>
                                      </p:cBhvr>
                                    </p:animEffect>
                                  </p:childTnLst>
                                </p:cTn>
                              </p:par>
                              <p:par>
                                <p:cTn id="142" presetID="2" presetClass="entr" presetSubtype="4" fill="hold" grpId="1" nodeType="withEffect">
                                  <p:stCondLst>
                                    <p:cond delay="0"/>
                                  </p:stCondLst>
                                  <p:childTnLst>
                                    <p:set>
                                      <p:cBhvr>
                                        <p:cTn id="143" dur="1" fill="hold">
                                          <p:stCondLst>
                                            <p:cond delay="0"/>
                                          </p:stCondLst>
                                        </p:cTn>
                                        <p:tgtEl>
                                          <p:spTgt spid="20"/>
                                        </p:tgtEl>
                                        <p:attrNameLst>
                                          <p:attrName>style.visibility</p:attrName>
                                        </p:attrNameLst>
                                      </p:cBhvr>
                                      <p:to>
                                        <p:strVal val="visible"/>
                                      </p:to>
                                    </p:set>
                                    <p:anim calcmode="lin" valueType="num">
                                      <p:cBhvr additive="base">
                                        <p:cTn id="144" dur="3000" fill="hold"/>
                                        <p:tgtEl>
                                          <p:spTgt spid="20"/>
                                        </p:tgtEl>
                                        <p:attrNameLst>
                                          <p:attrName>ppt_x</p:attrName>
                                        </p:attrNameLst>
                                      </p:cBhvr>
                                      <p:tavLst>
                                        <p:tav tm="0">
                                          <p:val>
                                            <p:strVal val="#ppt_x"/>
                                          </p:val>
                                        </p:tav>
                                        <p:tav tm="100000">
                                          <p:val>
                                            <p:strVal val="#ppt_x"/>
                                          </p:val>
                                        </p:tav>
                                      </p:tavLst>
                                    </p:anim>
                                    <p:anim calcmode="lin" valueType="num">
                                      <p:cBhvr additive="base">
                                        <p:cTn id="145" dur="3000" fill="hold"/>
                                        <p:tgtEl>
                                          <p:spTgt spid="20"/>
                                        </p:tgtEl>
                                        <p:attrNameLst>
                                          <p:attrName>ppt_y</p:attrName>
                                        </p:attrNameLst>
                                      </p:cBhvr>
                                      <p:tavLst>
                                        <p:tav tm="0">
                                          <p:val>
                                            <p:strVal val="1+#ppt_h/2"/>
                                          </p:val>
                                        </p:tav>
                                        <p:tav tm="100000">
                                          <p:val>
                                            <p:strVal val="#ppt_y"/>
                                          </p:val>
                                        </p:tav>
                                      </p:tavLst>
                                    </p:anim>
                                  </p:childTnLst>
                                </p:cTn>
                              </p:par>
                              <p:par>
                                <p:cTn id="146" presetID="16" presetClass="entr" presetSubtype="21" fill="hold" grpId="0" nodeType="withEffect">
                                  <p:stCondLst>
                                    <p:cond delay="0"/>
                                  </p:stCondLst>
                                  <p:childTnLst>
                                    <p:set>
                                      <p:cBhvr>
                                        <p:cTn id="147" dur="1" fill="hold">
                                          <p:stCondLst>
                                            <p:cond delay="0"/>
                                          </p:stCondLst>
                                        </p:cTn>
                                        <p:tgtEl>
                                          <p:spTgt spid="21"/>
                                        </p:tgtEl>
                                        <p:attrNameLst>
                                          <p:attrName>style.visibility</p:attrName>
                                        </p:attrNameLst>
                                      </p:cBhvr>
                                      <p:to>
                                        <p:strVal val="visible"/>
                                      </p:to>
                                    </p:set>
                                    <p:animEffect transition="in" filter="barn(inVertical)">
                                      <p:cBhvr>
                                        <p:cTn id="148" dur="3000"/>
                                        <p:tgtEl>
                                          <p:spTgt spid="21"/>
                                        </p:tgtEl>
                                      </p:cBhvr>
                                    </p:animEffect>
                                  </p:childTnLst>
                                </p:cTn>
                              </p:par>
                              <p:par>
                                <p:cTn id="149" presetID="2" presetClass="entr" presetSubtype="4" fill="hold" grpId="1" nodeType="withEffect">
                                  <p:stCondLst>
                                    <p:cond delay="0"/>
                                  </p:stCondLst>
                                  <p:childTnLst>
                                    <p:set>
                                      <p:cBhvr>
                                        <p:cTn id="150" dur="1" fill="hold">
                                          <p:stCondLst>
                                            <p:cond delay="0"/>
                                          </p:stCondLst>
                                        </p:cTn>
                                        <p:tgtEl>
                                          <p:spTgt spid="21"/>
                                        </p:tgtEl>
                                        <p:attrNameLst>
                                          <p:attrName>style.visibility</p:attrName>
                                        </p:attrNameLst>
                                      </p:cBhvr>
                                      <p:to>
                                        <p:strVal val="visible"/>
                                      </p:to>
                                    </p:set>
                                    <p:anim calcmode="lin" valueType="num">
                                      <p:cBhvr additive="base">
                                        <p:cTn id="151" dur="3000" fill="hold"/>
                                        <p:tgtEl>
                                          <p:spTgt spid="21"/>
                                        </p:tgtEl>
                                        <p:attrNameLst>
                                          <p:attrName>ppt_x</p:attrName>
                                        </p:attrNameLst>
                                      </p:cBhvr>
                                      <p:tavLst>
                                        <p:tav tm="0">
                                          <p:val>
                                            <p:strVal val="#ppt_x"/>
                                          </p:val>
                                        </p:tav>
                                        <p:tav tm="100000">
                                          <p:val>
                                            <p:strVal val="#ppt_x"/>
                                          </p:val>
                                        </p:tav>
                                      </p:tavLst>
                                    </p:anim>
                                    <p:anim calcmode="lin" valueType="num">
                                      <p:cBhvr additive="base">
                                        <p:cTn id="152" dur="3000" fill="hold"/>
                                        <p:tgtEl>
                                          <p:spTgt spid="21"/>
                                        </p:tgtEl>
                                        <p:attrNameLst>
                                          <p:attrName>ppt_y</p:attrName>
                                        </p:attrNameLst>
                                      </p:cBhvr>
                                      <p:tavLst>
                                        <p:tav tm="0">
                                          <p:val>
                                            <p:strVal val="1+#ppt_h/2"/>
                                          </p:val>
                                        </p:tav>
                                        <p:tav tm="100000">
                                          <p:val>
                                            <p:strVal val="#ppt_y"/>
                                          </p:val>
                                        </p:tav>
                                      </p:tavLst>
                                    </p:anim>
                                  </p:childTnLst>
                                </p:cTn>
                              </p:par>
                              <p:par>
                                <p:cTn id="153" presetID="16" presetClass="entr" presetSubtype="21" fill="hold" grpId="0" nodeType="withEffect">
                                  <p:stCondLst>
                                    <p:cond delay="0"/>
                                  </p:stCondLst>
                                  <p:childTnLst>
                                    <p:set>
                                      <p:cBhvr>
                                        <p:cTn id="154" dur="1" fill="hold">
                                          <p:stCondLst>
                                            <p:cond delay="0"/>
                                          </p:stCondLst>
                                        </p:cTn>
                                        <p:tgtEl>
                                          <p:spTgt spid="22"/>
                                        </p:tgtEl>
                                        <p:attrNameLst>
                                          <p:attrName>style.visibility</p:attrName>
                                        </p:attrNameLst>
                                      </p:cBhvr>
                                      <p:to>
                                        <p:strVal val="visible"/>
                                      </p:to>
                                    </p:set>
                                    <p:animEffect transition="in" filter="barn(inVertical)">
                                      <p:cBhvr>
                                        <p:cTn id="155" dur="3000"/>
                                        <p:tgtEl>
                                          <p:spTgt spid="22"/>
                                        </p:tgtEl>
                                      </p:cBhvr>
                                    </p:animEffect>
                                  </p:childTnLst>
                                </p:cTn>
                              </p:par>
                              <p:par>
                                <p:cTn id="156" presetID="2" presetClass="entr" presetSubtype="4" fill="hold" grpId="1" nodeType="withEffect">
                                  <p:stCondLst>
                                    <p:cond delay="0"/>
                                  </p:stCondLst>
                                  <p:childTnLst>
                                    <p:set>
                                      <p:cBhvr>
                                        <p:cTn id="157" dur="1" fill="hold">
                                          <p:stCondLst>
                                            <p:cond delay="0"/>
                                          </p:stCondLst>
                                        </p:cTn>
                                        <p:tgtEl>
                                          <p:spTgt spid="22"/>
                                        </p:tgtEl>
                                        <p:attrNameLst>
                                          <p:attrName>style.visibility</p:attrName>
                                        </p:attrNameLst>
                                      </p:cBhvr>
                                      <p:to>
                                        <p:strVal val="visible"/>
                                      </p:to>
                                    </p:set>
                                    <p:anim calcmode="lin" valueType="num">
                                      <p:cBhvr additive="base">
                                        <p:cTn id="158" dur="3000" fill="hold"/>
                                        <p:tgtEl>
                                          <p:spTgt spid="22"/>
                                        </p:tgtEl>
                                        <p:attrNameLst>
                                          <p:attrName>ppt_x</p:attrName>
                                        </p:attrNameLst>
                                      </p:cBhvr>
                                      <p:tavLst>
                                        <p:tav tm="0">
                                          <p:val>
                                            <p:strVal val="#ppt_x"/>
                                          </p:val>
                                        </p:tav>
                                        <p:tav tm="100000">
                                          <p:val>
                                            <p:strVal val="#ppt_x"/>
                                          </p:val>
                                        </p:tav>
                                      </p:tavLst>
                                    </p:anim>
                                    <p:anim calcmode="lin" valueType="num">
                                      <p:cBhvr additive="base">
                                        <p:cTn id="159" dur="3000" fill="hold"/>
                                        <p:tgtEl>
                                          <p:spTgt spid="22"/>
                                        </p:tgtEl>
                                        <p:attrNameLst>
                                          <p:attrName>ppt_y</p:attrName>
                                        </p:attrNameLst>
                                      </p:cBhvr>
                                      <p:tavLst>
                                        <p:tav tm="0">
                                          <p:val>
                                            <p:strVal val="1+#ppt_h/2"/>
                                          </p:val>
                                        </p:tav>
                                        <p:tav tm="100000">
                                          <p:val>
                                            <p:strVal val="#ppt_y"/>
                                          </p:val>
                                        </p:tav>
                                      </p:tavLst>
                                    </p:anim>
                                  </p:childTnLst>
                                </p:cTn>
                              </p:par>
                              <p:par>
                                <p:cTn id="160" presetID="16" presetClass="entr" presetSubtype="21" fill="hold" grpId="0" nodeType="withEffect">
                                  <p:stCondLst>
                                    <p:cond delay="0"/>
                                  </p:stCondLst>
                                  <p:childTnLst>
                                    <p:set>
                                      <p:cBhvr>
                                        <p:cTn id="161" dur="1" fill="hold">
                                          <p:stCondLst>
                                            <p:cond delay="0"/>
                                          </p:stCondLst>
                                        </p:cTn>
                                        <p:tgtEl>
                                          <p:spTgt spid="23"/>
                                        </p:tgtEl>
                                        <p:attrNameLst>
                                          <p:attrName>style.visibility</p:attrName>
                                        </p:attrNameLst>
                                      </p:cBhvr>
                                      <p:to>
                                        <p:strVal val="visible"/>
                                      </p:to>
                                    </p:set>
                                    <p:animEffect transition="in" filter="barn(inVertical)">
                                      <p:cBhvr>
                                        <p:cTn id="162" dur="3000"/>
                                        <p:tgtEl>
                                          <p:spTgt spid="23"/>
                                        </p:tgtEl>
                                      </p:cBhvr>
                                    </p:animEffect>
                                  </p:childTnLst>
                                </p:cTn>
                              </p:par>
                              <p:par>
                                <p:cTn id="163" presetID="2" presetClass="entr" presetSubtype="4"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 calcmode="lin" valueType="num">
                                      <p:cBhvr additive="base">
                                        <p:cTn id="165" dur="3000" fill="hold"/>
                                        <p:tgtEl>
                                          <p:spTgt spid="23"/>
                                        </p:tgtEl>
                                        <p:attrNameLst>
                                          <p:attrName>ppt_x</p:attrName>
                                        </p:attrNameLst>
                                      </p:cBhvr>
                                      <p:tavLst>
                                        <p:tav tm="0">
                                          <p:val>
                                            <p:strVal val="#ppt_x"/>
                                          </p:val>
                                        </p:tav>
                                        <p:tav tm="100000">
                                          <p:val>
                                            <p:strVal val="#ppt_x"/>
                                          </p:val>
                                        </p:tav>
                                      </p:tavLst>
                                    </p:anim>
                                    <p:anim calcmode="lin" valueType="num">
                                      <p:cBhvr additive="base">
                                        <p:cTn id="166" dur="3000" fill="hold"/>
                                        <p:tgtEl>
                                          <p:spTgt spid="23"/>
                                        </p:tgtEl>
                                        <p:attrNameLst>
                                          <p:attrName>ppt_y</p:attrName>
                                        </p:attrNameLst>
                                      </p:cBhvr>
                                      <p:tavLst>
                                        <p:tav tm="0">
                                          <p:val>
                                            <p:strVal val="1+#ppt_h/2"/>
                                          </p:val>
                                        </p:tav>
                                        <p:tav tm="100000">
                                          <p:val>
                                            <p:strVal val="#ppt_y"/>
                                          </p:val>
                                        </p:tav>
                                      </p:tavLst>
                                    </p:anim>
                                  </p:childTnLst>
                                </p:cTn>
                              </p:par>
                              <p:par>
                                <p:cTn id="167" presetID="16" presetClass="entr" presetSubtype="21" fill="hold" grpId="0" nodeType="withEffect">
                                  <p:stCondLst>
                                    <p:cond delay="0"/>
                                  </p:stCondLst>
                                  <p:childTnLst>
                                    <p:set>
                                      <p:cBhvr>
                                        <p:cTn id="168" dur="1" fill="hold">
                                          <p:stCondLst>
                                            <p:cond delay="0"/>
                                          </p:stCondLst>
                                        </p:cTn>
                                        <p:tgtEl>
                                          <p:spTgt spid="24"/>
                                        </p:tgtEl>
                                        <p:attrNameLst>
                                          <p:attrName>style.visibility</p:attrName>
                                        </p:attrNameLst>
                                      </p:cBhvr>
                                      <p:to>
                                        <p:strVal val="visible"/>
                                      </p:to>
                                    </p:set>
                                    <p:animEffect transition="in" filter="barn(inVertical)">
                                      <p:cBhvr>
                                        <p:cTn id="169" dur="3000"/>
                                        <p:tgtEl>
                                          <p:spTgt spid="24"/>
                                        </p:tgtEl>
                                      </p:cBhvr>
                                    </p:animEffect>
                                  </p:childTnLst>
                                </p:cTn>
                              </p:par>
                              <p:par>
                                <p:cTn id="170" presetID="2" presetClass="entr" presetSubtype="4" fill="hold" grpId="1" nodeType="withEffect">
                                  <p:stCondLst>
                                    <p:cond delay="0"/>
                                  </p:stCondLst>
                                  <p:childTnLst>
                                    <p:set>
                                      <p:cBhvr>
                                        <p:cTn id="171" dur="1" fill="hold">
                                          <p:stCondLst>
                                            <p:cond delay="0"/>
                                          </p:stCondLst>
                                        </p:cTn>
                                        <p:tgtEl>
                                          <p:spTgt spid="24"/>
                                        </p:tgtEl>
                                        <p:attrNameLst>
                                          <p:attrName>style.visibility</p:attrName>
                                        </p:attrNameLst>
                                      </p:cBhvr>
                                      <p:to>
                                        <p:strVal val="visible"/>
                                      </p:to>
                                    </p:set>
                                    <p:anim calcmode="lin" valueType="num">
                                      <p:cBhvr additive="base">
                                        <p:cTn id="172" dur="3000" fill="hold"/>
                                        <p:tgtEl>
                                          <p:spTgt spid="24"/>
                                        </p:tgtEl>
                                        <p:attrNameLst>
                                          <p:attrName>ppt_x</p:attrName>
                                        </p:attrNameLst>
                                      </p:cBhvr>
                                      <p:tavLst>
                                        <p:tav tm="0">
                                          <p:val>
                                            <p:strVal val="#ppt_x"/>
                                          </p:val>
                                        </p:tav>
                                        <p:tav tm="100000">
                                          <p:val>
                                            <p:strVal val="#ppt_x"/>
                                          </p:val>
                                        </p:tav>
                                      </p:tavLst>
                                    </p:anim>
                                    <p:anim calcmode="lin" valueType="num">
                                      <p:cBhvr additive="base">
                                        <p:cTn id="173" dur="3000" fill="hold"/>
                                        <p:tgtEl>
                                          <p:spTgt spid="24"/>
                                        </p:tgtEl>
                                        <p:attrNameLst>
                                          <p:attrName>ppt_y</p:attrName>
                                        </p:attrNameLst>
                                      </p:cBhvr>
                                      <p:tavLst>
                                        <p:tav tm="0">
                                          <p:val>
                                            <p:strVal val="1+#ppt_h/2"/>
                                          </p:val>
                                        </p:tav>
                                        <p:tav tm="100000">
                                          <p:val>
                                            <p:strVal val="#ppt_y"/>
                                          </p:val>
                                        </p:tav>
                                      </p:tavLst>
                                    </p:anim>
                                  </p:childTnLst>
                                </p:cTn>
                              </p:par>
                              <p:par>
                                <p:cTn id="174" presetID="16" presetClass="entr" presetSubtype="21" fill="hold" grpId="0" nodeType="withEffect">
                                  <p:stCondLst>
                                    <p:cond delay="0"/>
                                  </p:stCondLst>
                                  <p:childTnLst>
                                    <p:set>
                                      <p:cBhvr>
                                        <p:cTn id="175" dur="1" fill="hold">
                                          <p:stCondLst>
                                            <p:cond delay="0"/>
                                          </p:stCondLst>
                                        </p:cTn>
                                        <p:tgtEl>
                                          <p:spTgt spid="25"/>
                                        </p:tgtEl>
                                        <p:attrNameLst>
                                          <p:attrName>style.visibility</p:attrName>
                                        </p:attrNameLst>
                                      </p:cBhvr>
                                      <p:to>
                                        <p:strVal val="visible"/>
                                      </p:to>
                                    </p:set>
                                    <p:animEffect transition="in" filter="barn(inVertical)">
                                      <p:cBhvr>
                                        <p:cTn id="176" dur="3000"/>
                                        <p:tgtEl>
                                          <p:spTgt spid="25"/>
                                        </p:tgtEl>
                                      </p:cBhvr>
                                    </p:animEffect>
                                  </p:childTnLst>
                                </p:cTn>
                              </p:par>
                              <p:par>
                                <p:cTn id="177" presetID="2" presetClass="entr" presetSubtype="4" fill="hold" grpId="1" nodeType="withEffect">
                                  <p:stCondLst>
                                    <p:cond delay="0"/>
                                  </p:stCondLst>
                                  <p:childTnLst>
                                    <p:set>
                                      <p:cBhvr>
                                        <p:cTn id="178" dur="1" fill="hold">
                                          <p:stCondLst>
                                            <p:cond delay="0"/>
                                          </p:stCondLst>
                                        </p:cTn>
                                        <p:tgtEl>
                                          <p:spTgt spid="25"/>
                                        </p:tgtEl>
                                        <p:attrNameLst>
                                          <p:attrName>style.visibility</p:attrName>
                                        </p:attrNameLst>
                                      </p:cBhvr>
                                      <p:to>
                                        <p:strVal val="visible"/>
                                      </p:to>
                                    </p:set>
                                    <p:anim calcmode="lin" valueType="num">
                                      <p:cBhvr additive="base">
                                        <p:cTn id="179" dur="3000" fill="hold"/>
                                        <p:tgtEl>
                                          <p:spTgt spid="25"/>
                                        </p:tgtEl>
                                        <p:attrNameLst>
                                          <p:attrName>ppt_x</p:attrName>
                                        </p:attrNameLst>
                                      </p:cBhvr>
                                      <p:tavLst>
                                        <p:tav tm="0">
                                          <p:val>
                                            <p:strVal val="#ppt_x"/>
                                          </p:val>
                                        </p:tav>
                                        <p:tav tm="100000">
                                          <p:val>
                                            <p:strVal val="#ppt_x"/>
                                          </p:val>
                                        </p:tav>
                                      </p:tavLst>
                                    </p:anim>
                                    <p:anim calcmode="lin" valueType="num">
                                      <p:cBhvr additive="base">
                                        <p:cTn id="180" dur="3000" fill="hold"/>
                                        <p:tgtEl>
                                          <p:spTgt spid="25"/>
                                        </p:tgtEl>
                                        <p:attrNameLst>
                                          <p:attrName>ppt_y</p:attrName>
                                        </p:attrNameLst>
                                      </p:cBhvr>
                                      <p:tavLst>
                                        <p:tav tm="0">
                                          <p:val>
                                            <p:strVal val="1+#ppt_h/2"/>
                                          </p:val>
                                        </p:tav>
                                        <p:tav tm="100000">
                                          <p:val>
                                            <p:strVal val="#ppt_y"/>
                                          </p:val>
                                        </p:tav>
                                      </p:tavLst>
                                    </p:anim>
                                  </p:childTnLst>
                                </p:cTn>
                              </p:par>
                              <p:par>
                                <p:cTn id="181" presetID="16" presetClass="entr" presetSubtype="21" fill="hold" grpId="0" nodeType="withEffect">
                                  <p:stCondLst>
                                    <p:cond delay="0"/>
                                  </p:stCondLst>
                                  <p:childTnLst>
                                    <p:set>
                                      <p:cBhvr>
                                        <p:cTn id="182" dur="1" fill="hold">
                                          <p:stCondLst>
                                            <p:cond delay="0"/>
                                          </p:stCondLst>
                                        </p:cTn>
                                        <p:tgtEl>
                                          <p:spTgt spid="26"/>
                                        </p:tgtEl>
                                        <p:attrNameLst>
                                          <p:attrName>style.visibility</p:attrName>
                                        </p:attrNameLst>
                                      </p:cBhvr>
                                      <p:to>
                                        <p:strVal val="visible"/>
                                      </p:to>
                                    </p:set>
                                    <p:animEffect transition="in" filter="barn(inVertical)">
                                      <p:cBhvr>
                                        <p:cTn id="183" dur="3000"/>
                                        <p:tgtEl>
                                          <p:spTgt spid="26"/>
                                        </p:tgtEl>
                                      </p:cBhvr>
                                    </p:animEffect>
                                  </p:childTnLst>
                                </p:cTn>
                              </p:par>
                              <p:par>
                                <p:cTn id="184" presetID="2" presetClass="entr" presetSubtype="4" fill="hold" grpId="1" nodeType="withEffect">
                                  <p:stCondLst>
                                    <p:cond delay="0"/>
                                  </p:stCondLst>
                                  <p:childTnLst>
                                    <p:set>
                                      <p:cBhvr>
                                        <p:cTn id="185" dur="1" fill="hold">
                                          <p:stCondLst>
                                            <p:cond delay="0"/>
                                          </p:stCondLst>
                                        </p:cTn>
                                        <p:tgtEl>
                                          <p:spTgt spid="26"/>
                                        </p:tgtEl>
                                        <p:attrNameLst>
                                          <p:attrName>style.visibility</p:attrName>
                                        </p:attrNameLst>
                                      </p:cBhvr>
                                      <p:to>
                                        <p:strVal val="visible"/>
                                      </p:to>
                                    </p:set>
                                    <p:anim calcmode="lin" valueType="num">
                                      <p:cBhvr additive="base">
                                        <p:cTn id="186" dur="3000" fill="hold"/>
                                        <p:tgtEl>
                                          <p:spTgt spid="26"/>
                                        </p:tgtEl>
                                        <p:attrNameLst>
                                          <p:attrName>ppt_x</p:attrName>
                                        </p:attrNameLst>
                                      </p:cBhvr>
                                      <p:tavLst>
                                        <p:tav tm="0">
                                          <p:val>
                                            <p:strVal val="#ppt_x"/>
                                          </p:val>
                                        </p:tav>
                                        <p:tav tm="100000">
                                          <p:val>
                                            <p:strVal val="#ppt_x"/>
                                          </p:val>
                                        </p:tav>
                                      </p:tavLst>
                                    </p:anim>
                                    <p:anim calcmode="lin" valueType="num">
                                      <p:cBhvr additive="base">
                                        <p:cTn id="187" dur="3000" fill="hold"/>
                                        <p:tgtEl>
                                          <p:spTgt spid="26"/>
                                        </p:tgtEl>
                                        <p:attrNameLst>
                                          <p:attrName>ppt_y</p:attrName>
                                        </p:attrNameLst>
                                      </p:cBhvr>
                                      <p:tavLst>
                                        <p:tav tm="0">
                                          <p:val>
                                            <p:strVal val="1+#ppt_h/2"/>
                                          </p:val>
                                        </p:tav>
                                        <p:tav tm="100000">
                                          <p:val>
                                            <p:strVal val="#ppt_y"/>
                                          </p:val>
                                        </p:tav>
                                      </p:tavLst>
                                    </p:anim>
                                  </p:childTnLst>
                                </p:cTn>
                              </p:par>
                              <p:par>
                                <p:cTn id="188" presetID="16" presetClass="entr" presetSubtype="21" fill="hold" grpId="0" nodeType="withEffect">
                                  <p:stCondLst>
                                    <p:cond delay="0"/>
                                  </p:stCondLst>
                                  <p:childTnLst>
                                    <p:set>
                                      <p:cBhvr>
                                        <p:cTn id="189" dur="1" fill="hold">
                                          <p:stCondLst>
                                            <p:cond delay="0"/>
                                          </p:stCondLst>
                                        </p:cTn>
                                        <p:tgtEl>
                                          <p:spTgt spid="27"/>
                                        </p:tgtEl>
                                        <p:attrNameLst>
                                          <p:attrName>style.visibility</p:attrName>
                                        </p:attrNameLst>
                                      </p:cBhvr>
                                      <p:to>
                                        <p:strVal val="visible"/>
                                      </p:to>
                                    </p:set>
                                    <p:animEffect transition="in" filter="barn(inVertical)">
                                      <p:cBhvr>
                                        <p:cTn id="190" dur="3000"/>
                                        <p:tgtEl>
                                          <p:spTgt spid="27"/>
                                        </p:tgtEl>
                                      </p:cBhvr>
                                    </p:animEffect>
                                  </p:childTnLst>
                                </p:cTn>
                              </p:par>
                              <p:par>
                                <p:cTn id="191" presetID="2" presetClass="entr" presetSubtype="4" fill="hold" grpId="1" nodeType="withEffect">
                                  <p:stCondLst>
                                    <p:cond delay="0"/>
                                  </p:stCondLst>
                                  <p:childTnLst>
                                    <p:set>
                                      <p:cBhvr>
                                        <p:cTn id="192" dur="1" fill="hold">
                                          <p:stCondLst>
                                            <p:cond delay="0"/>
                                          </p:stCondLst>
                                        </p:cTn>
                                        <p:tgtEl>
                                          <p:spTgt spid="27"/>
                                        </p:tgtEl>
                                        <p:attrNameLst>
                                          <p:attrName>style.visibility</p:attrName>
                                        </p:attrNameLst>
                                      </p:cBhvr>
                                      <p:to>
                                        <p:strVal val="visible"/>
                                      </p:to>
                                    </p:set>
                                    <p:anim calcmode="lin" valueType="num">
                                      <p:cBhvr additive="base">
                                        <p:cTn id="193" dur="3000" fill="hold"/>
                                        <p:tgtEl>
                                          <p:spTgt spid="27"/>
                                        </p:tgtEl>
                                        <p:attrNameLst>
                                          <p:attrName>ppt_x</p:attrName>
                                        </p:attrNameLst>
                                      </p:cBhvr>
                                      <p:tavLst>
                                        <p:tav tm="0">
                                          <p:val>
                                            <p:strVal val="#ppt_x"/>
                                          </p:val>
                                        </p:tav>
                                        <p:tav tm="100000">
                                          <p:val>
                                            <p:strVal val="#ppt_x"/>
                                          </p:val>
                                        </p:tav>
                                      </p:tavLst>
                                    </p:anim>
                                    <p:anim calcmode="lin" valueType="num">
                                      <p:cBhvr additive="base">
                                        <p:cTn id="194" dur="3000" fill="hold"/>
                                        <p:tgtEl>
                                          <p:spTgt spid="27"/>
                                        </p:tgtEl>
                                        <p:attrNameLst>
                                          <p:attrName>ppt_y</p:attrName>
                                        </p:attrNameLst>
                                      </p:cBhvr>
                                      <p:tavLst>
                                        <p:tav tm="0">
                                          <p:val>
                                            <p:strVal val="1+#ppt_h/2"/>
                                          </p:val>
                                        </p:tav>
                                        <p:tav tm="100000">
                                          <p:val>
                                            <p:strVal val="#ppt_y"/>
                                          </p:val>
                                        </p:tav>
                                      </p:tavLst>
                                    </p:anim>
                                  </p:childTnLst>
                                </p:cTn>
                              </p:par>
                              <p:par>
                                <p:cTn id="195" presetID="16" presetClass="entr" presetSubtype="21" fill="hold" grpId="0" nodeType="withEffect">
                                  <p:stCondLst>
                                    <p:cond delay="0"/>
                                  </p:stCondLst>
                                  <p:childTnLst>
                                    <p:set>
                                      <p:cBhvr>
                                        <p:cTn id="196" dur="1" fill="hold">
                                          <p:stCondLst>
                                            <p:cond delay="0"/>
                                          </p:stCondLst>
                                        </p:cTn>
                                        <p:tgtEl>
                                          <p:spTgt spid="28"/>
                                        </p:tgtEl>
                                        <p:attrNameLst>
                                          <p:attrName>style.visibility</p:attrName>
                                        </p:attrNameLst>
                                      </p:cBhvr>
                                      <p:to>
                                        <p:strVal val="visible"/>
                                      </p:to>
                                    </p:set>
                                    <p:animEffect transition="in" filter="barn(inVertical)">
                                      <p:cBhvr>
                                        <p:cTn id="197" dur="3000"/>
                                        <p:tgtEl>
                                          <p:spTgt spid="28"/>
                                        </p:tgtEl>
                                      </p:cBhvr>
                                    </p:animEffect>
                                  </p:childTnLst>
                                </p:cTn>
                              </p:par>
                              <p:par>
                                <p:cTn id="198" presetID="2" presetClass="entr" presetSubtype="4" fill="hold" grpId="1" nodeType="withEffect">
                                  <p:stCondLst>
                                    <p:cond delay="0"/>
                                  </p:stCondLst>
                                  <p:childTnLst>
                                    <p:set>
                                      <p:cBhvr>
                                        <p:cTn id="199" dur="1" fill="hold">
                                          <p:stCondLst>
                                            <p:cond delay="0"/>
                                          </p:stCondLst>
                                        </p:cTn>
                                        <p:tgtEl>
                                          <p:spTgt spid="28"/>
                                        </p:tgtEl>
                                        <p:attrNameLst>
                                          <p:attrName>style.visibility</p:attrName>
                                        </p:attrNameLst>
                                      </p:cBhvr>
                                      <p:to>
                                        <p:strVal val="visible"/>
                                      </p:to>
                                    </p:set>
                                    <p:anim calcmode="lin" valueType="num">
                                      <p:cBhvr additive="base">
                                        <p:cTn id="200" dur="3000" fill="hold"/>
                                        <p:tgtEl>
                                          <p:spTgt spid="28"/>
                                        </p:tgtEl>
                                        <p:attrNameLst>
                                          <p:attrName>ppt_x</p:attrName>
                                        </p:attrNameLst>
                                      </p:cBhvr>
                                      <p:tavLst>
                                        <p:tav tm="0">
                                          <p:val>
                                            <p:strVal val="#ppt_x"/>
                                          </p:val>
                                        </p:tav>
                                        <p:tav tm="100000">
                                          <p:val>
                                            <p:strVal val="#ppt_x"/>
                                          </p:val>
                                        </p:tav>
                                      </p:tavLst>
                                    </p:anim>
                                    <p:anim calcmode="lin" valueType="num">
                                      <p:cBhvr additive="base">
                                        <p:cTn id="201" dur="3000" fill="hold"/>
                                        <p:tgtEl>
                                          <p:spTgt spid="28"/>
                                        </p:tgtEl>
                                        <p:attrNameLst>
                                          <p:attrName>ppt_y</p:attrName>
                                        </p:attrNameLst>
                                      </p:cBhvr>
                                      <p:tavLst>
                                        <p:tav tm="0">
                                          <p:val>
                                            <p:strVal val="1+#ppt_h/2"/>
                                          </p:val>
                                        </p:tav>
                                        <p:tav tm="100000">
                                          <p:val>
                                            <p:strVal val="#ppt_y"/>
                                          </p:val>
                                        </p:tav>
                                      </p:tavLst>
                                    </p:anim>
                                  </p:childTnLst>
                                </p:cTn>
                              </p:par>
                              <p:par>
                                <p:cTn id="202" presetID="16" presetClass="entr" presetSubtype="21" fill="hold" grpId="0" nodeType="withEffect">
                                  <p:stCondLst>
                                    <p:cond delay="0"/>
                                  </p:stCondLst>
                                  <p:childTnLst>
                                    <p:set>
                                      <p:cBhvr>
                                        <p:cTn id="203" dur="1" fill="hold">
                                          <p:stCondLst>
                                            <p:cond delay="0"/>
                                          </p:stCondLst>
                                        </p:cTn>
                                        <p:tgtEl>
                                          <p:spTgt spid="29"/>
                                        </p:tgtEl>
                                        <p:attrNameLst>
                                          <p:attrName>style.visibility</p:attrName>
                                        </p:attrNameLst>
                                      </p:cBhvr>
                                      <p:to>
                                        <p:strVal val="visible"/>
                                      </p:to>
                                    </p:set>
                                    <p:animEffect transition="in" filter="barn(inVertical)">
                                      <p:cBhvr>
                                        <p:cTn id="204" dur="3000"/>
                                        <p:tgtEl>
                                          <p:spTgt spid="29"/>
                                        </p:tgtEl>
                                      </p:cBhvr>
                                    </p:animEffect>
                                  </p:childTnLst>
                                </p:cTn>
                              </p:par>
                              <p:par>
                                <p:cTn id="205" presetID="2" presetClass="entr" presetSubtype="4" fill="hold" grpId="1" nodeType="withEffect">
                                  <p:stCondLst>
                                    <p:cond delay="0"/>
                                  </p:stCondLst>
                                  <p:childTnLst>
                                    <p:set>
                                      <p:cBhvr>
                                        <p:cTn id="206" dur="1" fill="hold">
                                          <p:stCondLst>
                                            <p:cond delay="0"/>
                                          </p:stCondLst>
                                        </p:cTn>
                                        <p:tgtEl>
                                          <p:spTgt spid="29"/>
                                        </p:tgtEl>
                                        <p:attrNameLst>
                                          <p:attrName>style.visibility</p:attrName>
                                        </p:attrNameLst>
                                      </p:cBhvr>
                                      <p:to>
                                        <p:strVal val="visible"/>
                                      </p:to>
                                    </p:set>
                                    <p:anim calcmode="lin" valueType="num">
                                      <p:cBhvr additive="base">
                                        <p:cTn id="207" dur="3000" fill="hold"/>
                                        <p:tgtEl>
                                          <p:spTgt spid="29"/>
                                        </p:tgtEl>
                                        <p:attrNameLst>
                                          <p:attrName>ppt_x</p:attrName>
                                        </p:attrNameLst>
                                      </p:cBhvr>
                                      <p:tavLst>
                                        <p:tav tm="0">
                                          <p:val>
                                            <p:strVal val="#ppt_x"/>
                                          </p:val>
                                        </p:tav>
                                        <p:tav tm="100000">
                                          <p:val>
                                            <p:strVal val="#ppt_x"/>
                                          </p:val>
                                        </p:tav>
                                      </p:tavLst>
                                    </p:anim>
                                    <p:anim calcmode="lin" valueType="num">
                                      <p:cBhvr additive="base">
                                        <p:cTn id="208" dur="3000" fill="hold"/>
                                        <p:tgtEl>
                                          <p:spTgt spid="29"/>
                                        </p:tgtEl>
                                        <p:attrNameLst>
                                          <p:attrName>ppt_y</p:attrName>
                                        </p:attrNameLst>
                                      </p:cBhvr>
                                      <p:tavLst>
                                        <p:tav tm="0">
                                          <p:val>
                                            <p:strVal val="1+#ppt_h/2"/>
                                          </p:val>
                                        </p:tav>
                                        <p:tav tm="100000">
                                          <p:val>
                                            <p:strVal val="#ppt_y"/>
                                          </p:val>
                                        </p:tav>
                                      </p:tavLst>
                                    </p:anim>
                                  </p:childTnLst>
                                </p:cTn>
                              </p:par>
                              <p:par>
                                <p:cTn id="209" presetID="16" presetClass="entr" presetSubtype="21" fill="hold" grpId="0" nodeType="withEffect">
                                  <p:stCondLst>
                                    <p:cond delay="0"/>
                                  </p:stCondLst>
                                  <p:childTnLst>
                                    <p:set>
                                      <p:cBhvr>
                                        <p:cTn id="210" dur="1" fill="hold">
                                          <p:stCondLst>
                                            <p:cond delay="0"/>
                                          </p:stCondLst>
                                        </p:cTn>
                                        <p:tgtEl>
                                          <p:spTgt spid="30"/>
                                        </p:tgtEl>
                                        <p:attrNameLst>
                                          <p:attrName>style.visibility</p:attrName>
                                        </p:attrNameLst>
                                      </p:cBhvr>
                                      <p:to>
                                        <p:strVal val="visible"/>
                                      </p:to>
                                    </p:set>
                                    <p:animEffect transition="in" filter="barn(inVertical)">
                                      <p:cBhvr>
                                        <p:cTn id="211" dur="3000"/>
                                        <p:tgtEl>
                                          <p:spTgt spid="30"/>
                                        </p:tgtEl>
                                      </p:cBhvr>
                                    </p:animEffect>
                                  </p:childTnLst>
                                </p:cTn>
                              </p:par>
                              <p:par>
                                <p:cTn id="212" presetID="2" presetClass="entr" presetSubtype="4" fill="hold" grpId="1" nodeType="withEffect">
                                  <p:stCondLst>
                                    <p:cond delay="0"/>
                                  </p:stCondLst>
                                  <p:childTnLst>
                                    <p:set>
                                      <p:cBhvr>
                                        <p:cTn id="213" dur="1" fill="hold">
                                          <p:stCondLst>
                                            <p:cond delay="0"/>
                                          </p:stCondLst>
                                        </p:cTn>
                                        <p:tgtEl>
                                          <p:spTgt spid="30"/>
                                        </p:tgtEl>
                                        <p:attrNameLst>
                                          <p:attrName>style.visibility</p:attrName>
                                        </p:attrNameLst>
                                      </p:cBhvr>
                                      <p:to>
                                        <p:strVal val="visible"/>
                                      </p:to>
                                    </p:set>
                                    <p:anim calcmode="lin" valueType="num">
                                      <p:cBhvr additive="base">
                                        <p:cTn id="214" dur="3000" fill="hold"/>
                                        <p:tgtEl>
                                          <p:spTgt spid="30"/>
                                        </p:tgtEl>
                                        <p:attrNameLst>
                                          <p:attrName>ppt_x</p:attrName>
                                        </p:attrNameLst>
                                      </p:cBhvr>
                                      <p:tavLst>
                                        <p:tav tm="0">
                                          <p:val>
                                            <p:strVal val="#ppt_x"/>
                                          </p:val>
                                        </p:tav>
                                        <p:tav tm="100000">
                                          <p:val>
                                            <p:strVal val="#ppt_x"/>
                                          </p:val>
                                        </p:tav>
                                      </p:tavLst>
                                    </p:anim>
                                    <p:anim calcmode="lin" valueType="num">
                                      <p:cBhvr additive="base">
                                        <p:cTn id="215" dur="3000" fill="hold"/>
                                        <p:tgtEl>
                                          <p:spTgt spid="30"/>
                                        </p:tgtEl>
                                        <p:attrNameLst>
                                          <p:attrName>ppt_y</p:attrName>
                                        </p:attrNameLst>
                                      </p:cBhvr>
                                      <p:tavLst>
                                        <p:tav tm="0">
                                          <p:val>
                                            <p:strVal val="1+#ppt_h/2"/>
                                          </p:val>
                                        </p:tav>
                                        <p:tav tm="100000">
                                          <p:val>
                                            <p:strVal val="#ppt_y"/>
                                          </p:val>
                                        </p:tav>
                                      </p:tavLst>
                                    </p:anim>
                                  </p:childTnLst>
                                </p:cTn>
                              </p:par>
                              <p:par>
                                <p:cTn id="216" presetID="8" presetClass="emph" presetSubtype="0" fill="hold" grpId="2" nodeType="withEffect">
                                  <p:stCondLst>
                                    <p:cond delay="0"/>
                                  </p:stCondLst>
                                  <p:childTnLst>
                                    <p:animRot by="21600000">
                                      <p:cBhvr>
                                        <p:cTn id="217" dur="3000" fill="hold"/>
                                        <p:tgtEl>
                                          <p:spTgt spid="18"/>
                                        </p:tgtEl>
                                        <p:attrNameLst>
                                          <p:attrName>r</p:attrName>
                                        </p:attrNameLst>
                                      </p:cBhvr>
                                    </p:animRot>
                                  </p:childTnLst>
                                </p:cTn>
                              </p:par>
                              <p:par>
                                <p:cTn id="218" presetID="8" presetClass="emph" presetSubtype="0" fill="hold" grpId="2" nodeType="withEffect">
                                  <p:stCondLst>
                                    <p:cond delay="0"/>
                                  </p:stCondLst>
                                  <p:childTnLst>
                                    <p:animRot by="21600000">
                                      <p:cBhvr>
                                        <p:cTn id="219" dur="3000" fill="hold"/>
                                        <p:tgtEl>
                                          <p:spTgt spid="19"/>
                                        </p:tgtEl>
                                        <p:attrNameLst>
                                          <p:attrName>r</p:attrName>
                                        </p:attrNameLst>
                                      </p:cBhvr>
                                    </p:animRot>
                                  </p:childTnLst>
                                </p:cTn>
                              </p:par>
                              <p:par>
                                <p:cTn id="220" presetID="8" presetClass="emph" presetSubtype="0" fill="hold" grpId="2" nodeType="withEffect">
                                  <p:stCondLst>
                                    <p:cond delay="0"/>
                                  </p:stCondLst>
                                  <p:childTnLst>
                                    <p:animRot by="21600000">
                                      <p:cBhvr>
                                        <p:cTn id="221" dur="3000" fill="hold"/>
                                        <p:tgtEl>
                                          <p:spTgt spid="20"/>
                                        </p:tgtEl>
                                        <p:attrNameLst>
                                          <p:attrName>r</p:attrName>
                                        </p:attrNameLst>
                                      </p:cBhvr>
                                    </p:animRot>
                                  </p:childTnLst>
                                </p:cTn>
                              </p:par>
                              <p:par>
                                <p:cTn id="222" presetID="8" presetClass="emph" presetSubtype="0" fill="hold" grpId="2" nodeType="withEffect">
                                  <p:stCondLst>
                                    <p:cond delay="0"/>
                                  </p:stCondLst>
                                  <p:childTnLst>
                                    <p:animRot by="21600000">
                                      <p:cBhvr>
                                        <p:cTn id="223" dur="3000" fill="hold"/>
                                        <p:tgtEl>
                                          <p:spTgt spid="21"/>
                                        </p:tgtEl>
                                        <p:attrNameLst>
                                          <p:attrName>r</p:attrName>
                                        </p:attrNameLst>
                                      </p:cBhvr>
                                    </p:animRot>
                                  </p:childTnLst>
                                </p:cTn>
                              </p:par>
                              <p:par>
                                <p:cTn id="224" presetID="8" presetClass="emph" presetSubtype="0" fill="hold" grpId="2" nodeType="withEffect">
                                  <p:stCondLst>
                                    <p:cond delay="0"/>
                                  </p:stCondLst>
                                  <p:childTnLst>
                                    <p:animRot by="21600000">
                                      <p:cBhvr>
                                        <p:cTn id="225" dur="3000" fill="hold"/>
                                        <p:tgtEl>
                                          <p:spTgt spid="22"/>
                                        </p:tgtEl>
                                        <p:attrNameLst>
                                          <p:attrName>r</p:attrName>
                                        </p:attrNameLst>
                                      </p:cBhvr>
                                    </p:animRot>
                                  </p:childTnLst>
                                </p:cTn>
                              </p:par>
                              <p:par>
                                <p:cTn id="226" presetID="8" presetClass="emph" presetSubtype="0" fill="hold" grpId="2" nodeType="withEffect">
                                  <p:stCondLst>
                                    <p:cond delay="0"/>
                                  </p:stCondLst>
                                  <p:childTnLst>
                                    <p:animRot by="21600000">
                                      <p:cBhvr>
                                        <p:cTn id="227" dur="3000" fill="hold"/>
                                        <p:tgtEl>
                                          <p:spTgt spid="23"/>
                                        </p:tgtEl>
                                        <p:attrNameLst>
                                          <p:attrName>r</p:attrName>
                                        </p:attrNameLst>
                                      </p:cBhvr>
                                    </p:animRot>
                                  </p:childTnLst>
                                </p:cTn>
                              </p:par>
                              <p:par>
                                <p:cTn id="228" presetID="8" presetClass="emph" presetSubtype="0" fill="hold" grpId="2" nodeType="withEffect">
                                  <p:stCondLst>
                                    <p:cond delay="0"/>
                                  </p:stCondLst>
                                  <p:childTnLst>
                                    <p:animRot by="21600000">
                                      <p:cBhvr>
                                        <p:cTn id="229" dur="3000" fill="hold"/>
                                        <p:tgtEl>
                                          <p:spTgt spid="24"/>
                                        </p:tgtEl>
                                        <p:attrNameLst>
                                          <p:attrName>r</p:attrName>
                                        </p:attrNameLst>
                                      </p:cBhvr>
                                    </p:animRot>
                                  </p:childTnLst>
                                </p:cTn>
                              </p:par>
                              <p:par>
                                <p:cTn id="230" presetID="8" presetClass="emph" presetSubtype="0" fill="hold" grpId="2" nodeType="withEffect">
                                  <p:stCondLst>
                                    <p:cond delay="0"/>
                                  </p:stCondLst>
                                  <p:childTnLst>
                                    <p:animRot by="21600000">
                                      <p:cBhvr>
                                        <p:cTn id="231" dur="3000" fill="hold"/>
                                        <p:tgtEl>
                                          <p:spTgt spid="25"/>
                                        </p:tgtEl>
                                        <p:attrNameLst>
                                          <p:attrName>r</p:attrName>
                                        </p:attrNameLst>
                                      </p:cBhvr>
                                    </p:animRot>
                                  </p:childTnLst>
                                </p:cTn>
                              </p:par>
                              <p:par>
                                <p:cTn id="232" presetID="8" presetClass="emph" presetSubtype="0" fill="hold" grpId="2" nodeType="withEffect">
                                  <p:stCondLst>
                                    <p:cond delay="0"/>
                                  </p:stCondLst>
                                  <p:childTnLst>
                                    <p:animRot by="21600000">
                                      <p:cBhvr>
                                        <p:cTn id="233" dur="3000" fill="hold"/>
                                        <p:tgtEl>
                                          <p:spTgt spid="26"/>
                                        </p:tgtEl>
                                        <p:attrNameLst>
                                          <p:attrName>r</p:attrName>
                                        </p:attrNameLst>
                                      </p:cBhvr>
                                    </p:animRot>
                                  </p:childTnLst>
                                </p:cTn>
                              </p:par>
                              <p:par>
                                <p:cTn id="234" presetID="8" presetClass="emph" presetSubtype="0" fill="hold" grpId="2" nodeType="withEffect">
                                  <p:stCondLst>
                                    <p:cond delay="0"/>
                                  </p:stCondLst>
                                  <p:childTnLst>
                                    <p:animRot by="21600000">
                                      <p:cBhvr>
                                        <p:cTn id="235" dur="3000" fill="hold"/>
                                        <p:tgtEl>
                                          <p:spTgt spid="27"/>
                                        </p:tgtEl>
                                        <p:attrNameLst>
                                          <p:attrName>r</p:attrName>
                                        </p:attrNameLst>
                                      </p:cBhvr>
                                    </p:animRot>
                                  </p:childTnLst>
                                </p:cTn>
                              </p:par>
                              <p:par>
                                <p:cTn id="236" presetID="8" presetClass="emph" presetSubtype="0" fill="hold" grpId="2" nodeType="withEffect">
                                  <p:stCondLst>
                                    <p:cond delay="0"/>
                                  </p:stCondLst>
                                  <p:childTnLst>
                                    <p:animRot by="21600000">
                                      <p:cBhvr>
                                        <p:cTn id="237" dur="3000" fill="hold"/>
                                        <p:tgtEl>
                                          <p:spTgt spid="28"/>
                                        </p:tgtEl>
                                        <p:attrNameLst>
                                          <p:attrName>r</p:attrName>
                                        </p:attrNameLst>
                                      </p:cBhvr>
                                    </p:animRot>
                                  </p:childTnLst>
                                </p:cTn>
                              </p:par>
                              <p:par>
                                <p:cTn id="238" presetID="8" presetClass="emph" presetSubtype="0" fill="hold" grpId="2" nodeType="withEffect">
                                  <p:stCondLst>
                                    <p:cond delay="0"/>
                                  </p:stCondLst>
                                  <p:childTnLst>
                                    <p:animRot by="21600000">
                                      <p:cBhvr>
                                        <p:cTn id="239" dur="3000" fill="hold"/>
                                        <p:tgtEl>
                                          <p:spTgt spid="29"/>
                                        </p:tgtEl>
                                        <p:attrNameLst>
                                          <p:attrName>r</p:attrName>
                                        </p:attrNameLst>
                                      </p:cBhvr>
                                    </p:animRot>
                                  </p:childTnLst>
                                </p:cTn>
                              </p:par>
                              <p:par>
                                <p:cTn id="240" presetID="8" presetClass="emph" presetSubtype="0" fill="hold" grpId="2" nodeType="withEffect">
                                  <p:stCondLst>
                                    <p:cond delay="0"/>
                                  </p:stCondLst>
                                  <p:childTnLst>
                                    <p:animRot by="21600000">
                                      <p:cBhvr>
                                        <p:cTn id="241" dur="3000" fill="hold"/>
                                        <p:tgtEl>
                                          <p:spTgt spid="30"/>
                                        </p:tgtEl>
                                        <p:attrNameLst>
                                          <p:attrName>r</p:attrName>
                                        </p:attrNameLst>
                                      </p:cBhvr>
                                    </p:animRot>
                                  </p:childTnLst>
                                </p:cTn>
                              </p:par>
                              <p:par>
                                <p:cTn id="242" presetID="29" presetClass="entr" presetSubtype="0" fill="hold" nodeType="withEffect">
                                  <p:stCondLst>
                                    <p:cond delay="0"/>
                                  </p:stCondLst>
                                  <p:childTnLst>
                                    <p:set>
                                      <p:cBhvr>
                                        <p:cTn id="243" dur="1" fill="hold">
                                          <p:stCondLst>
                                            <p:cond delay="0"/>
                                          </p:stCondLst>
                                        </p:cTn>
                                        <p:tgtEl>
                                          <p:spTgt spid="4"/>
                                        </p:tgtEl>
                                        <p:attrNameLst>
                                          <p:attrName>style.visibility</p:attrName>
                                        </p:attrNameLst>
                                      </p:cBhvr>
                                      <p:to>
                                        <p:strVal val="visible"/>
                                      </p:to>
                                    </p:set>
                                    <p:anim calcmode="lin" valueType="num">
                                      <p:cBhvr>
                                        <p:cTn id="244" dur="3000" fill="hold"/>
                                        <p:tgtEl>
                                          <p:spTgt spid="4"/>
                                        </p:tgtEl>
                                        <p:attrNameLst>
                                          <p:attrName>ppt_x</p:attrName>
                                        </p:attrNameLst>
                                      </p:cBhvr>
                                      <p:tavLst>
                                        <p:tav tm="0">
                                          <p:val>
                                            <p:strVal val="#ppt_x-.2"/>
                                          </p:val>
                                        </p:tav>
                                        <p:tav tm="100000">
                                          <p:val>
                                            <p:strVal val="#ppt_x"/>
                                          </p:val>
                                        </p:tav>
                                      </p:tavLst>
                                    </p:anim>
                                    <p:anim calcmode="lin" valueType="num">
                                      <p:cBhvr>
                                        <p:cTn id="245"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24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P spid="27" grpId="1" animBg="1"/>
      <p:bldP spid="27" grpId="2" animBg="1"/>
      <p:bldP spid="28" grpId="0" animBg="1"/>
      <p:bldP spid="28" grpId="1" animBg="1"/>
      <p:bldP spid="28" grpId="2" animBg="1"/>
      <p:bldP spid="29" grpId="0" animBg="1"/>
      <p:bldP spid="29" grpId="1" animBg="1"/>
      <p:bldP spid="29" grpId="2" animBg="1"/>
      <p:bldP spid="30" grpId="0" animBg="1"/>
      <p:bldP spid="30" grpId="1" animBg="1"/>
      <p:bldP spid="30" grpId="2" animBg="1"/>
      <p:bldP spid="31"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ladro-clown-1.jpg"/>
          <p:cNvPicPr>
            <a:picLocks noChangeAspect="1"/>
          </p:cNvPicPr>
          <p:nvPr/>
        </p:nvPicPr>
        <p:blipFill>
          <a:blip r:embed="rId2"/>
          <a:stretch>
            <a:fillRect/>
          </a:stretch>
        </p:blipFill>
        <p:spPr>
          <a:xfrm>
            <a:off x="0" y="857232"/>
            <a:ext cx="9144000" cy="5201564"/>
          </a:xfrm>
          <a:prstGeom prst="rect">
            <a:avLst/>
          </a:prstGeom>
        </p:spPr>
      </p:pic>
      <p:sp>
        <p:nvSpPr>
          <p:cNvPr id="26" name="25 Marco"/>
          <p:cNvSpPr/>
          <p:nvPr/>
        </p:nvSpPr>
        <p:spPr>
          <a:xfrm>
            <a:off x="0"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2" name="41 Marco"/>
          <p:cNvSpPr/>
          <p:nvPr/>
        </p:nvSpPr>
        <p:spPr>
          <a:xfrm>
            <a:off x="714348"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3" name="42 Marco"/>
          <p:cNvSpPr/>
          <p:nvPr/>
        </p:nvSpPr>
        <p:spPr>
          <a:xfrm>
            <a:off x="1357322"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4" name="43 Marco"/>
          <p:cNvSpPr/>
          <p:nvPr/>
        </p:nvSpPr>
        <p:spPr>
          <a:xfrm>
            <a:off x="2071670"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5" name="44 Marco"/>
          <p:cNvSpPr/>
          <p:nvPr/>
        </p:nvSpPr>
        <p:spPr>
          <a:xfrm>
            <a:off x="2786082"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6" name="45 Marco"/>
          <p:cNvSpPr/>
          <p:nvPr/>
        </p:nvSpPr>
        <p:spPr>
          <a:xfrm>
            <a:off x="3500430"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7" name="46 Marco"/>
          <p:cNvSpPr/>
          <p:nvPr/>
        </p:nvSpPr>
        <p:spPr>
          <a:xfrm>
            <a:off x="4143404"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8" name="47 Marco"/>
          <p:cNvSpPr/>
          <p:nvPr/>
        </p:nvSpPr>
        <p:spPr>
          <a:xfrm>
            <a:off x="4857752"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9" name="48 Marco"/>
          <p:cNvSpPr/>
          <p:nvPr/>
        </p:nvSpPr>
        <p:spPr>
          <a:xfrm>
            <a:off x="5572132" y="0"/>
            <a:ext cx="78581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0" name="49 Marco"/>
          <p:cNvSpPr/>
          <p:nvPr/>
        </p:nvSpPr>
        <p:spPr>
          <a:xfrm>
            <a:off x="6357950"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1" name="50 Marco"/>
          <p:cNvSpPr/>
          <p:nvPr/>
        </p:nvSpPr>
        <p:spPr>
          <a:xfrm>
            <a:off x="7000924"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2" name="51 Marco"/>
          <p:cNvSpPr/>
          <p:nvPr/>
        </p:nvSpPr>
        <p:spPr>
          <a:xfrm>
            <a:off x="7715272"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3" name="52 Marco"/>
          <p:cNvSpPr/>
          <p:nvPr/>
        </p:nvSpPr>
        <p:spPr>
          <a:xfrm>
            <a:off x="8429684" y="0"/>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7" name="56 Marco"/>
          <p:cNvSpPr/>
          <p:nvPr/>
        </p:nvSpPr>
        <p:spPr>
          <a:xfrm>
            <a:off x="0"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8" name="57 Marco"/>
          <p:cNvSpPr/>
          <p:nvPr/>
        </p:nvSpPr>
        <p:spPr>
          <a:xfrm>
            <a:off x="714348"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9" name="58 Marco"/>
          <p:cNvSpPr/>
          <p:nvPr/>
        </p:nvSpPr>
        <p:spPr>
          <a:xfrm>
            <a:off x="1357322"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0" name="59 Marco"/>
          <p:cNvSpPr/>
          <p:nvPr/>
        </p:nvSpPr>
        <p:spPr>
          <a:xfrm>
            <a:off x="2071670"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1" name="60 Marco"/>
          <p:cNvSpPr/>
          <p:nvPr/>
        </p:nvSpPr>
        <p:spPr>
          <a:xfrm>
            <a:off x="2786082"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2" name="61 Marco"/>
          <p:cNvSpPr/>
          <p:nvPr/>
        </p:nvSpPr>
        <p:spPr>
          <a:xfrm>
            <a:off x="3500430"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3" name="62 Marco"/>
          <p:cNvSpPr/>
          <p:nvPr/>
        </p:nvSpPr>
        <p:spPr>
          <a:xfrm>
            <a:off x="4143404"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4" name="63 Marco"/>
          <p:cNvSpPr/>
          <p:nvPr/>
        </p:nvSpPr>
        <p:spPr>
          <a:xfrm>
            <a:off x="4857752"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5" name="64 Marco"/>
          <p:cNvSpPr/>
          <p:nvPr/>
        </p:nvSpPr>
        <p:spPr>
          <a:xfrm>
            <a:off x="5572132" y="6143644"/>
            <a:ext cx="78581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6" name="65 Marco"/>
          <p:cNvSpPr/>
          <p:nvPr/>
        </p:nvSpPr>
        <p:spPr>
          <a:xfrm>
            <a:off x="6357950"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7" name="66 Marco"/>
          <p:cNvSpPr/>
          <p:nvPr/>
        </p:nvSpPr>
        <p:spPr>
          <a:xfrm>
            <a:off x="7000924"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8" name="67 Marco"/>
          <p:cNvSpPr/>
          <p:nvPr/>
        </p:nvSpPr>
        <p:spPr>
          <a:xfrm>
            <a:off x="7715272"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9" name="68 Marco"/>
          <p:cNvSpPr/>
          <p:nvPr/>
        </p:nvSpPr>
        <p:spPr>
          <a:xfrm>
            <a:off x="8429684" y="6143644"/>
            <a:ext cx="714348" cy="714356"/>
          </a:xfrm>
          <a:prstGeom prst="frame">
            <a:avLst>
              <a:gd name="adj1" fmla="val 44112"/>
            </a:avLst>
          </a:prstGeom>
          <a:solidFill>
            <a:schemeClr val="tx2">
              <a:lumMod val="75000"/>
            </a:schemeClr>
          </a:solidFill>
          <a:ln>
            <a:noFill/>
          </a:ln>
          <a:effectLst>
            <a:reflection blurRad="6350" stA="50000" endA="300" endPos="555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8" presetClass="emph" presetSubtype="0" fill="hold" grpId="0" nodeType="withEffect">
                                  <p:stCondLst>
                                    <p:cond delay="0"/>
                                  </p:stCondLst>
                                  <p:childTnLst>
                                    <p:animRot by="21600000">
                                      <p:cBhvr>
                                        <p:cTn id="9" dur="3000" fill="hold"/>
                                        <p:tgtEl>
                                          <p:spTgt spid="26"/>
                                        </p:tgtEl>
                                        <p:attrNameLst>
                                          <p:attrName>r</p:attrName>
                                        </p:attrNameLst>
                                      </p:cBhvr>
                                    </p:animRot>
                                  </p:childTnLst>
                                </p:cTn>
                              </p:par>
                              <p:par>
                                <p:cTn id="10" presetID="2" presetClass="entr" presetSubtype="8" fill="hold" grpId="1" nodeType="withEffect">
                                  <p:stCondLst>
                                    <p:cond delay="0"/>
                                  </p:stCondLst>
                                  <p:childTnLst>
                                    <p:set>
                                      <p:cBhvr>
                                        <p:cTn id="11" dur="1" fill="hold">
                                          <p:stCondLst>
                                            <p:cond delay="0"/>
                                          </p:stCondLst>
                                        </p:cTn>
                                        <p:tgtEl>
                                          <p:spTgt spid="26"/>
                                        </p:tgtEl>
                                        <p:attrNameLst>
                                          <p:attrName>style.visibility</p:attrName>
                                        </p:attrNameLst>
                                      </p:cBhvr>
                                      <p:to>
                                        <p:strVal val="visible"/>
                                      </p:to>
                                    </p:set>
                                    <p:anim calcmode="lin" valueType="num">
                                      <p:cBhvr additive="base">
                                        <p:cTn id="12" dur="3000" fill="hold"/>
                                        <p:tgtEl>
                                          <p:spTgt spid="26"/>
                                        </p:tgtEl>
                                        <p:attrNameLst>
                                          <p:attrName>ppt_x</p:attrName>
                                        </p:attrNameLst>
                                      </p:cBhvr>
                                      <p:tavLst>
                                        <p:tav tm="0">
                                          <p:val>
                                            <p:strVal val="0-#ppt_w/2"/>
                                          </p:val>
                                        </p:tav>
                                        <p:tav tm="100000">
                                          <p:val>
                                            <p:strVal val="#ppt_x"/>
                                          </p:val>
                                        </p:tav>
                                      </p:tavLst>
                                    </p:anim>
                                    <p:anim calcmode="lin" valueType="num">
                                      <p:cBhvr additive="base">
                                        <p:cTn id="13" dur="3000" fill="hold"/>
                                        <p:tgtEl>
                                          <p:spTgt spid="26"/>
                                        </p:tgtEl>
                                        <p:attrNameLst>
                                          <p:attrName>ppt_y</p:attrName>
                                        </p:attrNameLst>
                                      </p:cBhvr>
                                      <p:tavLst>
                                        <p:tav tm="0">
                                          <p:val>
                                            <p:strVal val="#ppt_y"/>
                                          </p:val>
                                        </p:tav>
                                        <p:tav tm="100000">
                                          <p:val>
                                            <p:strVal val="#ppt_y"/>
                                          </p:val>
                                        </p:tav>
                                      </p:tavLst>
                                    </p:anim>
                                  </p:childTnLst>
                                </p:cTn>
                              </p:par>
                              <p:par>
                                <p:cTn id="14" presetID="8" presetClass="emph" presetSubtype="0" fill="hold" grpId="0" nodeType="withEffect">
                                  <p:stCondLst>
                                    <p:cond delay="0"/>
                                  </p:stCondLst>
                                  <p:childTnLst>
                                    <p:animRot by="21600000">
                                      <p:cBhvr>
                                        <p:cTn id="15" dur="3000" fill="hold"/>
                                        <p:tgtEl>
                                          <p:spTgt spid="42"/>
                                        </p:tgtEl>
                                        <p:attrNameLst>
                                          <p:attrName>r</p:attrName>
                                        </p:attrNameLst>
                                      </p:cBhvr>
                                    </p:animRot>
                                  </p:childTnLst>
                                </p:cTn>
                              </p:par>
                              <p:par>
                                <p:cTn id="16" presetID="2" presetClass="entr" presetSubtype="8" fill="hold" grpId="1"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additive="base">
                                        <p:cTn id="18" dur="3000" fill="hold"/>
                                        <p:tgtEl>
                                          <p:spTgt spid="42"/>
                                        </p:tgtEl>
                                        <p:attrNameLst>
                                          <p:attrName>ppt_x</p:attrName>
                                        </p:attrNameLst>
                                      </p:cBhvr>
                                      <p:tavLst>
                                        <p:tav tm="0">
                                          <p:val>
                                            <p:strVal val="0-#ppt_w/2"/>
                                          </p:val>
                                        </p:tav>
                                        <p:tav tm="100000">
                                          <p:val>
                                            <p:strVal val="#ppt_x"/>
                                          </p:val>
                                        </p:tav>
                                      </p:tavLst>
                                    </p:anim>
                                    <p:anim calcmode="lin" valueType="num">
                                      <p:cBhvr additive="base">
                                        <p:cTn id="19" dur="3000" fill="hold"/>
                                        <p:tgtEl>
                                          <p:spTgt spid="42"/>
                                        </p:tgtEl>
                                        <p:attrNameLst>
                                          <p:attrName>ppt_y</p:attrName>
                                        </p:attrNameLst>
                                      </p:cBhvr>
                                      <p:tavLst>
                                        <p:tav tm="0">
                                          <p:val>
                                            <p:strVal val="#ppt_y"/>
                                          </p:val>
                                        </p:tav>
                                        <p:tav tm="100000">
                                          <p:val>
                                            <p:strVal val="#ppt_y"/>
                                          </p:val>
                                        </p:tav>
                                      </p:tavLst>
                                    </p:anim>
                                  </p:childTnLst>
                                </p:cTn>
                              </p:par>
                              <p:par>
                                <p:cTn id="20" presetID="8" presetClass="emph" presetSubtype="0" fill="hold" grpId="0" nodeType="withEffect">
                                  <p:stCondLst>
                                    <p:cond delay="0"/>
                                  </p:stCondLst>
                                  <p:childTnLst>
                                    <p:animRot by="21600000">
                                      <p:cBhvr>
                                        <p:cTn id="21" dur="3000" fill="hold"/>
                                        <p:tgtEl>
                                          <p:spTgt spid="43"/>
                                        </p:tgtEl>
                                        <p:attrNameLst>
                                          <p:attrName>r</p:attrName>
                                        </p:attrNameLst>
                                      </p:cBhvr>
                                    </p:animRot>
                                  </p:childTnLst>
                                </p:cTn>
                              </p:par>
                              <p:par>
                                <p:cTn id="22" presetID="2" presetClass="entr" presetSubtype="8" fill="hold" grpId="1" nodeType="withEffect">
                                  <p:stCondLst>
                                    <p:cond delay="0"/>
                                  </p:stCondLst>
                                  <p:childTnLst>
                                    <p:set>
                                      <p:cBhvr>
                                        <p:cTn id="23" dur="1" fill="hold">
                                          <p:stCondLst>
                                            <p:cond delay="0"/>
                                          </p:stCondLst>
                                        </p:cTn>
                                        <p:tgtEl>
                                          <p:spTgt spid="43"/>
                                        </p:tgtEl>
                                        <p:attrNameLst>
                                          <p:attrName>style.visibility</p:attrName>
                                        </p:attrNameLst>
                                      </p:cBhvr>
                                      <p:to>
                                        <p:strVal val="visible"/>
                                      </p:to>
                                    </p:set>
                                    <p:anim calcmode="lin" valueType="num">
                                      <p:cBhvr additive="base">
                                        <p:cTn id="24" dur="3000" fill="hold"/>
                                        <p:tgtEl>
                                          <p:spTgt spid="43"/>
                                        </p:tgtEl>
                                        <p:attrNameLst>
                                          <p:attrName>ppt_x</p:attrName>
                                        </p:attrNameLst>
                                      </p:cBhvr>
                                      <p:tavLst>
                                        <p:tav tm="0">
                                          <p:val>
                                            <p:strVal val="0-#ppt_w/2"/>
                                          </p:val>
                                        </p:tav>
                                        <p:tav tm="100000">
                                          <p:val>
                                            <p:strVal val="#ppt_x"/>
                                          </p:val>
                                        </p:tav>
                                      </p:tavLst>
                                    </p:anim>
                                    <p:anim calcmode="lin" valueType="num">
                                      <p:cBhvr additive="base">
                                        <p:cTn id="25" dur="3000" fill="hold"/>
                                        <p:tgtEl>
                                          <p:spTgt spid="43"/>
                                        </p:tgtEl>
                                        <p:attrNameLst>
                                          <p:attrName>ppt_y</p:attrName>
                                        </p:attrNameLst>
                                      </p:cBhvr>
                                      <p:tavLst>
                                        <p:tav tm="0">
                                          <p:val>
                                            <p:strVal val="#ppt_y"/>
                                          </p:val>
                                        </p:tav>
                                        <p:tav tm="100000">
                                          <p:val>
                                            <p:strVal val="#ppt_y"/>
                                          </p:val>
                                        </p:tav>
                                      </p:tavLst>
                                    </p:anim>
                                  </p:childTnLst>
                                </p:cTn>
                              </p:par>
                              <p:par>
                                <p:cTn id="26" presetID="8" presetClass="emph" presetSubtype="0" fill="hold" grpId="0" nodeType="withEffect">
                                  <p:stCondLst>
                                    <p:cond delay="0"/>
                                  </p:stCondLst>
                                  <p:childTnLst>
                                    <p:animRot by="21600000">
                                      <p:cBhvr>
                                        <p:cTn id="27" dur="3000" fill="hold"/>
                                        <p:tgtEl>
                                          <p:spTgt spid="44"/>
                                        </p:tgtEl>
                                        <p:attrNameLst>
                                          <p:attrName>r</p:attrName>
                                        </p:attrNameLst>
                                      </p:cBhvr>
                                    </p:animRot>
                                  </p:childTnLst>
                                </p:cTn>
                              </p:par>
                              <p:par>
                                <p:cTn id="28" presetID="2" presetClass="entr" presetSubtype="8" fill="hold" grpId="1" nodeType="with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additive="base">
                                        <p:cTn id="30" dur="3000" fill="hold"/>
                                        <p:tgtEl>
                                          <p:spTgt spid="44"/>
                                        </p:tgtEl>
                                        <p:attrNameLst>
                                          <p:attrName>ppt_x</p:attrName>
                                        </p:attrNameLst>
                                      </p:cBhvr>
                                      <p:tavLst>
                                        <p:tav tm="0">
                                          <p:val>
                                            <p:strVal val="0-#ppt_w/2"/>
                                          </p:val>
                                        </p:tav>
                                        <p:tav tm="100000">
                                          <p:val>
                                            <p:strVal val="#ppt_x"/>
                                          </p:val>
                                        </p:tav>
                                      </p:tavLst>
                                    </p:anim>
                                    <p:anim calcmode="lin" valueType="num">
                                      <p:cBhvr additive="base">
                                        <p:cTn id="31" dur="3000" fill="hold"/>
                                        <p:tgtEl>
                                          <p:spTgt spid="44"/>
                                        </p:tgtEl>
                                        <p:attrNameLst>
                                          <p:attrName>ppt_y</p:attrName>
                                        </p:attrNameLst>
                                      </p:cBhvr>
                                      <p:tavLst>
                                        <p:tav tm="0">
                                          <p:val>
                                            <p:strVal val="#ppt_y"/>
                                          </p:val>
                                        </p:tav>
                                        <p:tav tm="100000">
                                          <p:val>
                                            <p:strVal val="#ppt_y"/>
                                          </p:val>
                                        </p:tav>
                                      </p:tavLst>
                                    </p:anim>
                                  </p:childTnLst>
                                </p:cTn>
                              </p:par>
                              <p:par>
                                <p:cTn id="32" presetID="8" presetClass="emph" presetSubtype="0" fill="hold" grpId="0" nodeType="withEffect">
                                  <p:stCondLst>
                                    <p:cond delay="0"/>
                                  </p:stCondLst>
                                  <p:childTnLst>
                                    <p:animRot by="21600000">
                                      <p:cBhvr>
                                        <p:cTn id="33" dur="3000" fill="hold"/>
                                        <p:tgtEl>
                                          <p:spTgt spid="45"/>
                                        </p:tgtEl>
                                        <p:attrNameLst>
                                          <p:attrName>r</p:attrName>
                                        </p:attrNameLst>
                                      </p:cBhvr>
                                    </p:animRot>
                                  </p:childTnLst>
                                </p:cTn>
                              </p:par>
                              <p:par>
                                <p:cTn id="34" presetID="2" presetClass="entr" presetSubtype="8" fill="hold" grpId="1" nodeType="with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additive="base">
                                        <p:cTn id="36" dur="3000" fill="hold"/>
                                        <p:tgtEl>
                                          <p:spTgt spid="45"/>
                                        </p:tgtEl>
                                        <p:attrNameLst>
                                          <p:attrName>ppt_x</p:attrName>
                                        </p:attrNameLst>
                                      </p:cBhvr>
                                      <p:tavLst>
                                        <p:tav tm="0">
                                          <p:val>
                                            <p:strVal val="0-#ppt_w/2"/>
                                          </p:val>
                                        </p:tav>
                                        <p:tav tm="100000">
                                          <p:val>
                                            <p:strVal val="#ppt_x"/>
                                          </p:val>
                                        </p:tav>
                                      </p:tavLst>
                                    </p:anim>
                                    <p:anim calcmode="lin" valueType="num">
                                      <p:cBhvr additive="base">
                                        <p:cTn id="37" dur="3000" fill="hold"/>
                                        <p:tgtEl>
                                          <p:spTgt spid="45"/>
                                        </p:tgtEl>
                                        <p:attrNameLst>
                                          <p:attrName>ppt_y</p:attrName>
                                        </p:attrNameLst>
                                      </p:cBhvr>
                                      <p:tavLst>
                                        <p:tav tm="0">
                                          <p:val>
                                            <p:strVal val="#ppt_y"/>
                                          </p:val>
                                        </p:tav>
                                        <p:tav tm="100000">
                                          <p:val>
                                            <p:strVal val="#ppt_y"/>
                                          </p:val>
                                        </p:tav>
                                      </p:tavLst>
                                    </p:anim>
                                  </p:childTnLst>
                                </p:cTn>
                              </p:par>
                              <p:par>
                                <p:cTn id="38" presetID="8" presetClass="emph" presetSubtype="0" fill="hold" grpId="0" nodeType="withEffect">
                                  <p:stCondLst>
                                    <p:cond delay="0"/>
                                  </p:stCondLst>
                                  <p:childTnLst>
                                    <p:animRot by="21600000">
                                      <p:cBhvr>
                                        <p:cTn id="39" dur="3000" fill="hold"/>
                                        <p:tgtEl>
                                          <p:spTgt spid="46"/>
                                        </p:tgtEl>
                                        <p:attrNameLst>
                                          <p:attrName>r</p:attrName>
                                        </p:attrNameLst>
                                      </p:cBhvr>
                                    </p:animRot>
                                  </p:childTnLst>
                                </p:cTn>
                              </p:par>
                              <p:par>
                                <p:cTn id="40" presetID="2" presetClass="entr" presetSubtype="8" fill="hold" grpId="1" nodeType="withEffect">
                                  <p:stCondLst>
                                    <p:cond delay="0"/>
                                  </p:stCondLst>
                                  <p:childTnLst>
                                    <p:set>
                                      <p:cBhvr>
                                        <p:cTn id="41" dur="1" fill="hold">
                                          <p:stCondLst>
                                            <p:cond delay="0"/>
                                          </p:stCondLst>
                                        </p:cTn>
                                        <p:tgtEl>
                                          <p:spTgt spid="46"/>
                                        </p:tgtEl>
                                        <p:attrNameLst>
                                          <p:attrName>style.visibility</p:attrName>
                                        </p:attrNameLst>
                                      </p:cBhvr>
                                      <p:to>
                                        <p:strVal val="visible"/>
                                      </p:to>
                                    </p:set>
                                    <p:anim calcmode="lin" valueType="num">
                                      <p:cBhvr additive="base">
                                        <p:cTn id="42" dur="3000" fill="hold"/>
                                        <p:tgtEl>
                                          <p:spTgt spid="46"/>
                                        </p:tgtEl>
                                        <p:attrNameLst>
                                          <p:attrName>ppt_x</p:attrName>
                                        </p:attrNameLst>
                                      </p:cBhvr>
                                      <p:tavLst>
                                        <p:tav tm="0">
                                          <p:val>
                                            <p:strVal val="0-#ppt_w/2"/>
                                          </p:val>
                                        </p:tav>
                                        <p:tav tm="100000">
                                          <p:val>
                                            <p:strVal val="#ppt_x"/>
                                          </p:val>
                                        </p:tav>
                                      </p:tavLst>
                                    </p:anim>
                                    <p:anim calcmode="lin" valueType="num">
                                      <p:cBhvr additive="base">
                                        <p:cTn id="43" dur="3000" fill="hold"/>
                                        <p:tgtEl>
                                          <p:spTgt spid="46"/>
                                        </p:tgtEl>
                                        <p:attrNameLst>
                                          <p:attrName>ppt_y</p:attrName>
                                        </p:attrNameLst>
                                      </p:cBhvr>
                                      <p:tavLst>
                                        <p:tav tm="0">
                                          <p:val>
                                            <p:strVal val="#ppt_y"/>
                                          </p:val>
                                        </p:tav>
                                        <p:tav tm="100000">
                                          <p:val>
                                            <p:strVal val="#ppt_y"/>
                                          </p:val>
                                        </p:tav>
                                      </p:tavLst>
                                    </p:anim>
                                  </p:childTnLst>
                                </p:cTn>
                              </p:par>
                              <p:par>
                                <p:cTn id="44" presetID="8" presetClass="emph" presetSubtype="0" fill="hold" grpId="0" nodeType="withEffect">
                                  <p:stCondLst>
                                    <p:cond delay="0"/>
                                  </p:stCondLst>
                                  <p:childTnLst>
                                    <p:animRot by="21600000">
                                      <p:cBhvr>
                                        <p:cTn id="45" dur="3000" fill="hold"/>
                                        <p:tgtEl>
                                          <p:spTgt spid="47"/>
                                        </p:tgtEl>
                                        <p:attrNameLst>
                                          <p:attrName>r</p:attrName>
                                        </p:attrNameLst>
                                      </p:cBhvr>
                                    </p:animRot>
                                  </p:childTnLst>
                                </p:cTn>
                              </p:par>
                              <p:par>
                                <p:cTn id="46" presetID="2" presetClass="entr" presetSubtype="8" fill="hold" grpId="1" nodeType="withEffect">
                                  <p:stCondLst>
                                    <p:cond delay="0"/>
                                  </p:stCondLst>
                                  <p:childTnLst>
                                    <p:set>
                                      <p:cBhvr>
                                        <p:cTn id="47" dur="1" fill="hold">
                                          <p:stCondLst>
                                            <p:cond delay="0"/>
                                          </p:stCondLst>
                                        </p:cTn>
                                        <p:tgtEl>
                                          <p:spTgt spid="47"/>
                                        </p:tgtEl>
                                        <p:attrNameLst>
                                          <p:attrName>style.visibility</p:attrName>
                                        </p:attrNameLst>
                                      </p:cBhvr>
                                      <p:to>
                                        <p:strVal val="visible"/>
                                      </p:to>
                                    </p:set>
                                    <p:anim calcmode="lin" valueType="num">
                                      <p:cBhvr additive="base">
                                        <p:cTn id="48" dur="3000" fill="hold"/>
                                        <p:tgtEl>
                                          <p:spTgt spid="47"/>
                                        </p:tgtEl>
                                        <p:attrNameLst>
                                          <p:attrName>ppt_x</p:attrName>
                                        </p:attrNameLst>
                                      </p:cBhvr>
                                      <p:tavLst>
                                        <p:tav tm="0">
                                          <p:val>
                                            <p:strVal val="0-#ppt_w/2"/>
                                          </p:val>
                                        </p:tav>
                                        <p:tav tm="100000">
                                          <p:val>
                                            <p:strVal val="#ppt_x"/>
                                          </p:val>
                                        </p:tav>
                                      </p:tavLst>
                                    </p:anim>
                                    <p:anim calcmode="lin" valueType="num">
                                      <p:cBhvr additive="base">
                                        <p:cTn id="49" dur="3000" fill="hold"/>
                                        <p:tgtEl>
                                          <p:spTgt spid="47"/>
                                        </p:tgtEl>
                                        <p:attrNameLst>
                                          <p:attrName>ppt_y</p:attrName>
                                        </p:attrNameLst>
                                      </p:cBhvr>
                                      <p:tavLst>
                                        <p:tav tm="0">
                                          <p:val>
                                            <p:strVal val="#ppt_y"/>
                                          </p:val>
                                        </p:tav>
                                        <p:tav tm="100000">
                                          <p:val>
                                            <p:strVal val="#ppt_y"/>
                                          </p:val>
                                        </p:tav>
                                      </p:tavLst>
                                    </p:anim>
                                  </p:childTnLst>
                                </p:cTn>
                              </p:par>
                              <p:par>
                                <p:cTn id="50" presetID="8" presetClass="emph" presetSubtype="0" fill="hold" grpId="0" nodeType="withEffect">
                                  <p:stCondLst>
                                    <p:cond delay="0"/>
                                  </p:stCondLst>
                                  <p:childTnLst>
                                    <p:animRot by="21600000">
                                      <p:cBhvr>
                                        <p:cTn id="51" dur="3000" fill="hold"/>
                                        <p:tgtEl>
                                          <p:spTgt spid="48"/>
                                        </p:tgtEl>
                                        <p:attrNameLst>
                                          <p:attrName>r</p:attrName>
                                        </p:attrNameLst>
                                      </p:cBhvr>
                                    </p:animRot>
                                  </p:childTnLst>
                                </p:cTn>
                              </p:par>
                              <p:par>
                                <p:cTn id="52" presetID="2" presetClass="entr" presetSubtype="8" fill="hold" grpId="1" nodeType="withEffect">
                                  <p:stCondLst>
                                    <p:cond delay="0"/>
                                  </p:stCondLst>
                                  <p:childTnLst>
                                    <p:set>
                                      <p:cBhvr>
                                        <p:cTn id="53" dur="1" fill="hold">
                                          <p:stCondLst>
                                            <p:cond delay="0"/>
                                          </p:stCondLst>
                                        </p:cTn>
                                        <p:tgtEl>
                                          <p:spTgt spid="48"/>
                                        </p:tgtEl>
                                        <p:attrNameLst>
                                          <p:attrName>style.visibility</p:attrName>
                                        </p:attrNameLst>
                                      </p:cBhvr>
                                      <p:to>
                                        <p:strVal val="visible"/>
                                      </p:to>
                                    </p:set>
                                    <p:anim calcmode="lin" valueType="num">
                                      <p:cBhvr additive="base">
                                        <p:cTn id="54" dur="3000" fill="hold"/>
                                        <p:tgtEl>
                                          <p:spTgt spid="48"/>
                                        </p:tgtEl>
                                        <p:attrNameLst>
                                          <p:attrName>ppt_x</p:attrName>
                                        </p:attrNameLst>
                                      </p:cBhvr>
                                      <p:tavLst>
                                        <p:tav tm="0">
                                          <p:val>
                                            <p:strVal val="0-#ppt_w/2"/>
                                          </p:val>
                                        </p:tav>
                                        <p:tav tm="100000">
                                          <p:val>
                                            <p:strVal val="#ppt_x"/>
                                          </p:val>
                                        </p:tav>
                                      </p:tavLst>
                                    </p:anim>
                                    <p:anim calcmode="lin" valueType="num">
                                      <p:cBhvr additive="base">
                                        <p:cTn id="55" dur="3000" fill="hold"/>
                                        <p:tgtEl>
                                          <p:spTgt spid="48"/>
                                        </p:tgtEl>
                                        <p:attrNameLst>
                                          <p:attrName>ppt_y</p:attrName>
                                        </p:attrNameLst>
                                      </p:cBhvr>
                                      <p:tavLst>
                                        <p:tav tm="0">
                                          <p:val>
                                            <p:strVal val="#ppt_y"/>
                                          </p:val>
                                        </p:tav>
                                        <p:tav tm="100000">
                                          <p:val>
                                            <p:strVal val="#ppt_y"/>
                                          </p:val>
                                        </p:tav>
                                      </p:tavLst>
                                    </p:anim>
                                  </p:childTnLst>
                                </p:cTn>
                              </p:par>
                              <p:par>
                                <p:cTn id="56" presetID="8" presetClass="emph" presetSubtype="0" fill="hold" grpId="0" nodeType="withEffect">
                                  <p:stCondLst>
                                    <p:cond delay="0"/>
                                  </p:stCondLst>
                                  <p:childTnLst>
                                    <p:animRot by="21600000">
                                      <p:cBhvr>
                                        <p:cTn id="57" dur="3000" fill="hold"/>
                                        <p:tgtEl>
                                          <p:spTgt spid="49"/>
                                        </p:tgtEl>
                                        <p:attrNameLst>
                                          <p:attrName>r</p:attrName>
                                        </p:attrNameLst>
                                      </p:cBhvr>
                                    </p:animRot>
                                  </p:childTnLst>
                                </p:cTn>
                              </p:par>
                              <p:par>
                                <p:cTn id="58" presetID="2" presetClass="entr" presetSubtype="8" fill="hold" grpId="1" nodeType="withEffect">
                                  <p:stCondLst>
                                    <p:cond delay="0"/>
                                  </p:stCondLst>
                                  <p:childTnLst>
                                    <p:set>
                                      <p:cBhvr>
                                        <p:cTn id="59" dur="1" fill="hold">
                                          <p:stCondLst>
                                            <p:cond delay="0"/>
                                          </p:stCondLst>
                                        </p:cTn>
                                        <p:tgtEl>
                                          <p:spTgt spid="49"/>
                                        </p:tgtEl>
                                        <p:attrNameLst>
                                          <p:attrName>style.visibility</p:attrName>
                                        </p:attrNameLst>
                                      </p:cBhvr>
                                      <p:to>
                                        <p:strVal val="visible"/>
                                      </p:to>
                                    </p:set>
                                    <p:anim calcmode="lin" valueType="num">
                                      <p:cBhvr additive="base">
                                        <p:cTn id="60" dur="3000" fill="hold"/>
                                        <p:tgtEl>
                                          <p:spTgt spid="49"/>
                                        </p:tgtEl>
                                        <p:attrNameLst>
                                          <p:attrName>ppt_x</p:attrName>
                                        </p:attrNameLst>
                                      </p:cBhvr>
                                      <p:tavLst>
                                        <p:tav tm="0">
                                          <p:val>
                                            <p:strVal val="0-#ppt_w/2"/>
                                          </p:val>
                                        </p:tav>
                                        <p:tav tm="100000">
                                          <p:val>
                                            <p:strVal val="#ppt_x"/>
                                          </p:val>
                                        </p:tav>
                                      </p:tavLst>
                                    </p:anim>
                                    <p:anim calcmode="lin" valueType="num">
                                      <p:cBhvr additive="base">
                                        <p:cTn id="61" dur="3000" fill="hold"/>
                                        <p:tgtEl>
                                          <p:spTgt spid="49"/>
                                        </p:tgtEl>
                                        <p:attrNameLst>
                                          <p:attrName>ppt_y</p:attrName>
                                        </p:attrNameLst>
                                      </p:cBhvr>
                                      <p:tavLst>
                                        <p:tav tm="0">
                                          <p:val>
                                            <p:strVal val="#ppt_y"/>
                                          </p:val>
                                        </p:tav>
                                        <p:tav tm="100000">
                                          <p:val>
                                            <p:strVal val="#ppt_y"/>
                                          </p:val>
                                        </p:tav>
                                      </p:tavLst>
                                    </p:anim>
                                  </p:childTnLst>
                                </p:cTn>
                              </p:par>
                              <p:par>
                                <p:cTn id="62" presetID="8" presetClass="emph" presetSubtype="0" fill="hold" grpId="0" nodeType="withEffect">
                                  <p:stCondLst>
                                    <p:cond delay="0"/>
                                  </p:stCondLst>
                                  <p:childTnLst>
                                    <p:animRot by="21600000">
                                      <p:cBhvr>
                                        <p:cTn id="63" dur="3000" fill="hold"/>
                                        <p:tgtEl>
                                          <p:spTgt spid="50"/>
                                        </p:tgtEl>
                                        <p:attrNameLst>
                                          <p:attrName>r</p:attrName>
                                        </p:attrNameLst>
                                      </p:cBhvr>
                                    </p:animRot>
                                  </p:childTnLst>
                                </p:cTn>
                              </p:par>
                              <p:par>
                                <p:cTn id="64" presetID="2" presetClass="entr" presetSubtype="8" fill="hold" grpId="1" nodeType="withEffect">
                                  <p:stCondLst>
                                    <p:cond delay="0"/>
                                  </p:stCondLst>
                                  <p:childTnLst>
                                    <p:set>
                                      <p:cBhvr>
                                        <p:cTn id="65" dur="1" fill="hold">
                                          <p:stCondLst>
                                            <p:cond delay="0"/>
                                          </p:stCondLst>
                                        </p:cTn>
                                        <p:tgtEl>
                                          <p:spTgt spid="50"/>
                                        </p:tgtEl>
                                        <p:attrNameLst>
                                          <p:attrName>style.visibility</p:attrName>
                                        </p:attrNameLst>
                                      </p:cBhvr>
                                      <p:to>
                                        <p:strVal val="visible"/>
                                      </p:to>
                                    </p:set>
                                    <p:anim calcmode="lin" valueType="num">
                                      <p:cBhvr additive="base">
                                        <p:cTn id="66" dur="3000" fill="hold"/>
                                        <p:tgtEl>
                                          <p:spTgt spid="50"/>
                                        </p:tgtEl>
                                        <p:attrNameLst>
                                          <p:attrName>ppt_x</p:attrName>
                                        </p:attrNameLst>
                                      </p:cBhvr>
                                      <p:tavLst>
                                        <p:tav tm="0">
                                          <p:val>
                                            <p:strVal val="0-#ppt_w/2"/>
                                          </p:val>
                                        </p:tav>
                                        <p:tav tm="100000">
                                          <p:val>
                                            <p:strVal val="#ppt_x"/>
                                          </p:val>
                                        </p:tav>
                                      </p:tavLst>
                                    </p:anim>
                                    <p:anim calcmode="lin" valueType="num">
                                      <p:cBhvr additive="base">
                                        <p:cTn id="67" dur="3000" fill="hold"/>
                                        <p:tgtEl>
                                          <p:spTgt spid="50"/>
                                        </p:tgtEl>
                                        <p:attrNameLst>
                                          <p:attrName>ppt_y</p:attrName>
                                        </p:attrNameLst>
                                      </p:cBhvr>
                                      <p:tavLst>
                                        <p:tav tm="0">
                                          <p:val>
                                            <p:strVal val="#ppt_y"/>
                                          </p:val>
                                        </p:tav>
                                        <p:tav tm="100000">
                                          <p:val>
                                            <p:strVal val="#ppt_y"/>
                                          </p:val>
                                        </p:tav>
                                      </p:tavLst>
                                    </p:anim>
                                  </p:childTnLst>
                                </p:cTn>
                              </p:par>
                              <p:par>
                                <p:cTn id="68" presetID="8" presetClass="emph" presetSubtype="0" fill="hold" grpId="0" nodeType="withEffect">
                                  <p:stCondLst>
                                    <p:cond delay="0"/>
                                  </p:stCondLst>
                                  <p:childTnLst>
                                    <p:animRot by="21600000">
                                      <p:cBhvr>
                                        <p:cTn id="69" dur="3000" fill="hold"/>
                                        <p:tgtEl>
                                          <p:spTgt spid="51"/>
                                        </p:tgtEl>
                                        <p:attrNameLst>
                                          <p:attrName>r</p:attrName>
                                        </p:attrNameLst>
                                      </p:cBhvr>
                                    </p:animRot>
                                  </p:childTnLst>
                                </p:cTn>
                              </p:par>
                              <p:par>
                                <p:cTn id="70" presetID="2" presetClass="entr" presetSubtype="8" fill="hold" grpId="1" nodeType="withEffect">
                                  <p:stCondLst>
                                    <p:cond delay="0"/>
                                  </p:stCondLst>
                                  <p:childTnLst>
                                    <p:set>
                                      <p:cBhvr>
                                        <p:cTn id="71" dur="1" fill="hold">
                                          <p:stCondLst>
                                            <p:cond delay="0"/>
                                          </p:stCondLst>
                                        </p:cTn>
                                        <p:tgtEl>
                                          <p:spTgt spid="51"/>
                                        </p:tgtEl>
                                        <p:attrNameLst>
                                          <p:attrName>style.visibility</p:attrName>
                                        </p:attrNameLst>
                                      </p:cBhvr>
                                      <p:to>
                                        <p:strVal val="visible"/>
                                      </p:to>
                                    </p:set>
                                    <p:anim calcmode="lin" valueType="num">
                                      <p:cBhvr additive="base">
                                        <p:cTn id="72" dur="3000" fill="hold"/>
                                        <p:tgtEl>
                                          <p:spTgt spid="51"/>
                                        </p:tgtEl>
                                        <p:attrNameLst>
                                          <p:attrName>ppt_x</p:attrName>
                                        </p:attrNameLst>
                                      </p:cBhvr>
                                      <p:tavLst>
                                        <p:tav tm="0">
                                          <p:val>
                                            <p:strVal val="0-#ppt_w/2"/>
                                          </p:val>
                                        </p:tav>
                                        <p:tav tm="100000">
                                          <p:val>
                                            <p:strVal val="#ppt_x"/>
                                          </p:val>
                                        </p:tav>
                                      </p:tavLst>
                                    </p:anim>
                                    <p:anim calcmode="lin" valueType="num">
                                      <p:cBhvr additive="base">
                                        <p:cTn id="73" dur="3000" fill="hold"/>
                                        <p:tgtEl>
                                          <p:spTgt spid="51"/>
                                        </p:tgtEl>
                                        <p:attrNameLst>
                                          <p:attrName>ppt_y</p:attrName>
                                        </p:attrNameLst>
                                      </p:cBhvr>
                                      <p:tavLst>
                                        <p:tav tm="0">
                                          <p:val>
                                            <p:strVal val="#ppt_y"/>
                                          </p:val>
                                        </p:tav>
                                        <p:tav tm="100000">
                                          <p:val>
                                            <p:strVal val="#ppt_y"/>
                                          </p:val>
                                        </p:tav>
                                      </p:tavLst>
                                    </p:anim>
                                  </p:childTnLst>
                                </p:cTn>
                              </p:par>
                              <p:par>
                                <p:cTn id="74" presetID="8" presetClass="emph" presetSubtype="0" fill="hold" grpId="0" nodeType="withEffect">
                                  <p:stCondLst>
                                    <p:cond delay="0"/>
                                  </p:stCondLst>
                                  <p:childTnLst>
                                    <p:animRot by="21600000">
                                      <p:cBhvr>
                                        <p:cTn id="75" dur="3000" fill="hold"/>
                                        <p:tgtEl>
                                          <p:spTgt spid="52"/>
                                        </p:tgtEl>
                                        <p:attrNameLst>
                                          <p:attrName>r</p:attrName>
                                        </p:attrNameLst>
                                      </p:cBhvr>
                                    </p:animRot>
                                  </p:childTnLst>
                                </p:cTn>
                              </p:par>
                              <p:par>
                                <p:cTn id="76" presetID="2" presetClass="entr" presetSubtype="8" fill="hold" grpId="1" nodeType="with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additive="base">
                                        <p:cTn id="78" dur="3000" fill="hold"/>
                                        <p:tgtEl>
                                          <p:spTgt spid="52"/>
                                        </p:tgtEl>
                                        <p:attrNameLst>
                                          <p:attrName>ppt_x</p:attrName>
                                        </p:attrNameLst>
                                      </p:cBhvr>
                                      <p:tavLst>
                                        <p:tav tm="0">
                                          <p:val>
                                            <p:strVal val="0-#ppt_w/2"/>
                                          </p:val>
                                        </p:tav>
                                        <p:tav tm="100000">
                                          <p:val>
                                            <p:strVal val="#ppt_x"/>
                                          </p:val>
                                        </p:tav>
                                      </p:tavLst>
                                    </p:anim>
                                    <p:anim calcmode="lin" valueType="num">
                                      <p:cBhvr additive="base">
                                        <p:cTn id="79" dur="3000" fill="hold"/>
                                        <p:tgtEl>
                                          <p:spTgt spid="52"/>
                                        </p:tgtEl>
                                        <p:attrNameLst>
                                          <p:attrName>ppt_y</p:attrName>
                                        </p:attrNameLst>
                                      </p:cBhvr>
                                      <p:tavLst>
                                        <p:tav tm="0">
                                          <p:val>
                                            <p:strVal val="#ppt_y"/>
                                          </p:val>
                                        </p:tav>
                                        <p:tav tm="100000">
                                          <p:val>
                                            <p:strVal val="#ppt_y"/>
                                          </p:val>
                                        </p:tav>
                                      </p:tavLst>
                                    </p:anim>
                                  </p:childTnLst>
                                </p:cTn>
                              </p:par>
                              <p:par>
                                <p:cTn id="80" presetID="8" presetClass="emph" presetSubtype="0" fill="hold" grpId="0" nodeType="withEffect">
                                  <p:stCondLst>
                                    <p:cond delay="0"/>
                                  </p:stCondLst>
                                  <p:childTnLst>
                                    <p:animRot by="21600000">
                                      <p:cBhvr>
                                        <p:cTn id="81" dur="3000" fill="hold"/>
                                        <p:tgtEl>
                                          <p:spTgt spid="53"/>
                                        </p:tgtEl>
                                        <p:attrNameLst>
                                          <p:attrName>r</p:attrName>
                                        </p:attrNameLst>
                                      </p:cBhvr>
                                    </p:animRot>
                                  </p:childTnLst>
                                </p:cTn>
                              </p:par>
                              <p:par>
                                <p:cTn id="82" presetID="2" presetClass="entr" presetSubtype="8" fill="hold" grpId="1" nodeType="withEffect">
                                  <p:stCondLst>
                                    <p:cond delay="0"/>
                                  </p:stCondLst>
                                  <p:childTnLst>
                                    <p:set>
                                      <p:cBhvr>
                                        <p:cTn id="83" dur="1" fill="hold">
                                          <p:stCondLst>
                                            <p:cond delay="0"/>
                                          </p:stCondLst>
                                        </p:cTn>
                                        <p:tgtEl>
                                          <p:spTgt spid="53"/>
                                        </p:tgtEl>
                                        <p:attrNameLst>
                                          <p:attrName>style.visibility</p:attrName>
                                        </p:attrNameLst>
                                      </p:cBhvr>
                                      <p:to>
                                        <p:strVal val="visible"/>
                                      </p:to>
                                    </p:set>
                                    <p:anim calcmode="lin" valueType="num">
                                      <p:cBhvr additive="base">
                                        <p:cTn id="84" dur="3000" fill="hold"/>
                                        <p:tgtEl>
                                          <p:spTgt spid="53"/>
                                        </p:tgtEl>
                                        <p:attrNameLst>
                                          <p:attrName>ppt_x</p:attrName>
                                        </p:attrNameLst>
                                      </p:cBhvr>
                                      <p:tavLst>
                                        <p:tav tm="0">
                                          <p:val>
                                            <p:strVal val="0-#ppt_w/2"/>
                                          </p:val>
                                        </p:tav>
                                        <p:tav tm="100000">
                                          <p:val>
                                            <p:strVal val="#ppt_x"/>
                                          </p:val>
                                        </p:tav>
                                      </p:tavLst>
                                    </p:anim>
                                    <p:anim calcmode="lin" valueType="num">
                                      <p:cBhvr additive="base">
                                        <p:cTn id="85" dur="3000" fill="hold"/>
                                        <p:tgtEl>
                                          <p:spTgt spid="53"/>
                                        </p:tgtEl>
                                        <p:attrNameLst>
                                          <p:attrName>ppt_y</p:attrName>
                                        </p:attrNameLst>
                                      </p:cBhvr>
                                      <p:tavLst>
                                        <p:tav tm="0">
                                          <p:val>
                                            <p:strVal val="#ppt_y"/>
                                          </p:val>
                                        </p:tav>
                                        <p:tav tm="100000">
                                          <p:val>
                                            <p:strVal val="#ppt_y"/>
                                          </p:val>
                                        </p:tav>
                                      </p:tavLst>
                                    </p:anim>
                                  </p:childTnLst>
                                </p:cTn>
                              </p:par>
                              <p:par>
                                <p:cTn id="86" presetID="8" presetClass="emph" presetSubtype="0" fill="hold" grpId="0" nodeType="withEffect">
                                  <p:stCondLst>
                                    <p:cond delay="0"/>
                                  </p:stCondLst>
                                  <p:childTnLst>
                                    <p:animRot by="21600000">
                                      <p:cBhvr>
                                        <p:cTn id="87" dur="3000" fill="hold"/>
                                        <p:tgtEl>
                                          <p:spTgt spid="57"/>
                                        </p:tgtEl>
                                        <p:attrNameLst>
                                          <p:attrName>r</p:attrName>
                                        </p:attrNameLst>
                                      </p:cBhvr>
                                    </p:animRot>
                                  </p:childTnLst>
                                </p:cTn>
                              </p:par>
                              <p:par>
                                <p:cTn id="88" presetID="2" presetClass="entr" presetSubtype="8" fill="hold" grpId="1" nodeType="withEffect">
                                  <p:stCondLst>
                                    <p:cond delay="0"/>
                                  </p:stCondLst>
                                  <p:childTnLst>
                                    <p:set>
                                      <p:cBhvr>
                                        <p:cTn id="89" dur="1" fill="hold">
                                          <p:stCondLst>
                                            <p:cond delay="0"/>
                                          </p:stCondLst>
                                        </p:cTn>
                                        <p:tgtEl>
                                          <p:spTgt spid="57"/>
                                        </p:tgtEl>
                                        <p:attrNameLst>
                                          <p:attrName>style.visibility</p:attrName>
                                        </p:attrNameLst>
                                      </p:cBhvr>
                                      <p:to>
                                        <p:strVal val="visible"/>
                                      </p:to>
                                    </p:set>
                                    <p:anim calcmode="lin" valueType="num">
                                      <p:cBhvr additive="base">
                                        <p:cTn id="90" dur="3000" fill="hold"/>
                                        <p:tgtEl>
                                          <p:spTgt spid="57"/>
                                        </p:tgtEl>
                                        <p:attrNameLst>
                                          <p:attrName>ppt_x</p:attrName>
                                        </p:attrNameLst>
                                      </p:cBhvr>
                                      <p:tavLst>
                                        <p:tav tm="0">
                                          <p:val>
                                            <p:strVal val="0-#ppt_w/2"/>
                                          </p:val>
                                        </p:tav>
                                        <p:tav tm="100000">
                                          <p:val>
                                            <p:strVal val="#ppt_x"/>
                                          </p:val>
                                        </p:tav>
                                      </p:tavLst>
                                    </p:anim>
                                    <p:anim calcmode="lin" valueType="num">
                                      <p:cBhvr additive="base">
                                        <p:cTn id="91" dur="3000" fill="hold"/>
                                        <p:tgtEl>
                                          <p:spTgt spid="57"/>
                                        </p:tgtEl>
                                        <p:attrNameLst>
                                          <p:attrName>ppt_y</p:attrName>
                                        </p:attrNameLst>
                                      </p:cBhvr>
                                      <p:tavLst>
                                        <p:tav tm="0">
                                          <p:val>
                                            <p:strVal val="#ppt_y"/>
                                          </p:val>
                                        </p:tav>
                                        <p:tav tm="100000">
                                          <p:val>
                                            <p:strVal val="#ppt_y"/>
                                          </p:val>
                                        </p:tav>
                                      </p:tavLst>
                                    </p:anim>
                                  </p:childTnLst>
                                </p:cTn>
                              </p:par>
                              <p:par>
                                <p:cTn id="92" presetID="8" presetClass="emph" presetSubtype="0" fill="hold" grpId="0" nodeType="withEffect">
                                  <p:stCondLst>
                                    <p:cond delay="0"/>
                                  </p:stCondLst>
                                  <p:childTnLst>
                                    <p:animRot by="21600000">
                                      <p:cBhvr>
                                        <p:cTn id="93" dur="3000" fill="hold"/>
                                        <p:tgtEl>
                                          <p:spTgt spid="58"/>
                                        </p:tgtEl>
                                        <p:attrNameLst>
                                          <p:attrName>r</p:attrName>
                                        </p:attrNameLst>
                                      </p:cBhvr>
                                    </p:animRot>
                                  </p:childTnLst>
                                </p:cTn>
                              </p:par>
                              <p:par>
                                <p:cTn id="94" presetID="2" presetClass="entr" presetSubtype="8" fill="hold" grpId="1" nodeType="withEffect">
                                  <p:stCondLst>
                                    <p:cond delay="0"/>
                                  </p:stCondLst>
                                  <p:childTnLst>
                                    <p:set>
                                      <p:cBhvr>
                                        <p:cTn id="95" dur="1" fill="hold">
                                          <p:stCondLst>
                                            <p:cond delay="0"/>
                                          </p:stCondLst>
                                        </p:cTn>
                                        <p:tgtEl>
                                          <p:spTgt spid="58"/>
                                        </p:tgtEl>
                                        <p:attrNameLst>
                                          <p:attrName>style.visibility</p:attrName>
                                        </p:attrNameLst>
                                      </p:cBhvr>
                                      <p:to>
                                        <p:strVal val="visible"/>
                                      </p:to>
                                    </p:set>
                                    <p:anim calcmode="lin" valueType="num">
                                      <p:cBhvr additive="base">
                                        <p:cTn id="96" dur="3000" fill="hold"/>
                                        <p:tgtEl>
                                          <p:spTgt spid="58"/>
                                        </p:tgtEl>
                                        <p:attrNameLst>
                                          <p:attrName>ppt_x</p:attrName>
                                        </p:attrNameLst>
                                      </p:cBhvr>
                                      <p:tavLst>
                                        <p:tav tm="0">
                                          <p:val>
                                            <p:strVal val="0-#ppt_w/2"/>
                                          </p:val>
                                        </p:tav>
                                        <p:tav tm="100000">
                                          <p:val>
                                            <p:strVal val="#ppt_x"/>
                                          </p:val>
                                        </p:tav>
                                      </p:tavLst>
                                    </p:anim>
                                    <p:anim calcmode="lin" valueType="num">
                                      <p:cBhvr additive="base">
                                        <p:cTn id="97" dur="3000" fill="hold"/>
                                        <p:tgtEl>
                                          <p:spTgt spid="58"/>
                                        </p:tgtEl>
                                        <p:attrNameLst>
                                          <p:attrName>ppt_y</p:attrName>
                                        </p:attrNameLst>
                                      </p:cBhvr>
                                      <p:tavLst>
                                        <p:tav tm="0">
                                          <p:val>
                                            <p:strVal val="#ppt_y"/>
                                          </p:val>
                                        </p:tav>
                                        <p:tav tm="100000">
                                          <p:val>
                                            <p:strVal val="#ppt_y"/>
                                          </p:val>
                                        </p:tav>
                                      </p:tavLst>
                                    </p:anim>
                                  </p:childTnLst>
                                </p:cTn>
                              </p:par>
                              <p:par>
                                <p:cTn id="98" presetID="8" presetClass="emph" presetSubtype="0" fill="hold" grpId="0" nodeType="withEffect">
                                  <p:stCondLst>
                                    <p:cond delay="0"/>
                                  </p:stCondLst>
                                  <p:childTnLst>
                                    <p:animRot by="21600000">
                                      <p:cBhvr>
                                        <p:cTn id="99" dur="3000" fill="hold"/>
                                        <p:tgtEl>
                                          <p:spTgt spid="59"/>
                                        </p:tgtEl>
                                        <p:attrNameLst>
                                          <p:attrName>r</p:attrName>
                                        </p:attrNameLst>
                                      </p:cBhvr>
                                    </p:animRot>
                                  </p:childTnLst>
                                </p:cTn>
                              </p:par>
                              <p:par>
                                <p:cTn id="100" presetID="2" presetClass="entr" presetSubtype="8" fill="hold" grpId="1" nodeType="withEffect">
                                  <p:stCondLst>
                                    <p:cond delay="0"/>
                                  </p:stCondLst>
                                  <p:childTnLst>
                                    <p:set>
                                      <p:cBhvr>
                                        <p:cTn id="101" dur="1" fill="hold">
                                          <p:stCondLst>
                                            <p:cond delay="0"/>
                                          </p:stCondLst>
                                        </p:cTn>
                                        <p:tgtEl>
                                          <p:spTgt spid="59"/>
                                        </p:tgtEl>
                                        <p:attrNameLst>
                                          <p:attrName>style.visibility</p:attrName>
                                        </p:attrNameLst>
                                      </p:cBhvr>
                                      <p:to>
                                        <p:strVal val="visible"/>
                                      </p:to>
                                    </p:set>
                                    <p:anim calcmode="lin" valueType="num">
                                      <p:cBhvr additive="base">
                                        <p:cTn id="102" dur="3000" fill="hold"/>
                                        <p:tgtEl>
                                          <p:spTgt spid="59"/>
                                        </p:tgtEl>
                                        <p:attrNameLst>
                                          <p:attrName>ppt_x</p:attrName>
                                        </p:attrNameLst>
                                      </p:cBhvr>
                                      <p:tavLst>
                                        <p:tav tm="0">
                                          <p:val>
                                            <p:strVal val="0-#ppt_w/2"/>
                                          </p:val>
                                        </p:tav>
                                        <p:tav tm="100000">
                                          <p:val>
                                            <p:strVal val="#ppt_x"/>
                                          </p:val>
                                        </p:tav>
                                      </p:tavLst>
                                    </p:anim>
                                    <p:anim calcmode="lin" valueType="num">
                                      <p:cBhvr additive="base">
                                        <p:cTn id="103" dur="3000" fill="hold"/>
                                        <p:tgtEl>
                                          <p:spTgt spid="59"/>
                                        </p:tgtEl>
                                        <p:attrNameLst>
                                          <p:attrName>ppt_y</p:attrName>
                                        </p:attrNameLst>
                                      </p:cBhvr>
                                      <p:tavLst>
                                        <p:tav tm="0">
                                          <p:val>
                                            <p:strVal val="#ppt_y"/>
                                          </p:val>
                                        </p:tav>
                                        <p:tav tm="100000">
                                          <p:val>
                                            <p:strVal val="#ppt_y"/>
                                          </p:val>
                                        </p:tav>
                                      </p:tavLst>
                                    </p:anim>
                                  </p:childTnLst>
                                </p:cTn>
                              </p:par>
                              <p:par>
                                <p:cTn id="104" presetID="8" presetClass="emph" presetSubtype="0" fill="hold" grpId="0" nodeType="withEffect">
                                  <p:stCondLst>
                                    <p:cond delay="0"/>
                                  </p:stCondLst>
                                  <p:childTnLst>
                                    <p:animRot by="21600000">
                                      <p:cBhvr>
                                        <p:cTn id="105" dur="3000" fill="hold"/>
                                        <p:tgtEl>
                                          <p:spTgt spid="60"/>
                                        </p:tgtEl>
                                        <p:attrNameLst>
                                          <p:attrName>r</p:attrName>
                                        </p:attrNameLst>
                                      </p:cBhvr>
                                    </p:animRot>
                                  </p:childTnLst>
                                </p:cTn>
                              </p:par>
                              <p:par>
                                <p:cTn id="106" presetID="2" presetClass="entr" presetSubtype="8" fill="hold" grpId="1" nodeType="withEffect">
                                  <p:stCondLst>
                                    <p:cond delay="0"/>
                                  </p:stCondLst>
                                  <p:childTnLst>
                                    <p:set>
                                      <p:cBhvr>
                                        <p:cTn id="107" dur="1" fill="hold">
                                          <p:stCondLst>
                                            <p:cond delay="0"/>
                                          </p:stCondLst>
                                        </p:cTn>
                                        <p:tgtEl>
                                          <p:spTgt spid="60"/>
                                        </p:tgtEl>
                                        <p:attrNameLst>
                                          <p:attrName>style.visibility</p:attrName>
                                        </p:attrNameLst>
                                      </p:cBhvr>
                                      <p:to>
                                        <p:strVal val="visible"/>
                                      </p:to>
                                    </p:set>
                                    <p:anim calcmode="lin" valueType="num">
                                      <p:cBhvr additive="base">
                                        <p:cTn id="108" dur="3000" fill="hold"/>
                                        <p:tgtEl>
                                          <p:spTgt spid="60"/>
                                        </p:tgtEl>
                                        <p:attrNameLst>
                                          <p:attrName>ppt_x</p:attrName>
                                        </p:attrNameLst>
                                      </p:cBhvr>
                                      <p:tavLst>
                                        <p:tav tm="0">
                                          <p:val>
                                            <p:strVal val="0-#ppt_w/2"/>
                                          </p:val>
                                        </p:tav>
                                        <p:tav tm="100000">
                                          <p:val>
                                            <p:strVal val="#ppt_x"/>
                                          </p:val>
                                        </p:tav>
                                      </p:tavLst>
                                    </p:anim>
                                    <p:anim calcmode="lin" valueType="num">
                                      <p:cBhvr additive="base">
                                        <p:cTn id="109" dur="3000" fill="hold"/>
                                        <p:tgtEl>
                                          <p:spTgt spid="60"/>
                                        </p:tgtEl>
                                        <p:attrNameLst>
                                          <p:attrName>ppt_y</p:attrName>
                                        </p:attrNameLst>
                                      </p:cBhvr>
                                      <p:tavLst>
                                        <p:tav tm="0">
                                          <p:val>
                                            <p:strVal val="#ppt_y"/>
                                          </p:val>
                                        </p:tav>
                                        <p:tav tm="100000">
                                          <p:val>
                                            <p:strVal val="#ppt_y"/>
                                          </p:val>
                                        </p:tav>
                                      </p:tavLst>
                                    </p:anim>
                                  </p:childTnLst>
                                </p:cTn>
                              </p:par>
                              <p:par>
                                <p:cTn id="110" presetID="8" presetClass="emph" presetSubtype="0" fill="hold" grpId="0" nodeType="withEffect">
                                  <p:stCondLst>
                                    <p:cond delay="0"/>
                                  </p:stCondLst>
                                  <p:childTnLst>
                                    <p:animRot by="21600000">
                                      <p:cBhvr>
                                        <p:cTn id="111" dur="3000" fill="hold"/>
                                        <p:tgtEl>
                                          <p:spTgt spid="61"/>
                                        </p:tgtEl>
                                        <p:attrNameLst>
                                          <p:attrName>r</p:attrName>
                                        </p:attrNameLst>
                                      </p:cBhvr>
                                    </p:animRot>
                                  </p:childTnLst>
                                </p:cTn>
                              </p:par>
                              <p:par>
                                <p:cTn id="112" presetID="2" presetClass="entr" presetSubtype="8" fill="hold" grpId="1" nodeType="withEffect">
                                  <p:stCondLst>
                                    <p:cond delay="0"/>
                                  </p:stCondLst>
                                  <p:childTnLst>
                                    <p:set>
                                      <p:cBhvr>
                                        <p:cTn id="113" dur="1" fill="hold">
                                          <p:stCondLst>
                                            <p:cond delay="0"/>
                                          </p:stCondLst>
                                        </p:cTn>
                                        <p:tgtEl>
                                          <p:spTgt spid="61"/>
                                        </p:tgtEl>
                                        <p:attrNameLst>
                                          <p:attrName>style.visibility</p:attrName>
                                        </p:attrNameLst>
                                      </p:cBhvr>
                                      <p:to>
                                        <p:strVal val="visible"/>
                                      </p:to>
                                    </p:set>
                                    <p:anim calcmode="lin" valueType="num">
                                      <p:cBhvr additive="base">
                                        <p:cTn id="114" dur="3000" fill="hold"/>
                                        <p:tgtEl>
                                          <p:spTgt spid="61"/>
                                        </p:tgtEl>
                                        <p:attrNameLst>
                                          <p:attrName>ppt_x</p:attrName>
                                        </p:attrNameLst>
                                      </p:cBhvr>
                                      <p:tavLst>
                                        <p:tav tm="0">
                                          <p:val>
                                            <p:strVal val="0-#ppt_w/2"/>
                                          </p:val>
                                        </p:tav>
                                        <p:tav tm="100000">
                                          <p:val>
                                            <p:strVal val="#ppt_x"/>
                                          </p:val>
                                        </p:tav>
                                      </p:tavLst>
                                    </p:anim>
                                    <p:anim calcmode="lin" valueType="num">
                                      <p:cBhvr additive="base">
                                        <p:cTn id="115" dur="3000" fill="hold"/>
                                        <p:tgtEl>
                                          <p:spTgt spid="61"/>
                                        </p:tgtEl>
                                        <p:attrNameLst>
                                          <p:attrName>ppt_y</p:attrName>
                                        </p:attrNameLst>
                                      </p:cBhvr>
                                      <p:tavLst>
                                        <p:tav tm="0">
                                          <p:val>
                                            <p:strVal val="#ppt_y"/>
                                          </p:val>
                                        </p:tav>
                                        <p:tav tm="100000">
                                          <p:val>
                                            <p:strVal val="#ppt_y"/>
                                          </p:val>
                                        </p:tav>
                                      </p:tavLst>
                                    </p:anim>
                                  </p:childTnLst>
                                </p:cTn>
                              </p:par>
                              <p:par>
                                <p:cTn id="116" presetID="8" presetClass="emph" presetSubtype="0" fill="hold" grpId="0" nodeType="withEffect">
                                  <p:stCondLst>
                                    <p:cond delay="0"/>
                                  </p:stCondLst>
                                  <p:childTnLst>
                                    <p:animRot by="21600000">
                                      <p:cBhvr>
                                        <p:cTn id="117" dur="3000" fill="hold"/>
                                        <p:tgtEl>
                                          <p:spTgt spid="62"/>
                                        </p:tgtEl>
                                        <p:attrNameLst>
                                          <p:attrName>r</p:attrName>
                                        </p:attrNameLst>
                                      </p:cBhvr>
                                    </p:animRot>
                                  </p:childTnLst>
                                </p:cTn>
                              </p:par>
                              <p:par>
                                <p:cTn id="118" presetID="2" presetClass="entr" presetSubtype="8" fill="hold" grpId="1" nodeType="withEffect">
                                  <p:stCondLst>
                                    <p:cond delay="0"/>
                                  </p:stCondLst>
                                  <p:childTnLst>
                                    <p:set>
                                      <p:cBhvr>
                                        <p:cTn id="119" dur="1" fill="hold">
                                          <p:stCondLst>
                                            <p:cond delay="0"/>
                                          </p:stCondLst>
                                        </p:cTn>
                                        <p:tgtEl>
                                          <p:spTgt spid="62"/>
                                        </p:tgtEl>
                                        <p:attrNameLst>
                                          <p:attrName>style.visibility</p:attrName>
                                        </p:attrNameLst>
                                      </p:cBhvr>
                                      <p:to>
                                        <p:strVal val="visible"/>
                                      </p:to>
                                    </p:set>
                                    <p:anim calcmode="lin" valueType="num">
                                      <p:cBhvr additive="base">
                                        <p:cTn id="120" dur="3000" fill="hold"/>
                                        <p:tgtEl>
                                          <p:spTgt spid="62"/>
                                        </p:tgtEl>
                                        <p:attrNameLst>
                                          <p:attrName>ppt_x</p:attrName>
                                        </p:attrNameLst>
                                      </p:cBhvr>
                                      <p:tavLst>
                                        <p:tav tm="0">
                                          <p:val>
                                            <p:strVal val="0-#ppt_w/2"/>
                                          </p:val>
                                        </p:tav>
                                        <p:tav tm="100000">
                                          <p:val>
                                            <p:strVal val="#ppt_x"/>
                                          </p:val>
                                        </p:tav>
                                      </p:tavLst>
                                    </p:anim>
                                    <p:anim calcmode="lin" valueType="num">
                                      <p:cBhvr additive="base">
                                        <p:cTn id="121" dur="3000" fill="hold"/>
                                        <p:tgtEl>
                                          <p:spTgt spid="62"/>
                                        </p:tgtEl>
                                        <p:attrNameLst>
                                          <p:attrName>ppt_y</p:attrName>
                                        </p:attrNameLst>
                                      </p:cBhvr>
                                      <p:tavLst>
                                        <p:tav tm="0">
                                          <p:val>
                                            <p:strVal val="#ppt_y"/>
                                          </p:val>
                                        </p:tav>
                                        <p:tav tm="100000">
                                          <p:val>
                                            <p:strVal val="#ppt_y"/>
                                          </p:val>
                                        </p:tav>
                                      </p:tavLst>
                                    </p:anim>
                                  </p:childTnLst>
                                </p:cTn>
                              </p:par>
                              <p:par>
                                <p:cTn id="122" presetID="8" presetClass="emph" presetSubtype="0" fill="hold" grpId="0" nodeType="withEffect">
                                  <p:stCondLst>
                                    <p:cond delay="0"/>
                                  </p:stCondLst>
                                  <p:childTnLst>
                                    <p:animRot by="21600000">
                                      <p:cBhvr>
                                        <p:cTn id="123" dur="3000" fill="hold"/>
                                        <p:tgtEl>
                                          <p:spTgt spid="63"/>
                                        </p:tgtEl>
                                        <p:attrNameLst>
                                          <p:attrName>r</p:attrName>
                                        </p:attrNameLst>
                                      </p:cBhvr>
                                    </p:animRot>
                                  </p:childTnLst>
                                </p:cTn>
                              </p:par>
                              <p:par>
                                <p:cTn id="124" presetID="2" presetClass="entr" presetSubtype="8" fill="hold" grpId="1" nodeType="withEffect">
                                  <p:stCondLst>
                                    <p:cond delay="0"/>
                                  </p:stCondLst>
                                  <p:childTnLst>
                                    <p:set>
                                      <p:cBhvr>
                                        <p:cTn id="125" dur="1" fill="hold">
                                          <p:stCondLst>
                                            <p:cond delay="0"/>
                                          </p:stCondLst>
                                        </p:cTn>
                                        <p:tgtEl>
                                          <p:spTgt spid="63"/>
                                        </p:tgtEl>
                                        <p:attrNameLst>
                                          <p:attrName>style.visibility</p:attrName>
                                        </p:attrNameLst>
                                      </p:cBhvr>
                                      <p:to>
                                        <p:strVal val="visible"/>
                                      </p:to>
                                    </p:set>
                                    <p:anim calcmode="lin" valueType="num">
                                      <p:cBhvr additive="base">
                                        <p:cTn id="126" dur="3000" fill="hold"/>
                                        <p:tgtEl>
                                          <p:spTgt spid="63"/>
                                        </p:tgtEl>
                                        <p:attrNameLst>
                                          <p:attrName>ppt_x</p:attrName>
                                        </p:attrNameLst>
                                      </p:cBhvr>
                                      <p:tavLst>
                                        <p:tav tm="0">
                                          <p:val>
                                            <p:strVal val="0-#ppt_w/2"/>
                                          </p:val>
                                        </p:tav>
                                        <p:tav tm="100000">
                                          <p:val>
                                            <p:strVal val="#ppt_x"/>
                                          </p:val>
                                        </p:tav>
                                      </p:tavLst>
                                    </p:anim>
                                    <p:anim calcmode="lin" valueType="num">
                                      <p:cBhvr additive="base">
                                        <p:cTn id="127" dur="3000" fill="hold"/>
                                        <p:tgtEl>
                                          <p:spTgt spid="63"/>
                                        </p:tgtEl>
                                        <p:attrNameLst>
                                          <p:attrName>ppt_y</p:attrName>
                                        </p:attrNameLst>
                                      </p:cBhvr>
                                      <p:tavLst>
                                        <p:tav tm="0">
                                          <p:val>
                                            <p:strVal val="#ppt_y"/>
                                          </p:val>
                                        </p:tav>
                                        <p:tav tm="100000">
                                          <p:val>
                                            <p:strVal val="#ppt_y"/>
                                          </p:val>
                                        </p:tav>
                                      </p:tavLst>
                                    </p:anim>
                                  </p:childTnLst>
                                </p:cTn>
                              </p:par>
                              <p:par>
                                <p:cTn id="128" presetID="8" presetClass="emph" presetSubtype="0" fill="hold" grpId="0" nodeType="withEffect">
                                  <p:stCondLst>
                                    <p:cond delay="0"/>
                                  </p:stCondLst>
                                  <p:childTnLst>
                                    <p:animRot by="21600000">
                                      <p:cBhvr>
                                        <p:cTn id="129" dur="3000" fill="hold"/>
                                        <p:tgtEl>
                                          <p:spTgt spid="64"/>
                                        </p:tgtEl>
                                        <p:attrNameLst>
                                          <p:attrName>r</p:attrName>
                                        </p:attrNameLst>
                                      </p:cBhvr>
                                    </p:animRot>
                                  </p:childTnLst>
                                </p:cTn>
                              </p:par>
                              <p:par>
                                <p:cTn id="130" presetID="2" presetClass="entr" presetSubtype="8" fill="hold" grpId="1" nodeType="withEffect">
                                  <p:stCondLst>
                                    <p:cond delay="0"/>
                                  </p:stCondLst>
                                  <p:childTnLst>
                                    <p:set>
                                      <p:cBhvr>
                                        <p:cTn id="131" dur="1" fill="hold">
                                          <p:stCondLst>
                                            <p:cond delay="0"/>
                                          </p:stCondLst>
                                        </p:cTn>
                                        <p:tgtEl>
                                          <p:spTgt spid="64"/>
                                        </p:tgtEl>
                                        <p:attrNameLst>
                                          <p:attrName>style.visibility</p:attrName>
                                        </p:attrNameLst>
                                      </p:cBhvr>
                                      <p:to>
                                        <p:strVal val="visible"/>
                                      </p:to>
                                    </p:set>
                                    <p:anim calcmode="lin" valueType="num">
                                      <p:cBhvr additive="base">
                                        <p:cTn id="132" dur="3000" fill="hold"/>
                                        <p:tgtEl>
                                          <p:spTgt spid="64"/>
                                        </p:tgtEl>
                                        <p:attrNameLst>
                                          <p:attrName>ppt_x</p:attrName>
                                        </p:attrNameLst>
                                      </p:cBhvr>
                                      <p:tavLst>
                                        <p:tav tm="0">
                                          <p:val>
                                            <p:strVal val="0-#ppt_w/2"/>
                                          </p:val>
                                        </p:tav>
                                        <p:tav tm="100000">
                                          <p:val>
                                            <p:strVal val="#ppt_x"/>
                                          </p:val>
                                        </p:tav>
                                      </p:tavLst>
                                    </p:anim>
                                    <p:anim calcmode="lin" valueType="num">
                                      <p:cBhvr additive="base">
                                        <p:cTn id="133" dur="3000" fill="hold"/>
                                        <p:tgtEl>
                                          <p:spTgt spid="64"/>
                                        </p:tgtEl>
                                        <p:attrNameLst>
                                          <p:attrName>ppt_y</p:attrName>
                                        </p:attrNameLst>
                                      </p:cBhvr>
                                      <p:tavLst>
                                        <p:tav tm="0">
                                          <p:val>
                                            <p:strVal val="#ppt_y"/>
                                          </p:val>
                                        </p:tav>
                                        <p:tav tm="100000">
                                          <p:val>
                                            <p:strVal val="#ppt_y"/>
                                          </p:val>
                                        </p:tav>
                                      </p:tavLst>
                                    </p:anim>
                                  </p:childTnLst>
                                </p:cTn>
                              </p:par>
                              <p:par>
                                <p:cTn id="134" presetID="8" presetClass="emph" presetSubtype="0" fill="hold" grpId="0" nodeType="withEffect">
                                  <p:stCondLst>
                                    <p:cond delay="0"/>
                                  </p:stCondLst>
                                  <p:childTnLst>
                                    <p:animRot by="21600000">
                                      <p:cBhvr>
                                        <p:cTn id="135" dur="3000" fill="hold"/>
                                        <p:tgtEl>
                                          <p:spTgt spid="65"/>
                                        </p:tgtEl>
                                        <p:attrNameLst>
                                          <p:attrName>r</p:attrName>
                                        </p:attrNameLst>
                                      </p:cBhvr>
                                    </p:animRot>
                                  </p:childTnLst>
                                </p:cTn>
                              </p:par>
                              <p:par>
                                <p:cTn id="136" presetID="2" presetClass="entr" presetSubtype="8" fill="hold" grpId="1" nodeType="withEffect">
                                  <p:stCondLst>
                                    <p:cond delay="0"/>
                                  </p:stCondLst>
                                  <p:childTnLst>
                                    <p:set>
                                      <p:cBhvr>
                                        <p:cTn id="137" dur="1" fill="hold">
                                          <p:stCondLst>
                                            <p:cond delay="0"/>
                                          </p:stCondLst>
                                        </p:cTn>
                                        <p:tgtEl>
                                          <p:spTgt spid="65"/>
                                        </p:tgtEl>
                                        <p:attrNameLst>
                                          <p:attrName>style.visibility</p:attrName>
                                        </p:attrNameLst>
                                      </p:cBhvr>
                                      <p:to>
                                        <p:strVal val="visible"/>
                                      </p:to>
                                    </p:set>
                                    <p:anim calcmode="lin" valueType="num">
                                      <p:cBhvr additive="base">
                                        <p:cTn id="138" dur="3000" fill="hold"/>
                                        <p:tgtEl>
                                          <p:spTgt spid="65"/>
                                        </p:tgtEl>
                                        <p:attrNameLst>
                                          <p:attrName>ppt_x</p:attrName>
                                        </p:attrNameLst>
                                      </p:cBhvr>
                                      <p:tavLst>
                                        <p:tav tm="0">
                                          <p:val>
                                            <p:strVal val="0-#ppt_w/2"/>
                                          </p:val>
                                        </p:tav>
                                        <p:tav tm="100000">
                                          <p:val>
                                            <p:strVal val="#ppt_x"/>
                                          </p:val>
                                        </p:tav>
                                      </p:tavLst>
                                    </p:anim>
                                    <p:anim calcmode="lin" valueType="num">
                                      <p:cBhvr additive="base">
                                        <p:cTn id="139" dur="3000" fill="hold"/>
                                        <p:tgtEl>
                                          <p:spTgt spid="65"/>
                                        </p:tgtEl>
                                        <p:attrNameLst>
                                          <p:attrName>ppt_y</p:attrName>
                                        </p:attrNameLst>
                                      </p:cBhvr>
                                      <p:tavLst>
                                        <p:tav tm="0">
                                          <p:val>
                                            <p:strVal val="#ppt_y"/>
                                          </p:val>
                                        </p:tav>
                                        <p:tav tm="100000">
                                          <p:val>
                                            <p:strVal val="#ppt_y"/>
                                          </p:val>
                                        </p:tav>
                                      </p:tavLst>
                                    </p:anim>
                                  </p:childTnLst>
                                </p:cTn>
                              </p:par>
                              <p:par>
                                <p:cTn id="140" presetID="8" presetClass="emph" presetSubtype="0" fill="hold" grpId="0" nodeType="withEffect">
                                  <p:stCondLst>
                                    <p:cond delay="0"/>
                                  </p:stCondLst>
                                  <p:childTnLst>
                                    <p:animRot by="21600000">
                                      <p:cBhvr>
                                        <p:cTn id="141" dur="3000" fill="hold"/>
                                        <p:tgtEl>
                                          <p:spTgt spid="66"/>
                                        </p:tgtEl>
                                        <p:attrNameLst>
                                          <p:attrName>r</p:attrName>
                                        </p:attrNameLst>
                                      </p:cBhvr>
                                    </p:animRot>
                                  </p:childTnLst>
                                </p:cTn>
                              </p:par>
                              <p:par>
                                <p:cTn id="142" presetID="2" presetClass="entr" presetSubtype="8" fill="hold" grpId="1" nodeType="withEffect">
                                  <p:stCondLst>
                                    <p:cond delay="0"/>
                                  </p:stCondLst>
                                  <p:childTnLst>
                                    <p:set>
                                      <p:cBhvr>
                                        <p:cTn id="143" dur="1" fill="hold">
                                          <p:stCondLst>
                                            <p:cond delay="0"/>
                                          </p:stCondLst>
                                        </p:cTn>
                                        <p:tgtEl>
                                          <p:spTgt spid="66"/>
                                        </p:tgtEl>
                                        <p:attrNameLst>
                                          <p:attrName>style.visibility</p:attrName>
                                        </p:attrNameLst>
                                      </p:cBhvr>
                                      <p:to>
                                        <p:strVal val="visible"/>
                                      </p:to>
                                    </p:set>
                                    <p:anim calcmode="lin" valueType="num">
                                      <p:cBhvr additive="base">
                                        <p:cTn id="144" dur="3000" fill="hold"/>
                                        <p:tgtEl>
                                          <p:spTgt spid="66"/>
                                        </p:tgtEl>
                                        <p:attrNameLst>
                                          <p:attrName>ppt_x</p:attrName>
                                        </p:attrNameLst>
                                      </p:cBhvr>
                                      <p:tavLst>
                                        <p:tav tm="0">
                                          <p:val>
                                            <p:strVal val="0-#ppt_w/2"/>
                                          </p:val>
                                        </p:tav>
                                        <p:tav tm="100000">
                                          <p:val>
                                            <p:strVal val="#ppt_x"/>
                                          </p:val>
                                        </p:tav>
                                      </p:tavLst>
                                    </p:anim>
                                    <p:anim calcmode="lin" valueType="num">
                                      <p:cBhvr additive="base">
                                        <p:cTn id="145" dur="3000" fill="hold"/>
                                        <p:tgtEl>
                                          <p:spTgt spid="66"/>
                                        </p:tgtEl>
                                        <p:attrNameLst>
                                          <p:attrName>ppt_y</p:attrName>
                                        </p:attrNameLst>
                                      </p:cBhvr>
                                      <p:tavLst>
                                        <p:tav tm="0">
                                          <p:val>
                                            <p:strVal val="#ppt_y"/>
                                          </p:val>
                                        </p:tav>
                                        <p:tav tm="100000">
                                          <p:val>
                                            <p:strVal val="#ppt_y"/>
                                          </p:val>
                                        </p:tav>
                                      </p:tavLst>
                                    </p:anim>
                                  </p:childTnLst>
                                </p:cTn>
                              </p:par>
                              <p:par>
                                <p:cTn id="146" presetID="8" presetClass="emph" presetSubtype="0" fill="hold" grpId="0" nodeType="withEffect">
                                  <p:stCondLst>
                                    <p:cond delay="0"/>
                                  </p:stCondLst>
                                  <p:childTnLst>
                                    <p:animRot by="21600000">
                                      <p:cBhvr>
                                        <p:cTn id="147" dur="3000" fill="hold"/>
                                        <p:tgtEl>
                                          <p:spTgt spid="67"/>
                                        </p:tgtEl>
                                        <p:attrNameLst>
                                          <p:attrName>r</p:attrName>
                                        </p:attrNameLst>
                                      </p:cBhvr>
                                    </p:animRot>
                                  </p:childTnLst>
                                </p:cTn>
                              </p:par>
                              <p:par>
                                <p:cTn id="148" presetID="2" presetClass="entr" presetSubtype="8" fill="hold" grpId="1" nodeType="withEffect">
                                  <p:stCondLst>
                                    <p:cond delay="0"/>
                                  </p:stCondLst>
                                  <p:childTnLst>
                                    <p:set>
                                      <p:cBhvr>
                                        <p:cTn id="149" dur="1" fill="hold">
                                          <p:stCondLst>
                                            <p:cond delay="0"/>
                                          </p:stCondLst>
                                        </p:cTn>
                                        <p:tgtEl>
                                          <p:spTgt spid="67"/>
                                        </p:tgtEl>
                                        <p:attrNameLst>
                                          <p:attrName>style.visibility</p:attrName>
                                        </p:attrNameLst>
                                      </p:cBhvr>
                                      <p:to>
                                        <p:strVal val="visible"/>
                                      </p:to>
                                    </p:set>
                                    <p:anim calcmode="lin" valueType="num">
                                      <p:cBhvr additive="base">
                                        <p:cTn id="150" dur="3000" fill="hold"/>
                                        <p:tgtEl>
                                          <p:spTgt spid="67"/>
                                        </p:tgtEl>
                                        <p:attrNameLst>
                                          <p:attrName>ppt_x</p:attrName>
                                        </p:attrNameLst>
                                      </p:cBhvr>
                                      <p:tavLst>
                                        <p:tav tm="0">
                                          <p:val>
                                            <p:strVal val="0-#ppt_w/2"/>
                                          </p:val>
                                        </p:tav>
                                        <p:tav tm="100000">
                                          <p:val>
                                            <p:strVal val="#ppt_x"/>
                                          </p:val>
                                        </p:tav>
                                      </p:tavLst>
                                    </p:anim>
                                    <p:anim calcmode="lin" valueType="num">
                                      <p:cBhvr additive="base">
                                        <p:cTn id="151" dur="3000" fill="hold"/>
                                        <p:tgtEl>
                                          <p:spTgt spid="67"/>
                                        </p:tgtEl>
                                        <p:attrNameLst>
                                          <p:attrName>ppt_y</p:attrName>
                                        </p:attrNameLst>
                                      </p:cBhvr>
                                      <p:tavLst>
                                        <p:tav tm="0">
                                          <p:val>
                                            <p:strVal val="#ppt_y"/>
                                          </p:val>
                                        </p:tav>
                                        <p:tav tm="100000">
                                          <p:val>
                                            <p:strVal val="#ppt_y"/>
                                          </p:val>
                                        </p:tav>
                                      </p:tavLst>
                                    </p:anim>
                                  </p:childTnLst>
                                </p:cTn>
                              </p:par>
                              <p:par>
                                <p:cTn id="152" presetID="8" presetClass="emph" presetSubtype="0" fill="hold" grpId="0" nodeType="withEffect">
                                  <p:stCondLst>
                                    <p:cond delay="0"/>
                                  </p:stCondLst>
                                  <p:childTnLst>
                                    <p:animRot by="21600000">
                                      <p:cBhvr>
                                        <p:cTn id="153" dur="3000" fill="hold"/>
                                        <p:tgtEl>
                                          <p:spTgt spid="68"/>
                                        </p:tgtEl>
                                        <p:attrNameLst>
                                          <p:attrName>r</p:attrName>
                                        </p:attrNameLst>
                                      </p:cBhvr>
                                    </p:animRot>
                                  </p:childTnLst>
                                </p:cTn>
                              </p:par>
                              <p:par>
                                <p:cTn id="154" presetID="2" presetClass="entr" presetSubtype="8" fill="hold" grpId="1" nodeType="withEffect">
                                  <p:stCondLst>
                                    <p:cond delay="0"/>
                                  </p:stCondLst>
                                  <p:childTnLst>
                                    <p:set>
                                      <p:cBhvr>
                                        <p:cTn id="155" dur="1" fill="hold">
                                          <p:stCondLst>
                                            <p:cond delay="0"/>
                                          </p:stCondLst>
                                        </p:cTn>
                                        <p:tgtEl>
                                          <p:spTgt spid="68"/>
                                        </p:tgtEl>
                                        <p:attrNameLst>
                                          <p:attrName>style.visibility</p:attrName>
                                        </p:attrNameLst>
                                      </p:cBhvr>
                                      <p:to>
                                        <p:strVal val="visible"/>
                                      </p:to>
                                    </p:set>
                                    <p:anim calcmode="lin" valueType="num">
                                      <p:cBhvr additive="base">
                                        <p:cTn id="156" dur="3000" fill="hold"/>
                                        <p:tgtEl>
                                          <p:spTgt spid="68"/>
                                        </p:tgtEl>
                                        <p:attrNameLst>
                                          <p:attrName>ppt_x</p:attrName>
                                        </p:attrNameLst>
                                      </p:cBhvr>
                                      <p:tavLst>
                                        <p:tav tm="0">
                                          <p:val>
                                            <p:strVal val="0-#ppt_w/2"/>
                                          </p:val>
                                        </p:tav>
                                        <p:tav tm="100000">
                                          <p:val>
                                            <p:strVal val="#ppt_x"/>
                                          </p:val>
                                        </p:tav>
                                      </p:tavLst>
                                    </p:anim>
                                    <p:anim calcmode="lin" valueType="num">
                                      <p:cBhvr additive="base">
                                        <p:cTn id="157" dur="3000" fill="hold"/>
                                        <p:tgtEl>
                                          <p:spTgt spid="68"/>
                                        </p:tgtEl>
                                        <p:attrNameLst>
                                          <p:attrName>ppt_y</p:attrName>
                                        </p:attrNameLst>
                                      </p:cBhvr>
                                      <p:tavLst>
                                        <p:tav tm="0">
                                          <p:val>
                                            <p:strVal val="#ppt_y"/>
                                          </p:val>
                                        </p:tav>
                                        <p:tav tm="100000">
                                          <p:val>
                                            <p:strVal val="#ppt_y"/>
                                          </p:val>
                                        </p:tav>
                                      </p:tavLst>
                                    </p:anim>
                                  </p:childTnLst>
                                </p:cTn>
                              </p:par>
                              <p:par>
                                <p:cTn id="158" presetID="8" presetClass="emph" presetSubtype="0" fill="hold" grpId="0" nodeType="withEffect">
                                  <p:stCondLst>
                                    <p:cond delay="0"/>
                                  </p:stCondLst>
                                  <p:childTnLst>
                                    <p:animRot by="21600000">
                                      <p:cBhvr>
                                        <p:cTn id="159" dur="3000" fill="hold"/>
                                        <p:tgtEl>
                                          <p:spTgt spid="69"/>
                                        </p:tgtEl>
                                        <p:attrNameLst>
                                          <p:attrName>r</p:attrName>
                                        </p:attrNameLst>
                                      </p:cBhvr>
                                    </p:animRot>
                                  </p:childTnLst>
                                </p:cTn>
                              </p:par>
                              <p:par>
                                <p:cTn id="160" presetID="2" presetClass="entr" presetSubtype="8" fill="hold" grpId="1" nodeType="withEffect">
                                  <p:stCondLst>
                                    <p:cond delay="0"/>
                                  </p:stCondLst>
                                  <p:childTnLst>
                                    <p:set>
                                      <p:cBhvr>
                                        <p:cTn id="161" dur="1" fill="hold">
                                          <p:stCondLst>
                                            <p:cond delay="0"/>
                                          </p:stCondLst>
                                        </p:cTn>
                                        <p:tgtEl>
                                          <p:spTgt spid="69"/>
                                        </p:tgtEl>
                                        <p:attrNameLst>
                                          <p:attrName>style.visibility</p:attrName>
                                        </p:attrNameLst>
                                      </p:cBhvr>
                                      <p:to>
                                        <p:strVal val="visible"/>
                                      </p:to>
                                    </p:set>
                                    <p:anim calcmode="lin" valueType="num">
                                      <p:cBhvr additive="base">
                                        <p:cTn id="162" dur="3000" fill="hold"/>
                                        <p:tgtEl>
                                          <p:spTgt spid="69"/>
                                        </p:tgtEl>
                                        <p:attrNameLst>
                                          <p:attrName>ppt_x</p:attrName>
                                        </p:attrNameLst>
                                      </p:cBhvr>
                                      <p:tavLst>
                                        <p:tav tm="0">
                                          <p:val>
                                            <p:strVal val="0-#ppt_w/2"/>
                                          </p:val>
                                        </p:tav>
                                        <p:tav tm="100000">
                                          <p:val>
                                            <p:strVal val="#ppt_x"/>
                                          </p:val>
                                        </p:tav>
                                      </p:tavLst>
                                    </p:anim>
                                    <p:anim calcmode="lin" valueType="num">
                                      <p:cBhvr additive="base">
                                        <p:cTn id="163" dur="3000" fill="hold"/>
                                        <p:tgtEl>
                                          <p:spTgt spid="69"/>
                                        </p:tgtEl>
                                        <p:attrNameLst>
                                          <p:attrName>ppt_y</p:attrName>
                                        </p:attrNameLst>
                                      </p:cBhvr>
                                      <p:tavLst>
                                        <p:tav tm="0">
                                          <p:val>
                                            <p:strVal val="#ppt_y"/>
                                          </p:val>
                                        </p:tav>
                                        <p:tav tm="100000">
                                          <p:val>
                                            <p:strVal val="#ppt_y"/>
                                          </p:val>
                                        </p:tav>
                                      </p:tavLst>
                                    </p:anim>
                                  </p:childTnLst>
                                </p:cTn>
                              </p:par>
                              <p:par>
                                <p:cTn id="164" presetID="17" presetClass="entr" presetSubtype="10" fill="hold" nodeType="withEffect">
                                  <p:stCondLst>
                                    <p:cond delay="0"/>
                                  </p:stCondLst>
                                  <p:childTnLst>
                                    <p:set>
                                      <p:cBhvr>
                                        <p:cTn id="165" dur="1" fill="hold">
                                          <p:stCondLst>
                                            <p:cond delay="0"/>
                                          </p:stCondLst>
                                        </p:cTn>
                                        <p:tgtEl>
                                          <p:spTgt spid="4"/>
                                        </p:tgtEl>
                                        <p:attrNameLst>
                                          <p:attrName>style.visibility</p:attrName>
                                        </p:attrNameLst>
                                      </p:cBhvr>
                                      <p:to>
                                        <p:strVal val="visible"/>
                                      </p:to>
                                    </p:set>
                                    <p:anim calcmode="lin" valueType="num">
                                      <p:cBhvr>
                                        <p:cTn id="166" dur="3000" fill="hold"/>
                                        <p:tgtEl>
                                          <p:spTgt spid="4"/>
                                        </p:tgtEl>
                                        <p:attrNameLst>
                                          <p:attrName>ppt_w</p:attrName>
                                        </p:attrNameLst>
                                      </p:cBhvr>
                                      <p:tavLst>
                                        <p:tav tm="0">
                                          <p:val>
                                            <p:fltVal val="0"/>
                                          </p:val>
                                        </p:tav>
                                        <p:tav tm="100000">
                                          <p:val>
                                            <p:strVal val="#ppt_w"/>
                                          </p:val>
                                        </p:tav>
                                      </p:tavLst>
                                    </p:anim>
                                    <p:anim calcmode="lin" valueType="num">
                                      <p:cBhvr>
                                        <p:cTn id="167"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6"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7" grpId="0" animBg="1"/>
      <p:bldP spid="57" grpId="1" animBg="1"/>
      <p:bldP spid="58" grpId="0" animBg="1"/>
      <p:bldP spid="58" grpId="1" animBg="1"/>
      <p:bldP spid="59" grpId="0" animBg="1"/>
      <p:bldP spid="59" grpId="1" animBg="1"/>
      <p:bldP spid="60" grpId="0" animBg="1"/>
      <p:bldP spid="60" grpId="1" animBg="1"/>
      <p:bldP spid="61" grpId="0" animBg="1"/>
      <p:bldP spid="61" grpId="1" animBg="1"/>
      <p:bldP spid="62" grpId="0" animBg="1"/>
      <p:bldP spid="62" grpId="1" animBg="1"/>
      <p:bldP spid="63" grpId="0" animBg="1"/>
      <p:bldP spid="63" grpId="1" animBg="1"/>
      <p:bldP spid="64" grpId="0" animBg="1"/>
      <p:bldP spid="64" grpId="1" animBg="1"/>
      <p:bldP spid="65" grpId="0" animBg="1"/>
      <p:bldP spid="65" grpId="1" animBg="1"/>
      <p:bldP spid="66" grpId="0" animBg="1"/>
      <p:bldP spid="66" grpId="1" animBg="1"/>
      <p:bldP spid="67" grpId="0" animBg="1"/>
      <p:bldP spid="67" grpId="1" animBg="1"/>
      <p:bldP spid="68" grpId="0" animBg="1"/>
      <p:bldP spid="68" grpId="1" animBg="1"/>
      <p:bldP spid="69" grpId="0" animBg="1"/>
      <p:bldP spid="69" grpId="1" animBg="1"/>
      <p:bldP spid="3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01785-silo.jpg"/>
          <p:cNvPicPr>
            <a:picLocks noChangeAspect="1"/>
          </p:cNvPicPr>
          <p:nvPr/>
        </p:nvPicPr>
        <p:blipFill>
          <a:blip r:embed="rId2"/>
          <a:stretch>
            <a:fillRect/>
          </a:stretch>
        </p:blipFill>
        <p:spPr>
          <a:xfrm>
            <a:off x="0" y="642918"/>
            <a:ext cx="9144000" cy="5591047"/>
          </a:xfrm>
          <a:prstGeom prst="rect">
            <a:avLst/>
          </a:prstGeom>
        </p:spPr>
      </p:pic>
      <p:sp>
        <p:nvSpPr>
          <p:cNvPr id="5" name="4 Extracto"/>
          <p:cNvSpPr/>
          <p:nvPr/>
        </p:nvSpPr>
        <p:spPr>
          <a:xfrm>
            <a:off x="0"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xtracto"/>
          <p:cNvSpPr/>
          <p:nvPr/>
        </p:nvSpPr>
        <p:spPr>
          <a:xfrm>
            <a:off x="571472"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xtracto"/>
          <p:cNvSpPr/>
          <p:nvPr/>
        </p:nvSpPr>
        <p:spPr>
          <a:xfrm>
            <a:off x="1285884"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xtracto"/>
          <p:cNvSpPr/>
          <p:nvPr/>
        </p:nvSpPr>
        <p:spPr>
          <a:xfrm>
            <a:off x="1857356"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xtracto"/>
          <p:cNvSpPr/>
          <p:nvPr/>
        </p:nvSpPr>
        <p:spPr>
          <a:xfrm>
            <a:off x="2571768"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xtracto"/>
          <p:cNvSpPr/>
          <p:nvPr/>
        </p:nvSpPr>
        <p:spPr>
          <a:xfrm>
            <a:off x="3214678"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xtracto"/>
          <p:cNvSpPr/>
          <p:nvPr/>
        </p:nvSpPr>
        <p:spPr>
          <a:xfrm>
            <a:off x="3786214"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xtracto"/>
          <p:cNvSpPr/>
          <p:nvPr/>
        </p:nvSpPr>
        <p:spPr>
          <a:xfrm>
            <a:off x="4429124"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Extracto"/>
          <p:cNvSpPr/>
          <p:nvPr/>
        </p:nvSpPr>
        <p:spPr>
          <a:xfrm>
            <a:off x="5072098"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Extracto"/>
          <p:cNvSpPr/>
          <p:nvPr/>
        </p:nvSpPr>
        <p:spPr>
          <a:xfrm>
            <a:off x="5643570"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Extracto"/>
          <p:cNvSpPr/>
          <p:nvPr/>
        </p:nvSpPr>
        <p:spPr>
          <a:xfrm>
            <a:off x="6357982"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Extracto"/>
          <p:cNvSpPr/>
          <p:nvPr/>
        </p:nvSpPr>
        <p:spPr>
          <a:xfrm>
            <a:off x="7000892"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Extracto"/>
          <p:cNvSpPr/>
          <p:nvPr/>
        </p:nvSpPr>
        <p:spPr>
          <a:xfrm>
            <a:off x="7715272"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Extracto"/>
          <p:cNvSpPr/>
          <p:nvPr/>
        </p:nvSpPr>
        <p:spPr>
          <a:xfrm>
            <a:off x="8458200" y="0"/>
            <a:ext cx="685800" cy="714356"/>
          </a:xfrm>
          <a:prstGeom prst="flowChartExtract">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Combinar"/>
          <p:cNvSpPr/>
          <p:nvPr/>
        </p:nvSpPr>
        <p:spPr>
          <a:xfrm>
            <a:off x="0"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Combinar"/>
          <p:cNvSpPr/>
          <p:nvPr/>
        </p:nvSpPr>
        <p:spPr>
          <a:xfrm>
            <a:off x="642910"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Combinar"/>
          <p:cNvSpPr/>
          <p:nvPr/>
        </p:nvSpPr>
        <p:spPr>
          <a:xfrm>
            <a:off x="1285884"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Combinar"/>
          <p:cNvSpPr/>
          <p:nvPr/>
        </p:nvSpPr>
        <p:spPr>
          <a:xfrm>
            <a:off x="1928794"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Combinar"/>
          <p:cNvSpPr/>
          <p:nvPr/>
        </p:nvSpPr>
        <p:spPr>
          <a:xfrm>
            <a:off x="2643206"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Combinar"/>
          <p:cNvSpPr/>
          <p:nvPr/>
        </p:nvSpPr>
        <p:spPr>
          <a:xfrm>
            <a:off x="3286116"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Combinar"/>
          <p:cNvSpPr/>
          <p:nvPr/>
        </p:nvSpPr>
        <p:spPr>
          <a:xfrm>
            <a:off x="3929090"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Combinar"/>
          <p:cNvSpPr/>
          <p:nvPr/>
        </p:nvSpPr>
        <p:spPr>
          <a:xfrm>
            <a:off x="4572000"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Combinar"/>
          <p:cNvSpPr/>
          <p:nvPr/>
        </p:nvSpPr>
        <p:spPr>
          <a:xfrm>
            <a:off x="5357850"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Combinar"/>
          <p:cNvSpPr/>
          <p:nvPr/>
        </p:nvSpPr>
        <p:spPr>
          <a:xfrm>
            <a:off x="6000760"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Combinar"/>
          <p:cNvSpPr/>
          <p:nvPr/>
        </p:nvSpPr>
        <p:spPr>
          <a:xfrm>
            <a:off x="6643734"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Combinar"/>
          <p:cNvSpPr/>
          <p:nvPr/>
        </p:nvSpPr>
        <p:spPr>
          <a:xfrm>
            <a:off x="7286644"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Combinar"/>
          <p:cNvSpPr/>
          <p:nvPr/>
        </p:nvSpPr>
        <p:spPr>
          <a:xfrm>
            <a:off x="7858148"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Combinar"/>
          <p:cNvSpPr/>
          <p:nvPr/>
        </p:nvSpPr>
        <p:spPr>
          <a:xfrm>
            <a:off x="8458200" y="6172200"/>
            <a:ext cx="685800" cy="685800"/>
          </a:xfrm>
          <a:prstGeom prst="flowChartMerge">
            <a:avLst/>
          </a:prstGeom>
          <a:solidFill>
            <a:schemeClr val="tx2">
              <a:lumMod val="75000"/>
            </a:schemeClr>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3"/>
                                        </p:tgtEl>
                                        <p:attrNameLst>
                                          <p:attrName>style.opacity</p:attrName>
                                        </p:attrNameLst>
                                      </p:cBhvr>
                                      <p:to>
                                        <p:strVal val="0"/>
                                      </p:to>
                                    </p:set>
                                    <p:animEffect filter="image" prLst="opacity: 0">
                                      <p:cBhvr rctx="IE">
                                        <p:cTn id="7" dur="indefinite"/>
                                        <p:tgtEl>
                                          <p:spTgt spid="33"/>
                                        </p:tgtEl>
                                      </p:cBhvr>
                                    </p:animEffect>
                                  </p:childTnLst>
                                </p:cTn>
                              </p:par>
                              <p:par>
                                <p:cTn id="8" presetID="48" presetClass="entr" presetSubtype="0" accel="5000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12" dur="3000" fill="hold"/>
                                        <p:tgtEl>
                                          <p:spTgt spid="5"/>
                                        </p:tgtEl>
                                        <p:attrNameLst>
                                          <p:attrName>ppt_y</p:attrName>
                                        </p:attrNameLst>
                                      </p:cBhvr>
                                      <p:tavLst>
                                        <p:tav tm="0">
                                          <p:val>
                                            <p:strVal val="#ppt_y"/>
                                          </p:val>
                                        </p:tav>
                                        <p:tav tm="100000">
                                          <p:val>
                                            <p:strVal val="#ppt_y"/>
                                          </p:val>
                                        </p:tav>
                                      </p:tavLst>
                                    </p:anim>
                                    <p:animEffect transition="in" filter="fade">
                                      <p:cBhvr>
                                        <p:cTn id="13" dur="3000"/>
                                        <p:tgtEl>
                                          <p:spTgt spid="5"/>
                                        </p:tgtEl>
                                      </p:cBhvr>
                                    </p:animEffect>
                                  </p:childTnLst>
                                </p:cTn>
                              </p:par>
                              <p:par>
                                <p:cTn id="14" presetID="48" presetClass="entr" presetSubtype="0" accel="5000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8" dur="3000" fill="hold"/>
                                        <p:tgtEl>
                                          <p:spTgt spid="6"/>
                                        </p:tgtEl>
                                        <p:attrNameLst>
                                          <p:attrName>ppt_y</p:attrName>
                                        </p:attrNameLst>
                                      </p:cBhvr>
                                      <p:tavLst>
                                        <p:tav tm="0">
                                          <p:val>
                                            <p:strVal val="#ppt_y"/>
                                          </p:val>
                                        </p:tav>
                                        <p:tav tm="100000">
                                          <p:val>
                                            <p:strVal val="#ppt_y"/>
                                          </p:val>
                                        </p:tav>
                                      </p:tavLst>
                                    </p:anim>
                                    <p:animEffect transition="in" filter="fade">
                                      <p:cBhvr>
                                        <p:cTn id="19" dur="3000"/>
                                        <p:tgtEl>
                                          <p:spTgt spid="6"/>
                                        </p:tgtEl>
                                      </p:cBhvr>
                                    </p:animEffect>
                                  </p:childTnLst>
                                </p:cTn>
                              </p:par>
                              <p:par>
                                <p:cTn id="20" presetID="48" presetClass="entr" presetSubtype="0" accel="5000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24" dur="3000" fill="hold"/>
                                        <p:tgtEl>
                                          <p:spTgt spid="7"/>
                                        </p:tgtEl>
                                        <p:attrNameLst>
                                          <p:attrName>ppt_y</p:attrName>
                                        </p:attrNameLst>
                                      </p:cBhvr>
                                      <p:tavLst>
                                        <p:tav tm="0">
                                          <p:val>
                                            <p:strVal val="#ppt_y"/>
                                          </p:val>
                                        </p:tav>
                                        <p:tav tm="100000">
                                          <p:val>
                                            <p:strVal val="#ppt_y"/>
                                          </p:val>
                                        </p:tav>
                                      </p:tavLst>
                                    </p:anim>
                                    <p:animEffect transition="in" filter="fade">
                                      <p:cBhvr>
                                        <p:cTn id="25" dur="3000"/>
                                        <p:tgtEl>
                                          <p:spTgt spid="7"/>
                                        </p:tgtEl>
                                      </p:cBhvr>
                                    </p:animEffect>
                                  </p:childTnLst>
                                </p:cTn>
                              </p:par>
                              <p:par>
                                <p:cTn id="26" presetID="48" presetClass="entr" presetSubtype="0" accel="5000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9"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0" dur="3000" fill="hold"/>
                                        <p:tgtEl>
                                          <p:spTgt spid="8"/>
                                        </p:tgtEl>
                                        <p:attrNameLst>
                                          <p:attrName>ppt_y</p:attrName>
                                        </p:attrNameLst>
                                      </p:cBhvr>
                                      <p:tavLst>
                                        <p:tav tm="0">
                                          <p:val>
                                            <p:strVal val="#ppt_y"/>
                                          </p:val>
                                        </p:tav>
                                        <p:tav tm="100000">
                                          <p:val>
                                            <p:strVal val="#ppt_y"/>
                                          </p:val>
                                        </p:tav>
                                      </p:tavLst>
                                    </p:anim>
                                    <p:animEffect transition="in" filter="fade">
                                      <p:cBhvr>
                                        <p:cTn id="31" dur="3000"/>
                                        <p:tgtEl>
                                          <p:spTgt spid="8"/>
                                        </p:tgtEl>
                                      </p:cBhvr>
                                    </p:animEffect>
                                  </p:childTnLst>
                                </p:cTn>
                              </p:par>
                              <p:par>
                                <p:cTn id="32" presetID="48" presetClass="entr" presetSubtype="0" accel="5000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6" dur="3000" fill="hold"/>
                                        <p:tgtEl>
                                          <p:spTgt spid="9"/>
                                        </p:tgtEl>
                                        <p:attrNameLst>
                                          <p:attrName>ppt_y</p:attrName>
                                        </p:attrNameLst>
                                      </p:cBhvr>
                                      <p:tavLst>
                                        <p:tav tm="0">
                                          <p:val>
                                            <p:strVal val="#ppt_y"/>
                                          </p:val>
                                        </p:tav>
                                        <p:tav tm="100000">
                                          <p:val>
                                            <p:strVal val="#ppt_y"/>
                                          </p:val>
                                        </p:tav>
                                      </p:tavLst>
                                    </p:anim>
                                    <p:animEffect transition="in" filter="fade">
                                      <p:cBhvr>
                                        <p:cTn id="37" dur="3000"/>
                                        <p:tgtEl>
                                          <p:spTgt spid="9"/>
                                        </p:tgtEl>
                                      </p:cBhvr>
                                    </p:animEffect>
                                  </p:childTnLst>
                                </p:cTn>
                              </p:par>
                              <p:par>
                                <p:cTn id="38" presetID="48" presetClass="entr" presetSubtype="0" accel="50000"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42" dur="3000" fill="hold"/>
                                        <p:tgtEl>
                                          <p:spTgt spid="10"/>
                                        </p:tgtEl>
                                        <p:attrNameLst>
                                          <p:attrName>ppt_y</p:attrName>
                                        </p:attrNameLst>
                                      </p:cBhvr>
                                      <p:tavLst>
                                        <p:tav tm="0">
                                          <p:val>
                                            <p:strVal val="#ppt_y"/>
                                          </p:val>
                                        </p:tav>
                                        <p:tav tm="100000">
                                          <p:val>
                                            <p:strVal val="#ppt_y"/>
                                          </p:val>
                                        </p:tav>
                                      </p:tavLst>
                                    </p:anim>
                                    <p:animEffect transition="in" filter="fade">
                                      <p:cBhvr>
                                        <p:cTn id="43" dur="3000"/>
                                        <p:tgtEl>
                                          <p:spTgt spid="10"/>
                                        </p:tgtEl>
                                      </p:cBhvr>
                                    </p:animEffect>
                                  </p:childTnLst>
                                </p:cTn>
                              </p:par>
                              <p:par>
                                <p:cTn id="44" presetID="48" presetClass="entr" presetSubtype="0" accel="5000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48" dur="3000" fill="hold"/>
                                        <p:tgtEl>
                                          <p:spTgt spid="11"/>
                                        </p:tgtEl>
                                        <p:attrNameLst>
                                          <p:attrName>ppt_y</p:attrName>
                                        </p:attrNameLst>
                                      </p:cBhvr>
                                      <p:tavLst>
                                        <p:tav tm="0">
                                          <p:val>
                                            <p:strVal val="#ppt_y"/>
                                          </p:val>
                                        </p:tav>
                                        <p:tav tm="100000">
                                          <p:val>
                                            <p:strVal val="#ppt_y"/>
                                          </p:val>
                                        </p:tav>
                                      </p:tavLst>
                                    </p:anim>
                                    <p:animEffect transition="in" filter="fade">
                                      <p:cBhvr>
                                        <p:cTn id="49" dur="3000"/>
                                        <p:tgtEl>
                                          <p:spTgt spid="11"/>
                                        </p:tgtEl>
                                      </p:cBhvr>
                                    </p:animEffect>
                                  </p:childTnLst>
                                </p:cTn>
                              </p:par>
                              <p:par>
                                <p:cTn id="50" presetID="48" presetClass="entr" presetSubtype="0" accel="50000"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54" dur="3000" fill="hold"/>
                                        <p:tgtEl>
                                          <p:spTgt spid="12"/>
                                        </p:tgtEl>
                                        <p:attrNameLst>
                                          <p:attrName>ppt_y</p:attrName>
                                        </p:attrNameLst>
                                      </p:cBhvr>
                                      <p:tavLst>
                                        <p:tav tm="0">
                                          <p:val>
                                            <p:strVal val="#ppt_y"/>
                                          </p:val>
                                        </p:tav>
                                        <p:tav tm="100000">
                                          <p:val>
                                            <p:strVal val="#ppt_y"/>
                                          </p:val>
                                        </p:tav>
                                      </p:tavLst>
                                    </p:anim>
                                    <p:animEffect transition="in" filter="fade">
                                      <p:cBhvr>
                                        <p:cTn id="55" dur="3000"/>
                                        <p:tgtEl>
                                          <p:spTgt spid="12"/>
                                        </p:tgtEl>
                                      </p:cBhvr>
                                    </p:animEffect>
                                  </p:childTnLst>
                                </p:cTn>
                              </p:par>
                              <p:par>
                                <p:cTn id="56" presetID="48" presetClass="entr" presetSubtype="0" accel="50000"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9"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60" dur="3000" fill="hold"/>
                                        <p:tgtEl>
                                          <p:spTgt spid="13"/>
                                        </p:tgtEl>
                                        <p:attrNameLst>
                                          <p:attrName>ppt_y</p:attrName>
                                        </p:attrNameLst>
                                      </p:cBhvr>
                                      <p:tavLst>
                                        <p:tav tm="0">
                                          <p:val>
                                            <p:strVal val="#ppt_y"/>
                                          </p:val>
                                        </p:tav>
                                        <p:tav tm="100000">
                                          <p:val>
                                            <p:strVal val="#ppt_y"/>
                                          </p:val>
                                        </p:tav>
                                      </p:tavLst>
                                    </p:anim>
                                    <p:animEffect transition="in" filter="fade">
                                      <p:cBhvr>
                                        <p:cTn id="61" dur="3000"/>
                                        <p:tgtEl>
                                          <p:spTgt spid="13"/>
                                        </p:tgtEl>
                                      </p:cBhvr>
                                    </p:animEffect>
                                  </p:childTnLst>
                                </p:cTn>
                              </p:par>
                              <p:par>
                                <p:cTn id="62" presetID="48" presetClass="entr" presetSubtype="0" accel="50000"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5" dur="3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66" dur="3000" fill="hold"/>
                                        <p:tgtEl>
                                          <p:spTgt spid="14"/>
                                        </p:tgtEl>
                                        <p:attrNameLst>
                                          <p:attrName>ppt_y</p:attrName>
                                        </p:attrNameLst>
                                      </p:cBhvr>
                                      <p:tavLst>
                                        <p:tav tm="0">
                                          <p:val>
                                            <p:strVal val="#ppt_y"/>
                                          </p:val>
                                        </p:tav>
                                        <p:tav tm="100000">
                                          <p:val>
                                            <p:strVal val="#ppt_y"/>
                                          </p:val>
                                        </p:tav>
                                      </p:tavLst>
                                    </p:anim>
                                    <p:animEffect transition="in" filter="fade">
                                      <p:cBhvr>
                                        <p:cTn id="67" dur="3000"/>
                                        <p:tgtEl>
                                          <p:spTgt spid="14"/>
                                        </p:tgtEl>
                                      </p:cBhvr>
                                    </p:animEffect>
                                  </p:childTnLst>
                                </p:cTn>
                              </p:par>
                              <p:par>
                                <p:cTn id="68" presetID="48" presetClass="entr" presetSubtype="0" accel="50000"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3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72" dur="3000" fill="hold"/>
                                        <p:tgtEl>
                                          <p:spTgt spid="15"/>
                                        </p:tgtEl>
                                        <p:attrNameLst>
                                          <p:attrName>ppt_y</p:attrName>
                                        </p:attrNameLst>
                                      </p:cBhvr>
                                      <p:tavLst>
                                        <p:tav tm="0">
                                          <p:val>
                                            <p:strVal val="#ppt_y"/>
                                          </p:val>
                                        </p:tav>
                                        <p:tav tm="100000">
                                          <p:val>
                                            <p:strVal val="#ppt_y"/>
                                          </p:val>
                                        </p:tav>
                                      </p:tavLst>
                                    </p:anim>
                                    <p:animEffect transition="in" filter="fade">
                                      <p:cBhvr>
                                        <p:cTn id="73" dur="3000"/>
                                        <p:tgtEl>
                                          <p:spTgt spid="15"/>
                                        </p:tgtEl>
                                      </p:cBhvr>
                                    </p:animEffect>
                                  </p:childTnLst>
                                </p:cTn>
                              </p:par>
                              <p:par>
                                <p:cTn id="74" presetID="48" presetClass="entr" presetSubtype="0" accel="50000"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7" dur="3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78" dur="3000" fill="hold"/>
                                        <p:tgtEl>
                                          <p:spTgt spid="16"/>
                                        </p:tgtEl>
                                        <p:attrNameLst>
                                          <p:attrName>ppt_y</p:attrName>
                                        </p:attrNameLst>
                                      </p:cBhvr>
                                      <p:tavLst>
                                        <p:tav tm="0">
                                          <p:val>
                                            <p:strVal val="#ppt_y"/>
                                          </p:val>
                                        </p:tav>
                                        <p:tav tm="100000">
                                          <p:val>
                                            <p:strVal val="#ppt_y"/>
                                          </p:val>
                                        </p:tav>
                                      </p:tavLst>
                                    </p:anim>
                                    <p:animEffect transition="in" filter="fade">
                                      <p:cBhvr>
                                        <p:cTn id="79" dur="3000"/>
                                        <p:tgtEl>
                                          <p:spTgt spid="16"/>
                                        </p:tgtEl>
                                      </p:cBhvr>
                                    </p:animEffect>
                                  </p:childTnLst>
                                </p:cTn>
                              </p:par>
                              <p:par>
                                <p:cTn id="80" presetID="48" presetClass="entr" presetSubtype="0" accel="50000"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 calcmode="lin" valueType="num">
                                      <p:cBhvr>
                                        <p:cTn id="82" dur="3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3" dur="3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84" dur="3000" fill="hold"/>
                                        <p:tgtEl>
                                          <p:spTgt spid="17"/>
                                        </p:tgtEl>
                                        <p:attrNameLst>
                                          <p:attrName>ppt_y</p:attrName>
                                        </p:attrNameLst>
                                      </p:cBhvr>
                                      <p:tavLst>
                                        <p:tav tm="0">
                                          <p:val>
                                            <p:strVal val="#ppt_y"/>
                                          </p:val>
                                        </p:tav>
                                        <p:tav tm="100000">
                                          <p:val>
                                            <p:strVal val="#ppt_y"/>
                                          </p:val>
                                        </p:tav>
                                      </p:tavLst>
                                    </p:anim>
                                    <p:animEffect transition="in" filter="fade">
                                      <p:cBhvr>
                                        <p:cTn id="85" dur="3000"/>
                                        <p:tgtEl>
                                          <p:spTgt spid="17"/>
                                        </p:tgtEl>
                                      </p:cBhvr>
                                    </p:animEffect>
                                  </p:childTnLst>
                                </p:cTn>
                              </p:par>
                              <p:par>
                                <p:cTn id="86" presetID="48" presetClass="entr" presetSubtype="0" accel="50000" fill="hold" grpId="0"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9" dur="3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90" dur="3000" fill="hold"/>
                                        <p:tgtEl>
                                          <p:spTgt spid="18"/>
                                        </p:tgtEl>
                                        <p:attrNameLst>
                                          <p:attrName>ppt_y</p:attrName>
                                        </p:attrNameLst>
                                      </p:cBhvr>
                                      <p:tavLst>
                                        <p:tav tm="0">
                                          <p:val>
                                            <p:strVal val="#ppt_y"/>
                                          </p:val>
                                        </p:tav>
                                        <p:tav tm="100000">
                                          <p:val>
                                            <p:strVal val="#ppt_y"/>
                                          </p:val>
                                        </p:tav>
                                      </p:tavLst>
                                    </p:anim>
                                    <p:animEffect transition="in" filter="fade">
                                      <p:cBhvr>
                                        <p:cTn id="91" dur="3000"/>
                                        <p:tgtEl>
                                          <p:spTgt spid="18"/>
                                        </p:tgtEl>
                                      </p:cBhvr>
                                    </p:animEffect>
                                  </p:childTnLst>
                                </p:cTn>
                              </p:par>
                              <p:par>
                                <p:cTn id="92" presetID="48" presetClass="entr" presetSubtype="0" accel="50000" fill="hold" grpId="0" nodeType="withEffect">
                                  <p:stCondLst>
                                    <p:cond delay="0"/>
                                  </p:stCondLst>
                                  <p:childTnLst>
                                    <p:set>
                                      <p:cBhvr>
                                        <p:cTn id="93" dur="1" fill="hold">
                                          <p:stCondLst>
                                            <p:cond delay="0"/>
                                          </p:stCondLst>
                                        </p:cTn>
                                        <p:tgtEl>
                                          <p:spTgt spid="19"/>
                                        </p:tgtEl>
                                        <p:attrNameLst>
                                          <p:attrName>style.visibility</p:attrName>
                                        </p:attrNameLst>
                                      </p:cBhvr>
                                      <p:to>
                                        <p:strVal val="visible"/>
                                      </p:to>
                                    </p:set>
                                    <p:anim calcmode="lin" valueType="num">
                                      <p:cBhvr>
                                        <p:cTn id="94" dur="3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5" dur="3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96" dur="3000" fill="hold"/>
                                        <p:tgtEl>
                                          <p:spTgt spid="19"/>
                                        </p:tgtEl>
                                        <p:attrNameLst>
                                          <p:attrName>ppt_y</p:attrName>
                                        </p:attrNameLst>
                                      </p:cBhvr>
                                      <p:tavLst>
                                        <p:tav tm="0">
                                          <p:val>
                                            <p:strVal val="#ppt_y"/>
                                          </p:val>
                                        </p:tav>
                                        <p:tav tm="100000">
                                          <p:val>
                                            <p:strVal val="#ppt_y"/>
                                          </p:val>
                                        </p:tav>
                                      </p:tavLst>
                                    </p:anim>
                                    <p:animEffect transition="in" filter="fade">
                                      <p:cBhvr>
                                        <p:cTn id="97" dur="3000"/>
                                        <p:tgtEl>
                                          <p:spTgt spid="19"/>
                                        </p:tgtEl>
                                      </p:cBhvr>
                                    </p:animEffect>
                                  </p:childTnLst>
                                </p:cTn>
                              </p:par>
                              <p:par>
                                <p:cTn id="98" presetID="48" presetClass="entr" presetSubtype="0" accel="50000"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 calcmode="lin" valueType="num">
                                      <p:cBhvr>
                                        <p:cTn id="100" dur="3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3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02" dur="3000" fill="hold"/>
                                        <p:tgtEl>
                                          <p:spTgt spid="20"/>
                                        </p:tgtEl>
                                        <p:attrNameLst>
                                          <p:attrName>ppt_y</p:attrName>
                                        </p:attrNameLst>
                                      </p:cBhvr>
                                      <p:tavLst>
                                        <p:tav tm="0">
                                          <p:val>
                                            <p:strVal val="#ppt_y"/>
                                          </p:val>
                                        </p:tav>
                                        <p:tav tm="100000">
                                          <p:val>
                                            <p:strVal val="#ppt_y"/>
                                          </p:val>
                                        </p:tav>
                                      </p:tavLst>
                                    </p:anim>
                                    <p:animEffect transition="in" filter="fade">
                                      <p:cBhvr>
                                        <p:cTn id="103" dur="3000"/>
                                        <p:tgtEl>
                                          <p:spTgt spid="20"/>
                                        </p:tgtEl>
                                      </p:cBhvr>
                                    </p:animEffect>
                                  </p:childTnLst>
                                </p:cTn>
                              </p:par>
                              <p:par>
                                <p:cTn id="104" presetID="48" presetClass="entr" presetSubtype="0" accel="50000" fill="hold" grpId="0" nodeType="withEffect">
                                  <p:stCondLst>
                                    <p:cond delay="0"/>
                                  </p:stCondLst>
                                  <p:childTnLst>
                                    <p:set>
                                      <p:cBhvr>
                                        <p:cTn id="105" dur="1" fill="hold">
                                          <p:stCondLst>
                                            <p:cond delay="0"/>
                                          </p:stCondLst>
                                        </p:cTn>
                                        <p:tgtEl>
                                          <p:spTgt spid="21"/>
                                        </p:tgtEl>
                                        <p:attrNameLst>
                                          <p:attrName>style.visibility</p:attrName>
                                        </p:attrNameLst>
                                      </p:cBhvr>
                                      <p:to>
                                        <p:strVal val="visible"/>
                                      </p:to>
                                    </p:set>
                                    <p:anim calcmode="lin" valueType="num">
                                      <p:cBhvr>
                                        <p:cTn id="106" dur="3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3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08" dur="3000" fill="hold"/>
                                        <p:tgtEl>
                                          <p:spTgt spid="21"/>
                                        </p:tgtEl>
                                        <p:attrNameLst>
                                          <p:attrName>ppt_y</p:attrName>
                                        </p:attrNameLst>
                                      </p:cBhvr>
                                      <p:tavLst>
                                        <p:tav tm="0">
                                          <p:val>
                                            <p:strVal val="#ppt_y"/>
                                          </p:val>
                                        </p:tav>
                                        <p:tav tm="100000">
                                          <p:val>
                                            <p:strVal val="#ppt_y"/>
                                          </p:val>
                                        </p:tav>
                                      </p:tavLst>
                                    </p:anim>
                                    <p:animEffect transition="in" filter="fade">
                                      <p:cBhvr>
                                        <p:cTn id="109" dur="3000"/>
                                        <p:tgtEl>
                                          <p:spTgt spid="21"/>
                                        </p:tgtEl>
                                      </p:cBhvr>
                                    </p:animEffect>
                                  </p:childTnLst>
                                </p:cTn>
                              </p:par>
                              <p:par>
                                <p:cTn id="110" presetID="48" presetClass="entr" presetSubtype="0" accel="50000" fill="hold" grpId="0" nodeType="withEffect">
                                  <p:stCondLst>
                                    <p:cond delay="0"/>
                                  </p:stCondLst>
                                  <p:childTnLst>
                                    <p:set>
                                      <p:cBhvr>
                                        <p:cTn id="111" dur="1" fill="hold">
                                          <p:stCondLst>
                                            <p:cond delay="0"/>
                                          </p:stCondLst>
                                        </p:cTn>
                                        <p:tgtEl>
                                          <p:spTgt spid="22"/>
                                        </p:tgtEl>
                                        <p:attrNameLst>
                                          <p:attrName>style.visibility</p:attrName>
                                        </p:attrNameLst>
                                      </p:cBhvr>
                                      <p:to>
                                        <p:strVal val="visible"/>
                                      </p:to>
                                    </p:set>
                                    <p:anim calcmode="lin" valueType="num">
                                      <p:cBhvr>
                                        <p:cTn id="112" dur="3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3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114" dur="3000" fill="hold"/>
                                        <p:tgtEl>
                                          <p:spTgt spid="22"/>
                                        </p:tgtEl>
                                        <p:attrNameLst>
                                          <p:attrName>ppt_y</p:attrName>
                                        </p:attrNameLst>
                                      </p:cBhvr>
                                      <p:tavLst>
                                        <p:tav tm="0">
                                          <p:val>
                                            <p:strVal val="#ppt_y"/>
                                          </p:val>
                                        </p:tav>
                                        <p:tav tm="100000">
                                          <p:val>
                                            <p:strVal val="#ppt_y"/>
                                          </p:val>
                                        </p:tav>
                                      </p:tavLst>
                                    </p:anim>
                                    <p:animEffect transition="in" filter="fade">
                                      <p:cBhvr>
                                        <p:cTn id="115" dur="3000"/>
                                        <p:tgtEl>
                                          <p:spTgt spid="22"/>
                                        </p:tgtEl>
                                      </p:cBhvr>
                                    </p:animEffect>
                                  </p:childTnLst>
                                </p:cTn>
                              </p:par>
                              <p:par>
                                <p:cTn id="116" presetID="48" presetClass="entr" presetSubtype="0" accel="50000" fill="hold" grpId="0" nodeType="withEffect">
                                  <p:stCondLst>
                                    <p:cond delay="0"/>
                                  </p:stCondLst>
                                  <p:childTnLst>
                                    <p:set>
                                      <p:cBhvr>
                                        <p:cTn id="117" dur="1" fill="hold">
                                          <p:stCondLst>
                                            <p:cond delay="0"/>
                                          </p:stCondLst>
                                        </p:cTn>
                                        <p:tgtEl>
                                          <p:spTgt spid="23"/>
                                        </p:tgtEl>
                                        <p:attrNameLst>
                                          <p:attrName>style.visibility</p:attrName>
                                        </p:attrNameLst>
                                      </p:cBhvr>
                                      <p:to>
                                        <p:strVal val="visible"/>
                                      </p:to>
                                    </p:set>
                                    <p:anim calcmode="lin" valueType="num">
                                      <p:cBhvr>
                                        <p:cTn id="118" dur="3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3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120" dur="3000" fill="hold"/>
                                        <p:tgtEl>
                                          <p:spTgt spid="23"/>
                                        </p:tgtEl>
                                        <p:attrNameLst>
                                          <p:attrName>ppt_y</p:attrName>
                                        </p:attrNameLst>
                                      </p:cBhvr>
                                      <p:tavLst>
                                        <p:tav tm="0">
                                          <p:val>
                                            <p:strVal val="#ppt_y"/>
                                          </p:val>
                                        </p:tav>
                                        <p:tav tm="100000">
                                          <p:val>
                                            <p:strVal val="#ppt_y"/>
                                          </p:val>
                                        </p:tav>
                                      </p:tavLst>
                                    </p:anim>
                                    <p:animEffect transition="in" filter="fade">
                                      <p:cBhvr>
                                        <p:cTn id="121" dur="3000"/>
                                        <p:tgtEl>
                                          <p:spTgt spid="23"/>
                                        </p:tgtEl>
                                      </p:cBhvr>
                                    </p:animEffect>
                                  </p:childTnLst>
                                </p:cTn>
                              </p:par>
                              <p:par>
                                <p:cTn id="122" presetID="48" presetClass="entr" presetSubtype="0" accel="50000" fill="hold" grpId="0" nodeType="withEffect">
                                  <p:stCondLst>
                                    <p:cond delay="0"/>
                                  </p:stCondLst>
                                  <p:childTnLst>
                                    <p:set>
                                      <p:cBhvr>
                                        <p:cTn id="123" dur="1" fill="hold">
                                          <p:stCondLst>
                                            <p:cond delay="0"/>
                                          </p:stCondLst>
                                        </p:cTn>
                                        <p:tgtEl>
                                          <p:spTgt spid="24"/>
                                        </p:tgtEl>
                                        <p:attrNameLst>
                                          <p:attrName>style.visibility</p:attrName>
                                        </p:attrNameLst>
                                      </p:cBhvr>
                                      <p:to>
                                        <p:strVal val="visible"/>
                                      </p:to>
                                    </p:set>
                                    <p:anim calcmode="lin" valueType="num">
                                      <p:cBhvr>
                                        <p:cTn id="124" dur="3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3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126" dur="3000" fill="hold"/>
                                        <p:tgtEl>
                                          <p:spTgt spid="24"/>
                                        </p:tgtEl>
                                        <p:attrNameLst>
                                          <p:attrName>ppt_y</p:attrName>
                                        </p:attrNameLst>
                                      </p:cBhvr>
                                      <p:tavLst>
                                        <p:tav tm="0">
                                          <p:val>
                                            <p:strVal val="#ppt_y"/>
                                          </p:val>
                                        </p:tav>
                                        <p:tav tm="100000">
                                          <p:val>
                                            <p:strVal val="#ppt_y"/>
                                          </p:val>
                                        </p:tav>
                                      </p:tavLst>
                                    </p:anim>
                                    <p:animEffect transition="in" filter="fade">
                                      <p:cBhvr>
                                        <p:cTn id="127" dur="3000"/>
                                        <p:tgtEl>
                                          <p:spTgt spid="24"/>
                                        </p:tgtEl>
                                      </p:cBhvr>
                                    </p:animEffect>
                                  </p:childTnLst>
                                </p:cTn>
                              </p:par>
                              <p:par>
                                <p:cTn id="128" presetID="48" presetClass="entr" presetSubtype="0" accel="50000" fill="hold" grpId="0" nodeType="withEffect">
                                  <p:stCondLst>
                                    <p:cond delay="0"/>
                                  </p:stCondLst>
                                  <p:childTnLst>
                                    <p:set>
                                      <p:cBhvr>
                                        <p:cTn id="129" dur="1" fill="hold">
                                          <p:stCondLst>
                                            <p:cond delay="0"/>
                                          </p:stCondLst>
                                        </p:cTn>
                                        <p:tgtEl>
                                          <p:spTgt spid="25"/>
                                        </p:tgtEl>
                                        <p:attrNameLst>
                                          <p:attrName>style.visibility</p:attrName>
                                        </p:attrNameLst>
                                      </p:cBhvr>
                                      <p:to>
                                        <p:strVal val="visible"/>
                                      </p:to>
                                    </p:set>
                                    <p:anim calcmode="lin" valueType="num">
                                      <p:cBhvr>
                                        <p:cTn id="130" dur="3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1" dur="3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132" dur="3000" fill="hold"/>
                                        <p:tgtEl>
                                          <p:spTgt spid="25"/>
                                        </p:tgtEl>
                                        <p:attrNameLst>
                                          <p:attrName>ppt_y</p:attrName>
                                        </p:attrNameLst>
                                      </p:cBhvr>
                                      <p:tavLst>
                                        <p:tav tm="0">
                                          <p:val>
                                            <p:strVal val="#ppt_y"/>
                                          </p:val>
                                        </p:tav>
                                        <p:tav tm="100000">
                                          <p:val>
                                            <p:strVal val="#ppt_y"/>
                                          </p:val>
                                        </p:tav>
                                      </p:tavLst>
                                    </p:anim>
                                    <p:animEffect transition="in" filter="fade">
                                      <p:cBhvr>
                                        <p:cTn id="133" dur="3000"/>
                                        <p:tgtEl>
                                          <p:spTgt spid="25"/>
                                        </p:tgtEl>
                                      </p:cBhvr>
                                    </p:animEffect>
                                  </p:childTnLst>
                                </p:cTn>
                              </p:par>
                              <p:par>
                                <p:cTn id="134" presetID="48" presetClass="entr" presetSubtype="0" accel="50000" fill="hold" grpId="0" nodeType="withEffect">
                                  <p:stCondLst>
                                    <p:cond delay="0"/>
                                  </p:stCondLst>
                                  <p:childTnLst>
                                    <p:set>
                                      <p:cBhvr>
                                        <p:cTn id="135" dur="1" fill="hold">
                                          <p:stCondLst>
                                            <p:cond delay="0"/>
                                          </p:stCondLst>
                                        </p:cTn>
                                        <p:tgtEl>
                                          <p:spTgt spid="26"/>
                                        </p:tgtEl>
                                        <p:attrNameLst>
                                          <p:attrName>style.visibility</p:attrName>
                                        </p:attrNameLst>
                                      </p:cBhvr>
                                      <p:to>
                                        <p:strVal val="visible"/>
                                      </p:to>
                                    </p:set>
                                    <p:anim calcmode="lin" valueType="num">
                                      <p:cBhvr>
                                        <p:cTn id="136" dur="3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3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138" dur="3000" fill="hold"/>
                                        <p:tgtEl>
                                          <p:spTgt spid="26"/>
                                        </p:tgtEl>
                                        <p:attrNameLst>
                                          <p:attrName>ppt_y</p:attrName>
                                        </p:attrNameLst>
                                      </p:cBhvr>
                                      <p:tavLst>
                                        <p:tav tm="0">
                                          <p:val>
                                            <p:strVal val="#ppt_y"/>
                                          </p:val>
                                        </p:tav>
                                        <p:tav tm="100000">
                                          <p:val>
                                            <p:strVal val="#ppt_y"/>
                                          </p:val>
                                        </p:tav>
                                      </p:tavLst>
                                    </p:anim>
                                    <p:animEffect transition="in" filter="fade">
                                      <p:cBhvr>
                                        <p:cTn id="139" dur="3000"/>
                                        <p:tgtEl>
                                          <p:spTgt spid="26"/>
                                        </p:tgtEl>
                                      </p:cBhvr>
                                    </p:animEffect>
                                  </p:childTnLst>
                                </p:cTn>
                              </p:par>
                              <p:par>
                                <p:cTn id="140" presetID="48" presetClass="entr" presetSubtype="0" accel="50000" fill="hold" grpId="0" nodeType="withEffect">
                                  <p:stCondLst>
                                    <p:cond delay="0"/>
                                  </p:stCondLst>
                                  <p:childTnLst>
                                    <p:set>
                                      <p:cBhvr>
                                        <p:cTn id="141" dur="1" fill="hold">
                                          <p:stCondLst>
                                            <p:cond delay="0"/>
                                          </p:stCondLst>
                                        </p:cTn>
                                        <p:tgtEl>
                                          <p:spTgt spid="27"/>
                                        </p:tgtEl>
                                        <p:attrNameLst>
                                          <p:attrName>style.visibility</p:attrName>
                                        </p:attrNameLst>
                                      </p:cBhvr>
                                      <p:to>
                                        <p:strVal val="visible"/>
                                      </p:to>
                                    </p:set>
                                    <p:anim calcmode="lin" valueType="num">
                                      <p:cBhvr>
                                        <p:cTn id="142" dur="3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3" dur="3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144" dur="3000" fill="hold"/>
                                        <p:tgtEl>
                                          <p:spTgt spid="27"/>
                                        </p:tgtEl>
                                        <p:attrNameLst>
                                          <p:attrName>ppt_y</p:attrName>
                                        </p:attrNameLst>
                                      </p:cBhvr>
                                      <p:tavLst>
                                        <p:tav tm="0">
                                          <p:val>
                                            <p:strVal val="#ppt_y"/>
                                          </p:val>
                                        </p:tav>
                                        <p:tav tm="100000">
                                          <p:val>
                                            <p:strVal val="#ppt_y"/>
                                          </p:val>
                                        </p:tav>
                                      </p:tavLst>
                                    </p:anim>
                                    <p:animEffect transition="in" filter="fade">
                                      <p:cBhvr>
                                        <p:cTn id="145" dur="3000"/>
                                        <p:tgtEl>
                                          <p:spTgt spid="27"/>
                                        </p:tgtEl>
                                      </p:cBhvr>
                                    </p:animEffect>
                                  </p:childTnLst>
                                </p:cTn>
                              </p:par>
                              <p:par>
                                <p:cTn id="146" presetID="48" presetClass="entr" presetSubtype="0" accel="50000" fill="hold" grpId="0" nodeType="withEffect">
                                  <p:stCondLst>
                                    <p:cond delay="0"/>
                                  </p:stCondLst>
                                  <p:childTnLst>
                                    <p:set>
                                      <p:cBhvr>
                                        <p:cTn id="147" dur="1" fill="hold">
                                          <p:stCondLst>
                                            <p:cond delay="0"/>
                                          </p:stCondLst>
                                        </p:cTn>
                                        <p:tgtEl>
                                          <p:spTgt spid="28"/>
                                        </p:tgtEl>
                                        <p:attrNameLst>
                                          <p:attrName>style.visibility</p:attrName>
                                        </p:attrNameLst>
                                      </p:cBhvr>
                                      <p:to>
                                        <p:strVal val="visible"/>
                                      </p:to>
                                    </p:set>
                                    <p:anim calcmode="lin" valueType="num">
                                      <p:cBhvr>
                                        <p:cTn id="148" dur="3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9" dur="3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150" dur="3000" fill="hold"/>
                                        <p:tgtEl>
                                          <p:spTgt spid="28"/>
                                        </p:tgtEl>
                                        <p:attrNameLst>
                                          <p:attrName>ppt_y</p:attrName>
                                        </p:attrNameLst>
                                      </p:cBhvr>
                                      <p:tavLst>
                                        <p:tav tm="0">
                                          <p:val>
                                            <p:strVal val="#ppt_y"/>
                                          </p:val>
                                        </p:tav>
                                        <p:tav tm="100000">
                                          <p:val>
                                            <p:strVal val="#ppt_y"/>
                                          </p:val>
                                        </p:tav>
                                      </p:tavLst>
                                    </p:anim>
                                    <p:animEffect transition="in" filter="fade">
                                      <p:cBhvr>
                                        <p:cTn id="151" dur="3000"/>
                                        <p:tgtEl>
                                          <p:spTgt spid="28"/>
                                        </p:tgtEl>
                                      </p:cBhvr>
                                    </p:animEffect>
                                  </p:childTnLst>
                                </p:cTn>
                              </p:par>
                              <p:par>
                                <p:cTn id="152" presetID="48" presetClass="entr" presetSubtype="0" accel="50000" fill="hold" grpId="0" nodeType="withEffect">
                                  <p:stCondLst>
                                    <p:cond delay="0"/>
                                  </p:stCondLst>
                                  <p:childTnLst>
                                    <p:set>
                                      <p:cBhvr>
                                        <p:cTn id="153" dur="1" fill="hold">
                                          <p:stCondLst>
                                            <p:cond delay="0"/>
                                          </p:stCondLst>
                                        </p:cTn>
                                        <p:tgtEl>
                                          <p:spTgt spid="29"/>
                                        </p:tgtEl>
                                        <p:attrNameLst>
                                          <p:attrName>style.visibility</p:attrName>
                                        </p:attrNameLst>
                                      </p:cBhvr>
                                      <p:to>
                                        <p:strVal val="visible"/>
                                      </p:to>
                                    </p:set>
                                    <p:anim calcmode="lin" valueType="num">
                                      <p:cBhvr>
                                        <p:cTn id="154" dur="3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55" dur="3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156" dur="3000" fill="hold"/>
                                        <p:tgtEl>
                                          <p:spTgt spid="29"/>
                                        </p:tgtEl>
                                        <p:attrNameLst>
                                          <p:attrName>ppt_y</p:attrName>
                                        </p:attrNameLst>
                                      </p:cBhvr>
                                      <p:tavLst>
                                        <p:tav tm="0">
                                          <p:val>
                                            <p:strVal val="#ppt_y"/>
                                          </p:val>
                                        </p:tav>
                                        <p:tav tm="100000">
                                          <p:val>
                                            <p:strVal val="#ppt_y"/>
                                          </p:val>
                                        </p:tav>
                                      </p:tavLst>
                                    </p:anim>
                                    <p:animEffect transition="in" filter="fade">
                                      <p:cBhvr>
                                        <p:cTn id="157" dur="3000"/>
                                        <p:tgtEl>
                                          <p:spTgt spid="29"/>
                                        </p:tgtEl>
                                      </p:cBhvr>
                                    </p:animEffect>
                                  </p:childTnLst>
                                </p:cTn>
                              </p:par>
                              <p:par>
                                <p:cTn id="158" presetID="48" presetClass="entr" presetSubtype="0" accel="50000" fill="hold" grpId="0" nodeType="withEffect">
                                  <p:stCondLst>
                                    <p:cond delay="0"/>
                                  </p:stCondLst>
                                  <p:childTnLst>
                                    <p:set>
                                      <p:cBhvr>
                                        <p:cTn id="159" dur="1" fill="hold">
                                          <p:stCondLst>
                                            <p:cond delay="0"/>
                                          </p:stCondLst>
                                        </p:cTn>
                                        <p:tgtEl>
                                          <p:spTgt spid="30"/>
                                        </p:tgtEl>
                                        <p:attrNameLst>
                                          <p:attrName>style.visibility</p:attrName>
                                        </p:attrNameLst>
                                      </p:cBhvr>
                                      <p:to>
                                        <p:strVal val="visible"/>
                                      </p:to>
                                    </p:set>
                                    <p:anim calcmode="lin" valueType="num">
                                      <p:cBhvr>
                                        <p:cTn id="160" dur="3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1" dur="3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162" dur="3000" fill="hold"/>
                                        <p:tgtEl>
                                          <p:spTgt spid="30"/>
                                        </p:tgtEl>
                                        <p:attrNameLst>
                                          <p:attrName>ppt_y</p:attrName>
                                        </p:attrNameLst>
                                      </p:cBhvr>
                                      <p:tavLst>
                                        <p:tav tm="0">
                                          <p:val>
                                            <p:strVal val="#ppt_y"/>
                                          </p:val>
                                        </p:tav>
                                        <p:tav tm="100000">
                                          <p:val>
                                            <p:strVal val="#ppt_y"/>
                                          </p:val>
                                        </p:tav>
                                      </p:tavLst>
                                    </p:anim>
                                    <p:animEffect transition="in" filter="fade">
                                      <p:cBhvr>
                                        <p:cTn id="163" dur="3000"/>
                                        <p:tgtEl>
                                          <p:spTgt spid="30"/>
                                        </p:tgtEl>
                                      </p:cBhvr>
                                    </p:animEffect>
                                  </p:childTnLst>
                                </p:cTn>
                              </p:par>
                              <p:par>
                                <p:cTn id="164" presetID="48" presetClass="entr" presetSubtype="0" accel="50000" fill="hold" grpId="0" nodeType="withEffect">
                                  <p:stCondLst>
                                    <p:cond delay="0"/>
                                  </p:stCondLst>
                                  <p:childTnLst>
                                    <p:set>
                                      <p:cBhvr>
                                        <p:cTn id="165" dur="1" fill="hold">
                                          <p:stCondLst>
                                            <p:cond delay="0"/>
                                          </p:stCondLst>
                                        </p:cTn>
                                        <p:tgtEl>
                                          <p:spTgt spid="31"/>
                                        </p:tgtEl>
                                        <p:attrNameLst>
                                          <p:attrName>style.visibility</p:attrName>
                                        </p:attrNameLst>
                                      </p:cBhvr>
                                      <p:to>
                                        <p:strVal val="visible"/>
                                      </p:to>
                                    </p:set>
                                    <p:anim calcmode="lin" valueType="num">
                                      <p:cBhvr>
                                        <p:cTn id="166" dur="3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67" dur="3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168" dur="3000" fill="hold"/>
                                        <p:tgtEl>
                                          <p:spTgt spid="31"/>
                                        </p:tgtEl>
                                        <p:attrNameLst>
                                          <p:attrName>ppt_y</p:attrName>
                                        </p:attrNameLst>
                                      </p:cBhvr>
                                      <p:tavLst>
                                        <p:tav tm="0">
                                          <p:val>
                                            <p:strVal val="#ppt_y"/>
                                          </p:val>
                                        </p:tav>
                                        <p:tav tm="100000">
                                          <p:val>
                                            <p:strVal val="#ppt_y"/>
                                          </p:val>
                                        </p:tav>
                                      </p:tavLst>
                                    </p:anim>
                                    <p:animEffect transition="in" filter="fade">
                                      <p:cBhvr>
                                        <p:cTn id="169" dur="3000"/>
                                        <p:tgtEl>
                                          <p:spTgt spid="31"/>
                                        </p:tgtEl>
                                      </p:cBhvr>
                                    </p:animEffect>
                                  </p:childTnLst>
                                </p:cTn>
                              </p:par>
                              <p:par>
                                <p:cTn id="170" presetID="48" presetClass="entr" presetSubtype="0" accel="50000" fill="hold" grpId="0" nodeType="withEffect">
                                  <p:stCondLst>
                                    <p:cond delay="0"/>
                                  </p:stCondLst>
                                  <p:childTnLst>
                                    <p:set>
                                      <p:cBhvr>
                                        <p:cTn id="171" dur="1" fill="hold">
                                          <p:stCondLst>
                                            <p:cond delay="0"/>
                                          </p:stCondLst>
                                        </p:cTn>
                                        <p:tgtEl>
                                          <p:spTgt spid="32"/>
                                        </p:tgtEl>
                                        <p:attrNameLst>
                                          <p:attrName>style.visibility</p:attrName>
                                        </p:attrNameLst>
                                      </p:cBhvr>
                                      <p:to>
                                        <p:strVal val="visible"/>
                                      </p:to>
                                    </p:set>
                                    <p:anim calcmode="lin" valueType="num">
                                      <p:cBhvr>
                                        <p:cTn id="172" dur="3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73" dur="3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174" dur="3000" fill="hold"/>
                                        <p:tgtEl>
                                          <p:spTgt spid="32"/>
                                        </p:tgtEl>
                                        <p:attrNameLst>
                                          <p:attrName>ppt_y</p:attrName>
                                        </p:attrNameLst>
                                      </p:cBhvr>
                                      <p:tavLst>
                                        <p:tav tm="0">
                                          <p:val>
                                            <p:strVal val="#ppt_y"/>
                                          </p:val>
                                        </p:tav>
                                        <p:tav tm="100000">
                                          <p:val>
                                            <p:strVal val="#ppt_y"/>
                                          </p:val>
                                        </p:tav>
                                      </p:tavLst>
                                    </p:anim>
                                    <p:animEffect transition="in" filter="fade">
                                      <p:cBhvr>
                                        <p:cTn id="175" dur="3000"/>
                                        <p:tgtEl>
                                          <p:spTgt spid="32"/>
                                        </p:tgtEl>
                                      </p:cBhvr>
                                    </p:animEffect>
                                  </p:childTnLst>
                                </p:cTn>
                              </p:par>
                              <p:par>
                                <p:cTn id="176" presetID="29" presetClass="entr" presetSubtype="0" fill="hold" nodeType="withEffect">
                                  <p:stCondLst>
                                    <p:cond delay="0"/>
                                  </p:stCondLst>
                                  <p:childTnLst>
                                    <p:set>
                                      <p:cBhvr>
                                        <p:cTn id="177" dur="1" fill="hold">
                                          <p:stCondLst>
                                            <p:cond delay="0"/>
                                          </p:stCondLst>
                                        </p:cTn>
                                        <p:tgtEl>
                                          <p:spTgt spid="4"/>
                                        </p:tgtEl>
                                        <p:attrNameLst>
                                          <p:attrName>style.visibility</p:attrName>
                                        </p:attrNameLst>
                                      </p:cBhvr>
                                      <p:to>
                                        <p:strVal val="visible"/>
                                      </p:to>
                                    </p:set>
                                    <p:anim calcmode="lin" valueType="num">
                                      <p:cBhvr>
                                        <p:cTn id="178" dur="3000" fill="hold"/>
                                        <p:tgtEl>
                                          <p:spTgt spid="4"/>
                                        </p:tgtEl>
                                        <p:attrNameLst>
                                          <p:attrName>ppt_x</p:attrName>
                                        </p:attrNameLst>
                                      </p:cBhvr>
                                      <p:tavLst>
                                        <p:tav tm="0">
                                          <p:val>
                                            <p:strVal val="#ppt_x-.2"/>
                                          </p:val>
                                        </p:tav>
                                        <p:tav tm="100000">
                                          <p:val>
                                            <p:strVal val="#ppt_x"/>
                                          </p:val>
                                        </p:tav>
                                      </p:tavLst>
                                    </p:anim>
                                    <p:anim calcmode="lin" valueType="num">
                                      <p:cBhvr>
                                        <p:cTn id="179"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8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ladro-4853-The-Shoemaker.jpg"/>
          <p:cNvPicPr>
            <a:picLocks noChangeAspect="1"/>
          </p:cNvPicPr>
          <p:nvPr/>
        </p:nvPicPr>
        <p:blipFill>
          <a:blip r:embed="rId2"/>
          <a:stretch>
            <a:fillRect/>
          </a:stretch>
        </p:blipFill>
        <p:spPr>
          <a:xfrm>
            <a:off x="1785918" y="0"/>
            <a:ext cx="5572164" cy="6858000"/>
          </a:xfrm>
          <a:prstGeom prst="rect">
            <a:avLst/>
          </a:prstGeom>
          <a:scene3d>
            <a:camera prst="orthographicFront"/>
            <a:lightRig rig="threePt" dir="t"/>
          </a:scene3d>
          <a:sp3d>
            <a:bevelT prst="angle"/>
          </a:sp3d>
        </p:spPr>
      </p:pic>
      <p:sp>
        <p:nvSpPr>
          <p:cNvPr id="5" name="4 Cheurón"/>
          <p:cNvSpPr/>
          <p:nvPr/>
        </p:nvSpPr>
        <p:spPr>
          <a:xfrm rot="16200000">
            <a:off x="178575" y="5607847"/>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16200000">
            <a:off x="178575" y="4536277"/>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6200000">
            <a:off x="178575" y="3536145"/>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6200000">
            <a:off x="178575" y="2464575"/>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6200000">
            <a:off x="178575" y="1321591"/>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6200000">
            <a:off x="178575" y="250021"/>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6200000">
            <a:off x="7536689" y="5607847"/>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6200000">
            <a:off x="7536689" y="4536277"/>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6200000">
            <a:off x="7536689" y="3536145"/>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6200000">
            <a:off x="7536689" y="2464575"/>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6200000">
            <a:off x="7536689" y="1321591"/>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6200000">
            <a:off x="7536689" y="250021"/>
            <a:ext cx="1500174" cy="1000132"/>
          </a:xfrm>
          <a:prstGeom prst="chevron">
            <a:avLst>
              <a:gd name="adj" fmla="val 74060"/>
            </a:avLst>
          </a:prstGeom>
          <a:solidFill>
            <a:schemeClr val="tx2">
              <a:lumMod val="75000"/>
            </a:schemeClr>
          </a:soli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ppt_x"/>
                                          </p:val>
                                        </p:tav>
                                        <p:tav tm="100000">
                                          <p:val>
                                            <p:strVal val="#ppt_x"/>
                                          </p:val>
                                        </p:tav>
                                      </p:tavLst>
                                    </p:anim>
                                    <p:anim calcmode="lin" valueType="num">
                                      <p:cBhvr additive="base">
                                        <p:cTn id="23" dur="30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3000" fill="hold"/>
                                        <p:tgtEl>
                                          <p:spTgt spid="9"/>
                                        </p:tgtEl>
                                        <p:attrNameLst>
                                          <p:attrName>ppt_x</p:attrName>
                                        </p:attrNameLst>
                                      </p:cBhvr>
                                      <p:tavLst>
                                        <p:tav tm="0">
                                          <p:val>
                                            <p:strVal val="#ppt_x"/>
                                          </p:val>
                                        </p:tav>
                                        <p:tav tm="100000">
                                          <p:val>
                                            <p:strVal val="#ppt_x"/>
                                          </p:val>
                                        </p:tav>
                                      </p:tavLst>
                                    </p:anim>
                                    <p:anim calcmode="lin" valueType="num">
                                      <p:cBhvr additive="base">
                                        <p:cTn id="27" dur="30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3000" fill="hold"/>
                                        <p:tgtEl>
                                          <p:spTgt spid="10"/>
                                        </p:tgtEl>
                                        <p:attrNameLst>
                                          <p:attrName>ppt_x</p:attrName>
                                        </p:attrNameLst>
                                      </p:cBhvr>
                                      <p:tavLst>
                                        <p:tav tm="0">
                                          <p:val>
                                            <p:strVal val="#ppt_x"/>
                                          </p:val>
                                        </p:tav>
                                        <p:tav tm="100000">
                                          <p:val>
                                            <p:strVal val="#ppt_x"/>
                                          </p:val>
                                        </p:tav>
                                      </p:tavLst>
                                    </p:anim>
                                    <p:anim calcmode="lin" valueType="num">
                                      <p:cBhvr additive="base">
                                        <p:cTn id="31" dur="3000" fill="hold"/>
                                        <p:tgtEl>
                                          <p:spTgt spid="10"/>
                                        </p:tgtEl>
                                        <p:attrNameLst>
                                          <p:attrName>ppt_y</p:attrName>
                                        </p:attrNameLst>
                                      </p:cBhvr>
                                      <p:tavLst>
                                        <p:tav tm="0">
                                          <p:val>
                                            <p:strVal val="1+#ppt_h/2"/>
                                          </p:val>
                                        </p:tav>
                                        <p:tav tm="100000">
                                          <p:val>
                                            <p:strVal val="#ppt_y"/>
                                          </p:val>
                                        </p:tav>
                                      </p:tavLst>
                                    </p:anim>
                                  </p:childTnLst>
                                </p:cTn>
                              </p:par>
                              <p:par>
                                <p:cTn id="32" presetID="8" presetClass="emph" presetSubtype="0" fill="hold" grpId="1" nodeType="withEffect">
                                  <p:stCondLst>
                                    <p:cond delay="0"/>
                                  </p:stCondLst>
                                  <p:childTnLst>
                                    <p:animRot by="21600000">
                                      <p:cBhvr>
                                        <p:cTn id="33" dur="3000" fill="hold"/>
                                        <p:tgtEl>
                                          <p:spTgt spid="5"/>
                                        </p:tgtEl>
                                        <p:attrNameLst>
                                          <p:attrName>r</p:attrName>
                                        </p:attrNameLst>
                                      </p:cBhvr>
                                    </p:animRot>
                                  </p:childTnLst>
                                </p:cTn>
                              </p:par>
                              <p:par>
                                <p:cTn id="34" presetID="8" presetClass="emph" presetSubtype="0" fill="hold" grpId="1" nodeType="withEffect">
                                  <p:stCondLst>
                                    <p:cond delay="0"/>
                                  </p:stCondLst>
                                  <p:childTnLst>
                                    <p:animRot by="21600000">
                                      <p:cBhvr>
                                        <p:cTn id="35" dur="3000" fill="hold"/>
                                        <p:tgtEl>
                                          <p:spTgt spid="6"/>
                                        </p:tgtEl>
                                        <p:attrNameLst>
                                          <p:attrName>r</p:attrName>
                                        </p:attrNameLst>
                                      </p:cBhvr>
                                    </p:animRot>
                                  </p:childTnLst>
                                </p:cTn>
                              </p:par>
                              <p:par>
                                <p:cTn id="36" presetID="8" presetClass="emph" presetSubtype="0" fill="hold" grpId="1" nodeType="withEffect">
                                  <p:stCondLst>
                                    <p:cond delay="0"/>
                                  </p:stCondLst>
                                  <p:childTnLst>
                                    <p:animRot by="21600000">
                                      <p:cBhvr>
                                        <p:cTn id="37" dur="3000" fill="hold"/>
                                        <p:tgtEl>
                                          <p:spTgt spid="7"/>
                                        </p:tgtEl>
                                        <p:attrNameLst>
                                          <p:attrName>r</p:attrName>
                                        </p:attrNameLst>
                                      </p:cBhvr>
                                    </p:animRot>
                                  </p:childTnLst>
                                </p:cTn>
                              </p:par>
                              <p:par>
                                <p:cTn id="38" presetID="8" presetClass="emph" presetSubtype="0" fill="hold" grpId="1" nodeType="withEffect">
                                  <p:stCondLst>
                                    <p:cond delay="0"/>
                                  </p:stCondLst>
                                  <p:childTnLst>
                                    <p:animRot by="21600000">
                                      <p:cBhvr>
                                        <p:cTn id="39" dur="3000" fill="hold"/>
                                        <p:tgtEl>
                                          <p:spTgt spid="8"/>
                                        </p:tgtEl>
                                        <p:attrNameLst>
                                          <p:attrName>r</p:attrName>
                                        </p:attrNameLst>
                                      </p:cBhvr>
                                    </p:animRot>
                                  </p:childTnLst>
                                </p:cTn>
                              </p:par>
                              <p:par>
                                <p:cTn id="40" presetID="8" presetClass="emph" presetSubtype="0" fill="hold" grpId="1" nodeType="withEffect">
                                  <p:stCondLst>
                                    <p:cond delay="0"/>
                                  </p:stCondLst>
                                  <p:childTnLst>
                                    <p:animRot by="21600000">
                                      <p:cBhvr>
                                        <p:cTn id="41" dur="3000" fill="hold"/>
                                        <p:tgtEl>
                                          <p:spTgt spid="9"/>
                                        </p:tgtEl>
                                        <p:attrNameLst>
                                          <p:attrName>r</p:attrName>
                                        </p:attrNameLst>
                                      </p:cBhvr>
                                    </p:animRot>
                                  </p:childTnLst>
                                </p:cTn>
                              </p:par>
                              <p:par>
                                <p:cTn id="42" presetID="8" presetClass="emph" presetSubtype="0" fill="hold" grpId="1" nodeType="withEffect">
                                  <p:stCondLst>
                                    <p:cond delay="0"/>
                                  </p:stCondLst>
                                  <p:childTnLst>
                                    <p:animRot by="21600000">
                                      <p:cBhvr>
                                        <p:cTn id="43" dur="3000" fill="hold"/>
                                        <p:tgtEl>
                                          <p:spTgt spid="10"/>
                                        </p:tgtEl>
                                        <p:attrNameLst>
                                          <p:attrName>r</p:attrName>
                                        </p:attrNameLst>
                                      </p:cBhvr>
                                    </p:animRot>
                                  </p:childTnLst>
                                </p:cTn>
                              </p:par>
                              <p:par>
                                <p:cTn id="44" presetID="2"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ppt_x"/>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ppt_x"/>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ppt_x"/>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4"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ppt_x"/>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3000" fill="hold"/>
                                        <p:tgtEl>
                                          <p:spTgt spid="15"/>
                                        </p:tgtEl>
                                        <p:attrNameLst>
                                          <p:attrName>ppt_x</p:attrName>
                                        </p:attrNameLst>
                                      </p:cBhvr>
                                      <p:tavLst>
                                        <p:tav tm="0">
                                          <p:val>
                                            <p:strVal val="#ppt_x"/>
                                          </p:val>
                                        </p:tav>
                                        <p:tav tm="100000">
                                          <p:val>
                                            <p:strVal val="#ppt_x"/>
                                          </p:val>
                                        </p:tav>
                                      </p:tavLst>
                                    </p:anim>
                                    <p:anim calcmode="lin" valueType="num">
                                      <p:cBhvr additive="base">
                                        <p:cTn id="63" dur="3000" fill="hold"/>
                                        <p:tgtEl>
                                          <p:spTgt spid="15"/>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3000" fill="hold"/>
                                        <p:tgtEl>
                                          <p:spTgt spid="16"/>
                                        </p:tgtEl>
                                        <p:attrNameLst>
                                          <p:attrName>ppt_x</p:attrName>
                                        </p:attrNameLst>
                                      </p:cBhvr>
                                      <p:tavLst>
                                        <p:tav tm="0">
                                          <p:val>
                                            <p:strVal val="#ppt_x"/>
                                          </p:val>
                                        </p:tav>
                                        <p:tav tm="100000">
                                          <p:val>
                                            <p:strVal val="#ppt_x"/>
                                          </p:val>
                                        </p:tav>
                                      </p:tavLst>
                                    </p:anim>
                                    <p:anim calcmode="lin" valueType="num">
                                      <p:cBhvr additive="base">
                                        <p:cTn id="67" dur="3000" fill="hold"/>
                                        <p:tgtEl>
                                          <p:spTgt spid="16"/>
                                        </p:tgtEl>
                                        <p:attrNameLst>
                                          <p:attrName>ppt_y</p:attrName>
                                        </p:attrNameLst>
                                      </p:cBhvr>
                                      <p:tavLst>
                                        <p:tav tm="0">
                                          <p:val>
                                            <p:strVal val="1+#ppt_h/2"/>
                                          </p:val>
                                        </p:tav>
                                        <p:tav tm="100000">
                                          <p:val>
                                            <p:strVal val="#ppt_y"/>
                                          </p:val>
                                        </p:tav>
                                      </p:tavLst>
                                    </p:anim>
                                  </p:childTnLst>
                                </p:cTn>
                              </p:par>
                              <p:par>
                                <p:cTn id="68" presetID="8" presetClass="emph" presetSubtype="0" fill="hold" grpId="1" nodeType="withEffect">
                                  <p:stCondLst>
                                    <p:cond delay="0"/>
                                  </p:stCondLst>
                                  <p:childTnLst>
                                    <p:animRot by="21600000">
                                      <p:cBhvr>
                                        <p:cTn id="69" dur="3000" fill="hold"/>
                                        <p:tgtEl>
                                          <p:spTgt spid="11"/>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12"/>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3"/>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4"/>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5"/>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4"/>
                                        </p:tgtEl>
                                        <p:attrNameLst>
                                          <p:attrName>style.visibility</p:attrName>
                                        </p:attrNameLst>
                                      </p:cBhvr>
                                      <p:to>
                                        <p:strVal val="visible"/>
                                      </p:to>
                                    </p:set>
                                    <p:anim calcmode="lin" valueType="num">
                                      <p:cBhvr>
                                        <p:cTn id="82" dur="3000" fill="hold"/>
                                        <p:tgtEl>
                                          <p:spTgt spid="4"/>
                                        </p:tgtEl>
                                        <p:attrNameLst>
                                          <p:attrName>ppt_w</p:attrName>
                                        </p:attrNameLst>
                                      </p:cBhvr>
                                      <p:tavLst>
                                        <p:tav tm="0">
                                          <p:val>
                                            <p:fltVal val="0"/>
                                          </p:val>
                                        </p:tav>
                                        <p:tav tm="100000">
                                          <p:val>
                                            <p:strVal val="#ppt_w"/>
                                          </p:val>
                                        </p:tav>
                                      </p:tavLst>
                                    </p:anim>
                                    <p:anim calcmode="lin" valueType="num">
                                      <p:cBhvr>
                                        <p:cTn id="83" dur="3000" fill="hold"/>
                                        <p:tgtEl>
                                          <p:spTgt spid="4"/>
                                        </p:tgtEl>
                                        <p:attrNameLst>
                                          <p:attrName>ppt_h</p:attrName>
                                        </p:attrNameLst>
                                      </p:cBhvr>
                                      <p:tavLst>
                                        <p:tav tm="0">
                                          <p:val>
                                            <p:strVal val="#ppt_h"/>
                                          </p:val>
                                        </p:tav>
                                        <p:tav tm="100000">
                                          <p:val>
                                            <p:strVal val="#ppt_h"/>
                                          </p:val>
                                        </p:tav>
                                      </p:tavLst>
                                    </p:anim>
                                  </p:childTnLst>
                                </p:cTn>
                              </p:par>
                              <p:par>
                                <p:cTn id="84" presetID="3" presetClass="entr" presetSubtype="5"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linds(vertical)">
                                      <p:cBhvr>
                                        <p:cTn id="8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Lladro-Figurines1.jpg"/>
          <p:cNvPicPr>
            <a:picLocks noChangeAspect="1"/>
          </p:cNvPicPr>
          <p:nvPr/>
        </p:nvPicPr>
        <p:blipFill>
          <a:blip r:embed="rId2"/>
          <a:srcRect l="10937"/>
          <a:stretch>
            <a:fillRect/>
          </a:stretch>
        </p:blipFill>
        <p:spPr>
          <a:xfrm>
            <a:off x="0" y="0"/>
            <a:ext cx="4500562" cy="6858000"/>
          </a:xfrm>
          <a:prstGeom prst="rect">
            <a:avLst/>
          </a:prstGeom>
          <a:scene3d>
            <a:camera prst="orthographicFront"/>
            <a:lightRig rig="threePt" dir="t"/>
          </a:scene3d>
          <a:sp3d>
            <a:bevelT prst="angle"/>
          </a:sp3d>
        </p:spPr>
      </p:pic>
      <p:pic>
        <p:nvPicPr>
          <p:cNvPr id="6" name="5 Imagen" descr="1744_lladro-porcelain-figurine-6193-summer-serenade_1.jpg"/>
          <p:cNvPicPr>
            <a:picLocks noChangeAspect="1"/>
          </p:cNvPicPr>
          <p:nvPr/>
        </p:nvPicPr>
        <p:blipFill>
          <a:blip r:embed="rId3"/>
          <a:stretch>
            <a:fillRect/>
          </a:stretch>
        </p:blipFill>
        <p:spPr>
          <a:xfrm>
            <a:off x="4572001" y="0"/>
            <a:ext cx="4572000" cy="6858000"/>
          </a:xfrm>
          <a:prstGeom prst="rect">
            <a:avLst/>
          </a:prstGeom>
          <a:scene3d>
            <a:camera prst="orthographicFront"/>
            <a:lightRig rig="threePt" dir="t"/>
          </a:scene3d>
          <a:sp3d>
            <a:bevelT prst="angle"/>
          </a:sp3d>
        </p:spPr>
      </p:pic>
      <p:pic>
        <p:nvPicPr>
          <p:cNvPr id="7" name="6 Imagen" descr="1744_lladro-porcelain-figurine-6193-summer-serenade_1.jpg"/>
          <p:cNvPicPr>
            <a:picLocks noChangeAspect="1"/>
          </p:cNvPicPr>
          <p:nvPr/>
        </p:nvPicPr>
        <p:blipFill>
          <a:blip r:embed="rId3"/>
          <a:stretch>
            <a:fillRect/>
          </a:stretch>
        </p:blipFill>
        <p:spPr>
          <a:xfrm>
            <a:off x="0" y="0"/>
            <a:ext cx="4572000" cy="6858000"/>
          </a:xfrm>
          <a:prstGeom prst="rect">
            <a:avLst/>
          </a:prstGeom>
          <a:scene3d>
            <a:camera prst="orthographicFront"/>
            <a:lightRig rig="threePt" dir="t"/>
          </a:scene3d>
          <a:sp3d>
            <a:bevelT prst="angle"/>
          </a:sp3d>
        </p:spPr>
      </p:pic>
      <p:pic>
        <p:nvPicPr>
          <p:cNvPr id="8" name="7 Imagen" descr="Lladro-Figurines1.jpg"/>
          <p:cNvPicPr>
            <a:picLocks noChangeAspect="1"/>
          </p:cNvPicPr>
          <p:nvPr/>
        </p:nvPicPr>
        <p:blipFill>
          <a:blip r:embed="rId2"/>
          <a:srcRect l="10937"/>
          <a:stretch>
            <a:fillRect/>
          </a:stretch>
        </p:blipFill>
        <p:spPr>
          <a:xfrm>
            <a:off x="4643438" y="0"/>
            <a:ext cx="4500562" cy="6858000"/>
          </a:xfrm>
          <a:prstGeom prst="rect">
            <a:avLst/>
          </a:prstGeom>
          <a:scene3d>
            <a:camera prst="orthographicFront"/>
            <a:lightRig rig="threePt" dir="t"/>
          </a:scene3d>
          <a:sp3d>
            <a:bevelT prst="angle"/>
          </a:sp3d>
        </p:spPr>
      </p:pic>
      <p:sp>
        <p:nvSpPr>
          <p:cNvPr id="9" name="8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9"/>
                                        </p:tgtEl>
                                        <p:attrNameLst>
                                          <p:attrName>style.opacity</p:attrName>
                                        </p:attrNameLst>
                                      </p:cBhvr>
                                      <p:to>
                                        <p:strVal val="0"/>
                                      </p:to>
                                    </p:set>
                                    <p:animEffect filter="image" prLst="opacity: 0">
                                      <p:cBhvr rctx="IE">
                                        <p:cTn id="7" dur="indefinite"/>
                                        <p:tgtEl>
                                          <p:spTgt spid="9"/>
                                        </p:tgtEl>
                                      </p:cBhvr>
                                    </p:animEffect>
                                  </p:childTnLst>
                                </p:cTn>
                              </p:par>
                              <p:par>
                                <p:cTn id="8" presetID="17" presetClass="exit" presetSubtype="2" fill="hold" nodeType="withEffect">
                                  <p:stCondLst>
                                    <p:cond delay="1000"/>
                                  </p:stCondLst>
                                  <p:childTnLst>
                                    <p:anim calcmode="lin" valueType="num">
                                      <p:cBhvr>
                                        <p:cTn id="9" dur="3000"/>
                                        <p:tgtEl>
                                          <p:spTgt spid="7"/>
                                        </p:tgtEl>
                                        <p:attrNameLst>
                                          <p:attrName>ppt_x</p:attrName>
                                        </p:attrNameLst>
                                      </p:cBhvr>
                                      <p:tavLst>
                                        <p:tav tm="0">
                                          <p:val>
                                            <p:strVal val="ppt_x"/>
                                          </p:val>
                                        </p:tav>
                                        <p:tav tm="100000">
                                          <p:val>
                                            <p:strVal val="ppt_x+ppt_w/2"/>
                                          </p:val>
                                        </p:tav>
                                      </p:tavLst>
                                    </p:anim>
                                    <p:anim calcmode="lin" valueType="num">
                                      <p:cBhvr>
                                        <p:cTn id="10" dur="3000"/>
                                        <p:tgtEl>
                                          <p:spTgt spid="7"/>
                                        </p:tgtEl>
                                        <p:attrNameLst>
                                          <p:attrName>ppt_y</p:attrName>
                                        </p:attrNameLst>
                                      </p:cBhvr>
                                      <p:tavLst>
                                        <p:tav tm="0">
                                          <p:val>
                                            <p:strVal val="ppt_y"/>
                                          </p:val>
                                        </p:tav>
                                        <p:tav tm="100000">
                                          <p:val>
                                            <p:strVal val="ppt_y"/>
                                          </p:val>
                                        </p:tav>
                                      </p:tavLst>
                                    </p:anim>
                                    <p:anim calcmode="lin" valueType="num">
                                      <p:cBhvr>
                                        <p:cTn id="11" dur="3000"/>
                                        <p:tgtEl>
                                          <p:spTgt spid="7"/>
                                        </p:tgtEl>
                                        <p:attrNameLst>
                                          <p:attrName>ppt_w</p:attrName>
                                        </p:attrNameLst>
                                      </p:cBhvr>
                                      <p:tavLst>
                                        <p:tav tm="0">
                                          <p:val>
                                            <p:strVal val="ppt_w"/>
                                          </p:val>
                                        </p:tav>
                                        <p:tav tm="100000">
                                          <p:val>
                                            <p:fltVal val="0"/>
                                          </p:val>
                                        </p:tav>
                                      </p:tavLst>
                                    </p:anim>
                                    <p:anim calcmode="lin" valueType="num">
                                      <p:cBhvr>
                                        <p:cTn id="12" dur="3000"/>
                                        <p:tgtEl>
                                          <p:spTgt spid="7"/>
                                        </p:tgtEl>
                                        <p:attrNameLst>
                                          <p:attrName>ppt_h</p:attrName>
                                        </p:attrNameLst>
                                      </p:cBhvr>
                                      <p:tavLst>
                                        <p:tav tm="0">
                                          <p:val>
                                            <p:strVal val="ppt_h"/>
                                          </p:val>
                                        </p:tav>
                                        <p:tav tm="100000">
                                          <p:val>
                                            <p:strVal val="ppt_h"/>
                                          </p:val>
                                        </p:tav>
                                      </p:tavLst>
                                    </p:anim>
                                    <p:set>
                                      <p:cBhvr>
                                        <p:cTn id="13" dur="1" fill="hold">
                                          <p:stCondLst>
                                            <p:cond delay="2999"/>
                                          </p:stCondLst>
                                        </p:cTn>
                                        <p:tgtEl>
                                          <p:spTgt spid="7"/>
                                        </p:tgtEl>
                                        <p:attrNameLst>
                                          <p:attrName>style.visibility</p:attrName>
                                        </p:attrNameLst>
                                      </p:cBhvr>
                                      <p:to>
                                        <p:strVal val="hidden"/>
                                      </p:to>
                                    </p:set>
                                  </p:childTnLst>
                                </p:cTn>
                              </p:par>
                              <p:par>
                                <p:cTn id="14" presetID="17" presetClass="entr" presetSubtype="8" fill="hold" nodeType="withEffect">
                                  <p:stCondLst>
                                    <p:cond delay="10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ppt_x</p:attrName>
                                        </p:attrNameLst>
                                      </p:cBhvr>
                                      <p:tavLst>
                                        <p:tav tm="0">
                                          <p:val>
                                            <p:strVal val="#ppt_x-#ppt_w/2"/>
                                          </p:val>
                                        </p:tav>
                                        <p:tav tm="100000">
                                          <p:val>
                                            <p:strVal val="#ppt_x"/>
                                          </p:val>
                                        </p:tav>
                                      </p:tavLst>
                                    </p:anim>
                                    <p:anim calcmode="lin" valueType="num">
                                      <p:cBhvr>
                                        <p:cTn id="17" dur="3000" fill="hold"/>
                                        <p:tgtEl>
                                          <p:spTgt spid="5"/>
                                        </p:tgtEl>
                                        <p:attrNameLst>
                                          <p:attrName>ppt_y</p:attrName>
                                        </p:attrNameLst>
                                      </p:cBhvr>
                                      <p:tavLst>
                                        <p:tav tm="0">
                                          <p:val>
                                            <p:strVal val="#ppt_y"/>
                                          </p:val>
                                        </p:tav>
                                        <p:tav tm="100000">
                                          <p:val>
                                            <p:strVal val="#ppt_y"/>
                                          </p:val>
                                        </p:tav>
                                      </p:tavLst>
                                    </p:anim>
                                    <p:anim calcmode="lin" valueType="num">
                                      <p:cBhvr>
                                        <p:cTn id="18" dur="3000" fill="hold"/>
                                        <p:tgtEl>
                                          <p:spTgt spid="5"/>
                                        </p:tgtEl>
                                        <p:attrNameLst>
                                          <p:attrName>ppt_w</p:attrName>
                                        </p:attrNameLst>
                                      </p:cBhvr>
                                      <p:tavLst>
                                        <p:tav tm="0">
                                          <p:val>
                                            <p:fltVal val="0"/>
                                          </p:val>
                                        </p:tav>
                                        <p:tav tm="100000">
                                          <p:val>
                                            <p:strVal val="#ppt_w"/>
                                          </p:val>
                                        </p:tav>
                                      </p:tavLst>
                                    </p:anim>
                                    <p:anim calcmode="lin" valueType="num">
                                      <p:cBhvr>
                                        <p:cTn id="19" dur="3000" fill="hold"/>
                                        <p:tgtEl>
                                          <p:spTgt spid="5"/>
                                        </p:tgtEl>
                                        <p:attrNameLst>
                                          <p:attrName>ppt_h</p:attrName>
                                        </p:attrNameLst>
                                      </p:cBhvr>
                                      <p:tavLst>
                                        <p:tav tm="0">
                                          <p:val>
                                            <p:strVal val="#ppt_h"/>
                                          </p:val>
                                        </p:tav>
                                        <p:tav tm="100000">
                                          <p:val>
                                            <p:strVal val="#ppt_h"/>
                                          </p:val>
                                        </p:tav>
                                      </p:tavLst>
                                    </p:anim>
                                  </p:childTnLst>
                                </p:cTn>
                              </p:par>
                              <p:par>
                                <p:cTn id="20" presetID="17" presetClass="exit" presetSubtype="8" fill="hold" nodeType="withEffect">
                                  <p:stCondLst>
                                    <p:cond delay="1000"/>
                                  </p:stCondLst>
                                  <p:childTnLst>
                                    <p:anim calcmode="lin" valueType="num">
                                      <p:cBhvr>
                                        <p:cTn id="21" dur="3000"/>
                                        <p:tgtEl>
                                          <p:spTgt spid="8"/>
                                        </p:tgtEl>
                                        <p:attrNameLst>
                                          <p:attrName>ppt_x</p:attrName>
                                        </p:attrNameLst>
                                      </p:cBhvr>
                                      <p:tavLst>
                                        <p:tav tm="0">
                                          <p:val>
                                            <p:strVal val="ppt_x"/>
                                          </p:val>
                                        </p:tav>
                                        <p:tav tm="100000">
                                          <p:val>
                                            <p:strVal val="ppt_x-ppt_w/2"/>
                                          </p:val>
                                        </p:tav>
                                      </p:tavLst>
                                    </p:anim>
                                    <p:anim calcmode="lin" valueType="num">
                                      <p:cBhvr>
                                        <p:cTn id="22" dur="3000"/>
                                        <p:tgtEl>
                                          <p:spTgt spid="8"/>
                                        </p:tgtEl>
                                        <p:attrNameLst>
                                          <p:attrName>ppt_y</p:attrName>
                                        </p:attrNameLst>
                                      </p:cBhvr>
                                      <p:tavLst>
                                        <p:tav tm="0">
                                          <p:val>
                                            <p:strVal val="ppt_y"/>
                                          </p:val>
                                        </p:tav>
                                        <p:tav tm="100000">
                                          <p:val>
                                            <p:strVal val="ppt_y"/>
                                          </p:val>
                                        </p:tav>
                                      </p:tavLst>
                                    </p:anim>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strVal val="ppt_h"/>
                                          </p:val>
                                        </p:tav>
                                      </p:tavLst>
                                    </p:anim>
                                    <p:set>
                                      <p:cBhvr>
                                        <p:cTn id="25" dur="1" fill="hold">
                                          <p:stCondLst>
                                            <p:cond delay="2999"/>
                                          </p:stCondLst>
                                        </p:cTn>
                                        <p:tgtEl>
                                          <p:spTgt spid="8"/>
                                        </p:tgtEl>
                                        <p:attrNameLst>
                                          <p:attrName>style.visibility</p:attrName>
                                        </p:attrNameLst>
                                      </p:cBhvr>
                                      <p:to>
                                        <p:strVal val="hidden"/>
                                      </p:to>
                                    </p:set>
                                  </p:childTnLst>
                                </p:cTn>
                              </p:par>
                              <p:par>
                                <p:cTn id="26" presetID="17" presetClass="entr" presetSubtype="2" fill="hold" nodeType="withEffect">
                                  <p:stCondLst>
                                    <p:cond delay="1000"/>
                                  </p:stCondLst>
                                  <p:childTnLst>
                                    <p:set>
                                      <p:cBhvr>
                                        <p:cTn id="27" dur="1" fill="hold">
                                          <p:stCondLst>
                                            <p:cond delay="0"/>
                                          </p:stCondLst>
                                        </p:cTn>
                                        <p:tgtEl>
                                          <p:spTgt spid="6"/>
                                        </p:tgtEl>
                                        <p:attrNameLst>
                                          <p:attrName>style.visibility</p:attrName>
                                        </p:attrNameLst>
                                      </p:cBhvr>
                                      <p:to>
                                        <p:strVal val="visible"/>
                                      </p:to>
                                    </p:set>
                                    <p:anim calcmode="lin" valueType="num">
                                      <p:cBhvr>
                                        <p:cTn id="28" dur="3000" fill="hold"/>
                                        <p:tgtEl>
                                          <p:spTgt spid="6"/>
                                        </p:tgtEl>
                                        <p:attrNameLst>
                                          <p:attrName>ppt_x</p:attrName>
                                        </p:attrNameLst>
                                      </p:cBhvr>
                                      <p:tavLst>
                                        <p:tav tm="0">
                                          <p:val>
                                            <p:strVal val="#ppt_x+#ppt_w/2"/>
                                          </p:val>
                                        </p:tav>
                                        <p:tav tm="100000">
                                          <p:val>
                                            <p:strVal val="#ppt_x"/>
                                          </p:val>
                                        </p:tav>
                                      </p:tavLst>
                                    </p:anim>
                                    <p:anim calcmode="lin" valueType="num">
                                      <p:cBhvr>
                                        <p:cTn id="29" dur="3000" fill="hold"/>
                                        <p:tgtEl>
                                          <p:spTgt spid="6"/>
                                        </p:tgtEl>
                                        <p:attrNameLst>
                                          <p:attrName>ppt_y</p:attrName>
                                        </p:attrNameLst>
                                      </p:cBhvr>
                                      <p:tavLst>
                                        <p:tav tm="0">
                                          <p:val>
                                            <p:strVal val="#ppt_y"/>
                                          </p:val>
                                        </p:tav>
                                        <p:tav tm="100000">
                                          <p:val>
                                            <p:strVal val="#ppt_y"/>
                                          </p:val>
                                        </p:tav>
                                      </p:tavLst>
                                    </p:anim>
                                    <p:anim calcmode="lin" valueType="num">
                                      <p:cBhvr>
                                        <p:cTn id="30" dur="3000" fill="hold"/>
                                        <p:tgtEl>
                                          <p:spTgt spid="6"/>
                                        </p:tgtEl>
                                        <p:attrNameLst>
                                          <p:attrName>ppt_w</p:attrName>
                                        </p:attrNameLst>
                                      </p:cBhvr>
                                      <p:tavLst>
                                        <p:tav tm="0">
                                          <p:val>
                                            <p:fltVal val="0"/>
                                          </p:val>
                                        </p:tav>
                                        <p:tav tm="100000">
                                          <p:val>
                                            <p:strVal val="#ppt_w"/>
                                          </p:val>
                                        </p:tav>
                                      </p:tavLst>
                                    </p:anim>
                                    <p:anim calcmode="lin" valueType="num">
                                      <p:cBhvr>
                                        <p:cTn id="31"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LLD-Protective-Angel-01008539.jpg"/>
          <p:cNvPicPr>
            <a:picLocks noChangeAspect="1"/>
          </p:cNvPicPr>
          <p:nvPr/>
        </p:nvPicPr>
        <p:blipFill>
          <a:blip r:embed="rId2"/>
          <a:srcRect l="12088" r="8791"/>
          <a:stretch>
            <a:fillRect/>
          </a:stretch>
        </p:blipFill>
        <p:spPr>
          <a:xfrm>
            <a:off x="1785918" y="0"/>
            <a:ext cx="5143536" cy="6858000"/>
          </a:xfrm>
          <a:prstGeom prst="rect">
            <a:avLst/>
          </a:prstGeom>
          <a:scene3d>
            <a:camera prst="orthographicFront"/>
            <a:lightRig rig="threePt" dir="t"/>
          </a:scene3d>
          <a:sp3d>
            <a:bevelT prst="angle"/>
          </a:sp3d>
        </p:spPr>
      </p:pic>
      <p:sp>
        <p:nvSpPr>
          <p:cNvPr id="6" name="5 Decisión"/>
          <p:cNvSpPr/>
          <p:nvPr/>
        </p:nvSpPr>
        <p:spPr>
          <a:xfrm>
            <a:off x="0" y="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Decisión"/>
          <p:cNvSpPr/>
          <p:nvPr/>
        </p:nvSpPr>
        <p:spPr>
          <a:xfrm>
            <a:off x="0" y="57148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Decisión"/>
          <p:cNvSpPr/>
          <p:nvPr/>
        </p:nvSpPr>
        <p:spPr>
          <a:xfrm>
            <a:off x="0" y="107157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Decisión"/>
          <p:cNvSpPr/>
          <p:nvPr/>
        </p:nvSpPr>
        <p:spPr>
          <a:xfrm>
            <a:off x="0" y="164305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Decisión"/>
          <p:cNvSpPr/>
          <p:nvPr/>
        </p:nvSpPr>
        <p:spPr>
          <a:xfrm>
            <a:off x="0" y="214314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Decisión"/>
          <p:cNvSpPr/>
          <p:nvPr/>
        </p:nvSpPr>
        <p:spPr>
          <a:xfrm>
            <a:off x="0" y="271462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Decisión"/>
          <p:cNvSpPr/>
          <p:nvPr/>
        </p:nvSpPr>
        <p:spPr>
          <a:xfrm>
            <a:off x="0" y="321471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Decisión"/>
          <p:cNvSpPr/>
          <p:nvPr/>
        </p:nvSpPr>
        <p:spPr>
          <a:xfrm>
            <a:off x="0" y="378619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Decisión"/>
          <p:cNvSpPr/>
          <p:nvPr/>
        </p:nvSpPr>
        <p:spPr>
          <a:xfrm>
            <a:off x="0" y="4357718"/>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Decisión"/>
          <p:cNvSpPr/>
          <p:nvPr/>
        </p:nvSpPr>
        <p:spPr>
          <a:xfrm>
            <a:off x="0" y="4929198"/>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Decisión"/>
          <p:cNvSpPr/>
          <p:nvPr/>
        </p:nvSpPr>
        <p:spPr>
          <a:xfrm>
            <a:off x="0" y="5429288"/>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Decisión"/>
          <p:cNvSpPr/>
          <p:nvPr/>
        </p:nvSpPr>
        <p:spPr>
          <a:xfrm>
            <a:off x="0" y="6000768"/>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Decisión"/>
          <p:cNvSpPr/>
          <p:nvPr/>
        </p:nvSpPr>
        <p:spPr>
          <a:xfrm>
            <a:off x="7358082" y="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Decisión"/>
          <p:cNvSpPr/>
          <p:nvPr/>
        </p:nvSpPr>
        <p:spPr>
          <a:xfrm>
            <a:off x="7358082" y="57148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Decisión"/>
          <p:cNvSpPr/>
          <p:nvPr/>
        </p:nvSpPr>
        <p:spPr>
          <a:xfrm>
            <a:off x="7358082" y="107157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Decisión"/>
          <p:cNvSpPr/>
          <p:nvPr/>
        </p:nvSpPr>
        <p:spPr>
          <a:xfrm>
            <a:off x="7358082" y="164305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Decisión"/>
          <p:cNvSpPr/>
          <p:nvPr/>
        </p:nvSpPr>
        <p:spPr>
          <a:xfrm>
            <a:off x="7358082" y="214314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Decisión"/>
          <p:cNvSpPr/>
          <p:nvPr/>
        </p:nvSpPr>
        <p:spPr>
          <a:xfrm>
            <a:off x="7358082" y="271462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Decisión"/>
          <p:cNvSpPr/>
          <p:nvPr/>
        </p:nvSpPr>
        <p:spPr>
          <a:xfrm>
            <a:off x="7358082" y="321471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Decisión"/>
          <p:cNvSpPr/>
          <p:nvPr/>
        </p:nvSpPr>
        <p:spPr>
          <a:xfrm>
            <a:off x="7358082" y="3786190"/>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Decisión"/>
          <p:cNvSpPr/>
          <p:nvPr/>
        </p:nvSpPr>
        <p:spPr>
          <a:xfrm>
            <a:off x="7358082" y="4357718"/>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Decisión"/>
          <p:cNvSpPr/>
          <p:nvPr/>
        </p:nvSpPr>
        <p:spPr>
          <a:xfrm>
            <a:off x="7358082" y="4929198"/>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Decisión"/>
          <p:cNvSpPr/>
          <p:nvPr/>
        </p:nvSpPr>
        <p:spPr>
          <a:xfrm>
            <a:off x="7358082" y="5429288"/>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Decisión"/>
          <p:cNvSpPr/>
          <p:nvPr/>
        </p:nvSpPr>
        <p:spPr>
          <a:xfrm>
            <a:off x="7358082" y="6000768"/>
            <a:ext cx="1500166" cy="857232"/>
          </a:xfrm>
          <a:prstGeom prst="flowChartDecision">
            <a:avLst/>
          </a:prstGeom>
          <a:gradFill flip="none" rotWithShape="1">
            <a:gsLst>
              <a:gs pos="48000">
                <a:schemeClr val="accent3">
                  <a:lumMod val="75000"/>
                  <a:shade val="30000"/>
                  <a:satMod val="115000"/>
                  <a:alpha val="10000"/>
                </a:schemeClr>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0"/>
                                        </p:tgtEl>
                                        <p:attrNameLst>
                                          <p:attrName>style.opacity</p:attrName>
                                        </p:attrNameLst>
                                      </p:cBhvr>
                                      <p:to>
                                        <p:strVal val="0"/>
                                      </p:to>
                                    </p:set>
                                    <p:animEffect filter="image" prLst="opacity: 0">
                                      <p:cBhvr rctx="IE">
                                        <p:cTn id="7" dur="indefinite"/>
                                        <p:tgtEl>
                                          <p:spTgt spid="30"/>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2" presetClass="entr" presetSubtype="4" fill="hold" grpId="1"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3000" fill="hold"/>
                                        <p:tgtEl>
                                          <p:spTgt spid="6"/>
                                        </p:tgtEl>
                                        <p:attrNameLst>
                                          <p:attrName>ppt_x</p:attrName>
                                        </p:attrNameLst>
                                      </p:cBhvr>
                                      <p:tavLst>
                                        <p:tav tm="0">
                                          <p:val>
                                            <p:strVal val="#ppt_x"/>
                                          </p:val>
                                        </p:tav>
                                        <p:tav tm="100000">
                                          <p:val>
                                            <p:strVal val="#ppt_x"/>
                                          </p:val>
                                        </p:tav>
                                      </p:tavLst>
                                    </p:anim>
                                    <p:anim calcmode="lin" valueType="num">
                                      <p:cBhvr additive="base">
                                        <p:cTn id="14" dur="3000" fill="hold"/>
                                        <p:tgtEl>
                                          <p:spTgt spid="6"/>
                                        </p:tgtEl>
                                        <p:attrNameLst>
                                          <p:attrName>ppt_y</p:attrName>
                                        </p:attrNameLst>
                                      </p:cBhvr>
                                      <p:tavLst>
                                        <p:tav tm="0">
                                          <p:val>
                                            <p:strVal val="1+#ppt_h/2"/>
                                          </p:val>
                                        </p:tav>
                                        <p:tav tm="100000">
                                          <p:val>
                                            <p:strVal val="#ppt_y"/>
                                          </p:val>
                                        </p:tav>
                                      </p:tavLst>
                                    </p:anim>
                                  </p:childTnLst>
                                </p:cTn>
                              </p:par>
                              <p:par>
                                <p:cTn id="15" presetID="8" presetClass="entr" presetSubtype="16"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3000"/>
                                        <p:tgtEl>
                                          <p:spTgt spid="7"/>
                                        </p:tgtEl>
                                      </p:cBhvr>
                                    </p:animEffect>
                                  </p:childTnLst>
                                </p:cTn>
                              </p:par>
                              <p:par>
                                <p:cTn id="18" presetID="2" presetClass="entr" presetSubtype="4" fill="hold" grpId="1"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3000" fill="hold"/>
                                        <p:tgtEl>
                                          <p:spTgt spid="7"/>
                                        </p:tgtEl>
                                        <p:attrNameLst>
                                          <p:attrName>ppt_x</p:attrName>
                                        </p:attrNameLst>
                                      </p:cBhvr>
                                      <p:tavLst>
                                        <p:tav tm="0">
                                          <p:val>
                                            <p:strVal val="#ppt_x"/>
                                          </p:val>
                                        </p:tav>
                                        <p:tav tm="100000">
                                          <p:val>
                                            <p:strVal val="#ppt_x"/>
                                          </p:val>
                                        </p:tav>
                                      </p:tavLst>
                                    </p:anim>
                                    <p:anim calcmode="lin" valueType="num">
                                      <p:cBhvr additive="base">
                                        <p:cTn id="21" dur="3000" fill="hold"/>
                                        <p:tgtEl>
                                          <p:spTgt spid="7"/>
                                        </p:tgtEl>
                                        <p:attrNameLst>
                                          <p:attrName>ppt_y</p:attrName>
                                        </p:attrNameLst>
                                      </p:cBhvr>
                                      <p:tavLst>
                                        <p:tav tm="0">
                                          <p:val>
                                            <p:strVal val="1+#ppt_h/2"/>
                                          </p:val>
                                        </p:tav>
                                        <p:tav tm="100000">
                                          <p:val>
                                            <p:strVal val="#ppt_y"/>
                                          </p:val>
                                        </p:tav>
                                      </p:tavLst>
                                    </p:anim>
                                  </p:childTnLst>
                                </p:cTn>
                              </p:par>
                              <p:par>
                                <p:cTn id="22" presetID="8" presetClass="entr" presetSubtype="16"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diamond(in)">
                                      <p:cBhvr>
                                        <p:cTn id="24" dur="3000"/>
                                        <p:tgtEl>
                                          <p:spTgt spid="8"/>
                                        </p:tgtEl>
                                      </p:cBhvr>
                                    </p:animEffect>
                                  </p:childTnLst>
                                </p:cTn>
                              </p:par>
                              <p:par>
                                <p:cTn id="25" presetID="2" presetClass="entr" presetSubtype="4"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3000" fill="hold"/>
                                        <p:tgtEl>
                                          <p:spTgt spid="8"/>
                                        </p:tgtEl>
                                        <p:attrNameLst>
                                          <p:attrName>ppt_x</p:attrName>
                                        </p:attrNameLst>
                                      </p:cBhvr>
                                      <p:tavLst>
                                        <p:tav tm="0">
                                          <p:val>
                                            <p:strVal val="#ppt_x"/>
                                          </p:val>
                                        </p:tav>
                                        <p:tav tm="100000">
                                          <p:val>
                                            <p:strVal val="#ppt_x"/>
                                          </p:val>
                                        </p:tav>
                                      </p:tavLst>
                                    </p:anim>
                                    <p:anim calcmode="lin" valueType="num">
                                      <p:cBhvr additive="base">
                                        <p:cTn id="28" dur="3000" fill="hold"/>
                                        <p:tgtEl>
                                          <p:spTgt spid="8"/>
                                        </p:tgtEl>
                                        <p:attrNameLst>
                                          <p:attrName>ppt_y</p:attrName>
                                        </p:attrNameLst>
                                      </p:cBhvr>
                                      <p:tavLst>
                                        <p:tav tm="0">
                                          <p:val>
                                            <p:strVal val="1+#ppt_h/2"/>
                                          </p:val>
                                        </p:tav>
                                        <p:tav tm="100000">
                                          <p:val>
                                            <p:strVal val="#ppt_y"/>
                                          </p:val>
                                        </p:tav>
                                      </p:tavLst>
                                    </p:anim>
                                  </p:childTnLst>
                                </p:cTn>
                              </p:par>
                              <p:par>
                                <p:cTn id="29" presetID="8" presetClass="entr" presetSubtype="16"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diamond(in)">
                                      <p:cBhvr>
                                        <p:cTn id="31" dur="3000"/>
                                        <p:tgtEl>
                                          <p:spTgt spid="9"/>
                                        </p:tgtEl>
                                      </p:cBhvr>
                                    </p:animEffect>
                                  </p:childTnLst>
                                </p:cTn>
                              </p:par>
                              <p:par>
                                <p:cTn id="32" presetID="2" presetClass="entr" presetSubtype="4" fill="hold" grpId="1"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ppt_x"/>
                                          </p:val>
                                        </p:tav>
                                        <p:tav tm="100000">
                                          <p:val>
                                            <p:strVal val="#ppt_x"/>
                                          </p:val>
                                        </p:tav>
                                      </p:tavLst>
                                    </p:anim>
                                    <p:anim calcmode="lin" valueType="num">
                                      <p:cBhvr additive="base">
                                        <p:cTn id="35" dur="3000" fill="hold"/>
                                        <p:tgtEl>
                                          <p:spTgt spid="9"/>
                                        </p:tgtEl>
                                        <p:attrNameLst>
                                          <p:attrName>ppt_y</p:attrName>
                                        </p:attrNameLst>
                                      </p:cBhvr>
                                      <p:tavLst>
                                        <p:tav tm="0">
                                          <p:val>
                                            <p:strVal val="1+#ppt_h/2"/>
                                          </p:val>
                                        </p:tav>
                                        <p:tav tm="100000">
                                          <p:val>
                                            <p:strVal val="#ppt_y"/>
                                          </p:val>
                                        </p:tav>
                                      </p:tavLst>
                                    </p:anim>
                                  </p:childTnLst>
                                </p:cTn>
                              </p:par>
                              <p:par>
                                <p:cTn id="36" presetID="8" presetClass="entr" presetSubtype="16"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diamond(in)">
                                      <p:cBhvr>
                                        <p:cTn id="38" dur="3000"/>
                                        <p:tgtEl>
                                          <p:spTgt spid="10"/>
                                        </p:tgtEl>
                                      </p:cBhvr>
                                    </p:animEffect>
                                  </p:childTnLst>
                                </p:cTn>
                              </p:par>
                              <p:par>
                                <p:cTn id="39" presetID="2" presetClass="entr" presetSubtype="4" fill="hold" grpId="1"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3000" fill="hold"/>
                                        <p:tgtEl>
                                          <p:spTgt spid="10"/>
                                        </p:tgtEl>
                                        <p:attrNameLst>
                                          <p:attrName>ppt_x</p:attrName>
                                        </p:attrNameLst>
                                      </p:cBhvr>
                                      <p:tavLst>
                                        <p:tav tm="0">
                                          <p:val>
                                            <p:strVal val="#ppt_x"/>
                                          </p:val>
                                        </p:tav>
                                        <p:tav tm="100000">
                                          <p:val>
                                            <p:strVal val="#ppt_x"/>
                                          </p:val>
                                        </p:tav>
                                      </p:tavLst>
                                    </p:anim>
                                    <p:anim calcmode="lin" valueType="num">
                                      <p:cBhvr additive="base">
                                        <p:cTn id="42" dur="3000" fill="hold"/>
                                        <p:tgtEl>
                                          <p:spTgt spid="10"/>
                                        </p:tgtEl>
                                        <p:attrNameLst>
                                          <p:attrName>ppt_y</p:attrName>
                                        </p:attrNameLst>
                                      </p:cBhvr>
                                      <p:tavLst>
                                        <p:tav tm="0">
                                          <p:val>
                                            <p:strVal val="1+#ppt_h/2"/>
                                          </p:val>
                                        </p:tav>
                                        <p:tav tm="100000">
                                          <p:val>
                                            <p:strVal val="#ppt_y"/>
                                          </p:val>
                                        </p:tav>
                                      </p:tavLst>
                                    </p:anim>
                                  </p:childTnLst>
                                </p:cTn>
                              </p:par>
                              <p:par>
                                <p:cTn id="43" presetID="8" presetClass="entr" presetSubtype="16"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diamond(in)">
                                      <p:cBhvr>
                                        <p:cTn id="45" dur="3000"/>
                                        <p:tgtEl>
                                          <p:spTgt spid="11"/>
                                        </p:tgtEl>
                                      </p:cBhvr>
                                    </p:animEffect>
                                  </p:childTnLst>
                                </p:cTn>
                              </p:par>
                              <p:par>
                                <p:cTn id="46" presetID="2" presetClass="entr" presetSubtype="4" fill="hold" grpId="1" nodeType="with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3000" fill="hold"/>
                                        <p:tgtEl>
                                          <p:spTgt spid="11"/>
                                        </p:tgtEl>
                                        <p:attrNameLst>
                                          <p:attrName>ppt_x</p:attrName>
                                        </p:attrNameLst>
                                      </p:cBhvr>
                                      <p:tavLst>
                                        <p:tav tm="0">
                                          <p:val>
                                            <p:strVal val="#ppt_x"/>
                                          </p:val>
                                        </p:tav>
                                        <p:tav tm="100000">
                                          <p:val>
                                            <p:strVal val="#ppt_x"/>
                                          </p:val>
                                        </p:tav>
                                      </p:tavLst>
                                    </p:anim>
                                    <p:anim calcmode="lin" valueType="num">
                                      <p:cBhvr additive="base">
                                        <p:cTn id="49" dur="3000" fill="hold"/>
                                        <p:tgtEl>
                                          <p:spTgt spid="11"/>
                                        </p:tgtEl>
                                        <p:attrNameLst>
                                          <p:attrName>ppt_y</p:attrName>
                                        </p:attrNameLst>
                                      </p:cBhvr>
                                      <p:tavLst>
                                        <p:tav tm="0">
                                          <p:val>
                                            <p:strVal val="1+#ppt_h/2"/>
                                          </p:val>
                                        </p:tav>
                                        <p:tav tm="100000">
                                          <p:val>
                                            <p:strVal val="#ppt_y"/>
                                          </p:val>
                                        </p:tav>
                                      </p:tavLst>
                                    </p:anim>
                                  </p:childTnLst>
                                </p:cTn>
                              </p:par>
                              <p:par>
                                <p:cTn id="50" presetID="8" presetClass="entr" presetSubtype="16"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diamond(in)">
                                      <p:cBhvr>
                                        <p:cTn id="52" dur="3000"/>
                                        <p:tgtEl>
                                          <p:spTgt spid="12"/>
                                        </p:tgtEl>
                                      </p:cBhvr>
                                    </p:animEffect>
                                  </p:childTnLst>
                                </p:cTn>
                              </p:par>
                              <p:par>
                                <p:cTn id="53" presetID="2" presetClass="entr" presetSubtype="4" fill="hold" grpId="1"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ppt_x"/>
                                          </p:val>
                                        </p:tav>
                                        <p:tav tm="100000">
                                          <p:val>
                                            <p:strVal val="#ppt_x"/>
                                          </p:val>
                                        </p:tav>
                                      </p:tavLst>
                                    </p:anim>
                                    <p:anim calcmode="lin" valueType="num">
                                      <p:cBhvr additive="base">
                                        <p:cTn id="56" dur="3000" fill="hold"/>
                                        <p:tgtEl>
                                          <p:spTgt spid="12"/>
                                        </p:tgtEl>
                                        <p:attrNameLst>
                                          <p:attrName>ppt_y</p:attrName>
                                        </p:attrNameLst>
                                      </p:cBhvr>
                                      <p:tavLst>
                                        <p:tav tm="0">
                                          <p:val>
                                            <p:strVal val="1+#ppt_h/2"/>
                                          </p:val>
                                        </p:tav>
                                        <p:tav tm="100000">
                                          <p:val>
                                            <p:strVal val="#ppt_y"/>
                                          </p:val>
                                        </p:tav>
                                      </p:tavLst>
                                    </p:anim>
                                  </p:childTnLst>
                                </p:cTn>
                              </p:par>
                              <p:par>
                                <p:cTn id="57" presetID="8" presetClass="entr" presetSubtype="16"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diamond(in)">
                                      <p:cBhvr>
                                        <p:cTn id="59" dur="3000"/>
                                        <p:tgtEl>
                                          <p:spTgt spid="13"/>
                                        </p:tgtEl>
                                      </p:cBhvr>
                                    </p:animEffect>
                                  </p:childTnLst>
                                </p:cTn>
                              </p:par>
                              <p:par>
                                <p:cTn id="60" presetID="2" presetClass="entr" presetSubtype="4" fill="hold" grpId="1" nodeType="with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3000" fill="hold"/>
                                        <p:tgtEl>
                                          <p:spTgt spid="13"/>
                                        </p:tgtEl>
                                        <p:attrNameLst>
                                          <p:attrName>ppt_x</p:attrName>
                                        </p:attrNameLst>
                                      </p:cBhvr>
                                      <p:tavLst>
                                        <p:tav tm="0">
                                          <p:val>
                                            <p:strVal val="#ppt_x"/>
                                          </p:val>
                                        </p:tav>
                                        <p:tav tm="100000">
                                          <p:val>
                                            <p:strVal val="#ppt_x"/>
                                          </p:val>
                                        </p:tav>
                                      </p:tavLst>
                                    </p:anim>
                                    <p:anim calcmode="lin" valueType="num">
                                      <p:cBhvr additive="base">
                                        <p:cTn id="63" dur="3000" fill="hold"/>
                                        <p:tgtEl>
                                          <p:spTgt spid="13"/>
                                        </p:tgtEl>
                                        <p:attrNameLst>
                                          <p:attrName>ppt_y</p:attrName>
                                        </p:attrNameLst>
                                      </p:cBhvr>
                                      <p:tavLst>
                                        <p:tav tm="0">
                                          <p:val>
                                            <p:strVal val="1+#ppt_h/2"/>
                                          </p:val>
                                        </p:tav>
                                        <p:tav tm="100000">
                                          <p:val>
                                            <p:strVal val="#ppt_y"/>
                                          </p:val>
                                        </p:tav>
                                      </p:tavLst>
                                    </p:anim>
                                  </p:childTnLst>
                                </p:cTn>
                              </p:par>
                              <p:par>
                                <p:cTn id="64" presetID="8" presetClass="entr" presetSubtype="16" fill="hold" grpId="0" nodeType="with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diamond(in)">
                                      <p:cBhvr>
                                        <p:cTn id="66" dur="3000"/>
                                        <p:tgtEl>
                                          <p:spTgt spid="14"/>
                                        </p:tgtEl>
                                      </p:cBhvr>
                                    </p:animEffect>
                                  </p:childTnLst>
                                </p:cTn>
                              </p:par>
                              <p:par>
                                <p:cTn id="67" presetID="2" presetClass="entr" presetSubtype="4"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3000" fill="hold"/>
                                        <p:tgtEl>
                                          <p:spTgt spid="14"/>
                                        </p:tgtEl>
                                        <p:attrNameLst>
                                          <p:attrName>ppt_x</p:attrName>
                                        </p:attrNameLst>
                                      </p:cBhvr>
                                      <p:tavLst>
                                        <p:tav tm="0">
                                          <p:val>
                                            <p:strVal val="#ppt_x"/>
                                          </p:val>
                                        </p:tav>
                                        <p:tav tm="100000">
                                          <p:val>
                                            <p:strVal val="#ppt_x"/>
                                          </p:val>
                                        </p:tav>
                                      </p:tavLst>
                                    </p:anim>
                                    <p:anim calcmode="lin" valueType="num">
                                      <p:cBhvr additive="base">
                                        <p:cTn id="70" dur="3000" fill="hold"/>
                                        <p:tgtEl>
                                          <p:spTgt spid="14"/>
                                        </p:tgtEl>
                                        <p:attrNameLst>
                                          <p:attrName>ppt_y</p:attrName>
                                        </p:attrNameLst>
                                      </p:cBhvr>
                                      <p:tavLst>
                                        <p:tav tm="0">
                                          <p:val>
                                            <p:strVal val="1+#ppt_h/2"/>
                                          </p:val>
                                        </p:tav>
                                        <p:tav tm="100000">
                                          <p:val>
                                            <p:strVal val="#ppt_y"/>
                                          </p:val>
                                        </p:tav>
                                      </p:tavLst>
                                    </p:anim>
                                  </p:childTnLst>
                                </p:cTn>
                              </p:par>
                              <p:par>
                                <p:cTn id="71" presetID="8" presetClass="entr" presetSubtype="16"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diamond(in)">
                                      <p:cBhvr>
                                        <p:cTn id="73" dur="3000"/>
                                        <p:tgtEl>
                                          <p:spTgt spid="15"/>
                                        </p:tgtEl>
                                      </p:cBhvr>
                                    </p:animEffect>
                                  </p:childTnLst>
                                </p:cTn>
                              </p:par>
                              <p:par>
                                <p:cTn id="74" presetID="2" presetClass="entr" presetSubtype="4"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 calcmode="lin" valueType="num">
                                      <p:cBhvr additive="base">
                                        <p:cTn id="76" dur="3000" fill="hold"/>
                                        <p:tgtEl>
                                          <p:spTgt spid="15"/>
                                        </p:tgtEl>
                                        <p:attrNameLst>
                                          <p:attrName>ppt_x</p:attrName>
                                        </p:attrNameLst>
                                      </p:cBhvr>
                                      <p:tavLst>
                                        <p:tav tm="0">
                                          <p:val>
                                            <p:strVal val="#ppt_x"/>
                                          </p:val>
                                        </p:tav>
                                        <p:tav tm="100000">
                                          <p:val>
                                            <p:strVal val="#ppt_x"/>
                                          </p:val>
                                        </p:tav>
                                      </p:tavLst>
                                    </p:anim>
                                    <p:anim calcmode="lin" valueType="num">
                                      <p:cBhvr additive="base">
                                        <p:cTn id="77" dur="3000" fill="hold"/>
                                        <p:tgtEl>
                                          <p:spTgt spid="15"/>
                                        </p:tgtEl>
                                        <p:attrNameLst>
                                          <p:attrName>ppt_y</p:attrName>
                                        </p:attrNameLst>
                                      </p:cBhvr>
                                      <p:tavLst>
                                        <p:tav tm="0">
                                          <p:val>
                                            <p:strVal val="1+#ppt_h/2"/>
                                          </p:val>
                                        </p:tav>
                                        <p:tav tm="100000">
                                          <p:val>
                                            <p:strVal val="#ppt_y"/>
                                          </p:val>
                                        </p:tav>
                                      </p:tavLst>
                                    </p:anim>
                                  </p:childTnLst>
                                </p:cTn>
                              </p:par>
                              <p:par>
                                <p:cTn id="78" presetID="8" presetClass="entr" presetSubtype="16" fill="hold" grpId="0" nodeType="with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diamond(in)">
                                      <p:cBhvr>
                                        <p:cTn id="80" dur="3000"/>
                                        <p:tgtEl>
                                          <p:spTgt spid="16"/>
                                        </p:tgtEl>
                                      </p:cBhvr>
                                    </p:animEffect>
                                  </p:childTnLst>
                                </p:cTn>
                              </p:par>
                              <p:par>
                                <p:cTn id="81" presetID="2" presetClass="entr" presetSubtype="4" fill="hold" grpId="1" nodeType="withEffect">
                                  <p:stCondLst>
                                    <p:cond delay="0"/>
                                  </p:stCondLst>
                                  <p:childTnLst>
                                    <p:set>
                                      <p:cBhvr>
                                        <p:cTn id="82" dur="1" fill="hold">
                                          <p:stCondLst>
                                            <p:cond delay="0"/>
                                          </p:stCondLst>
                                        </p:cTn>
                                        <p:tgtEl>
                                          <p:spTgt spid="16"/>
                                        </p:tgtEl>
                                        <p:attrNameLst>
                                          <p:attrName>style.visibility</p:attrName>
                                        </p:attrNameLst>
                                      </p:cBhvr>
                                      <p:to>
                                        <p:strVal val="visible"/>
                                      </p:to>
                                    </p:set>
                                    <p:anim calcmode="lin" valueType="num">
                                      <p:cBhvr additive="base">
                                        <p:cTn id="83" dur="3000" fill="hold"/>
                                        <p:tgtEl>
                                          <p:spTgt spid="16"/>
                                        </p:tgtEl>
                                        <p:attrNameLst>
                                          <p:attrName>ppt_x</p:attrName>
                                        </p:attrNameLst>
                                      </p:cBhvr>
                                      <p:tavLst>
                                        <p:tav tm="0">
                                          <p:val>
                                            <p:strVal val="#ppt_x"/>
                                          </p:val>
                                        </p:tav>
                                        <p:tav tm="100000">
                                          <p:val>
                                            <p:strVal val="#ppt_x"/>
                                          </p:val>
                                        </p:tav>
                                      </p:tavLst>
                                    </p:anim>
                                    <p:anim calcmode="lin" valueType="num">
                                      <p:cBhvr additive="base">
                                        <p:cTn id="84" dur="3000" fill="hold"/>
                                        <p:tgtEl>
                                          <p:spTgt spid="16"/>
                                        </p:tgtEl>
                                        <p:attrNameLst>
                                          <p:attrName>ppt_y</p:attrName>
                                        </p:attrNameLst>
                                      </p:cBhvr>
                                      <p:tavLst>
                                        <p:tav tm="0">
                                          <p:val>
                                            <p:strVal val="1+#ppt_h/2"/>
                                          </p:val>
                                        </p:tav>
                                        <p:tav tm="100000">
                                          <p:val>
                                            <p:strVal val="#ppt_y"/>
                                          </p:val>
                                        </p:tav>
                                      </p:tavLst>
                                    </p:anim>
                                  </p:childTnLst>
                                </p:cTn>
                              </p:par>
                              <p:par>
                                <p:cTn id="85" presetID="8" presetClass="entr" presetSubtype="16" fill="hold" grpId="0" nodeType="with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diamond(in)">
                                      <p:cBhvr>
                                        <p:cTn id="87" dur="3000"/>
                                        <p:tgtEl>
                                          <p:spTgt spid="17"/>
                                        </p:tgtEl>
                                      </p:cBhvr>
                                    </p:animEffect>
                                  </p:childTnLst>
                                </p:cTn>
                              </p:par>
                              <p:par>
                                <p:cTn id="88" presetID="2" presetClass="entr" presetSubtype="4" fill="hold" grpId="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3000" fill="hold"/>
                                        <p:tgtEl>
                                          <p:spTgt spid="17"/>
                                        </p:tgtEl>
                                        <p:attrNameLst>
                                          <p:attrName>ppt_x</p:attrName>
                                        </p:attrNameLst>
                                      </p:cBhvr>
                                      <p:tavLst>
                                        <p:tav tm="0">
                                          <p:val>
                                            <p:strVal val="#ppt_x"/>
                                          </p:val>
                                        </p:tav>
                                        <p:tav tm="100000">
                                          <p:val>
                                            <p:strVal val="#ppt_x"/>
                                          </p:val>
                                        </p:tav>
                                      </p:tavLst>
                                    </p:anim>
                                    <p:anim calcmode="lin" valueType="num">
                                      <p:cBhvr additive="base">
                                        <p:cTn id="91" dur="3000" fill="hold"/>
                                        <p:tgtEl>
                                          <p:spTgt spid="17"/>
                                        </p:tgtEl>
                                        <p:attrNameLst>
                                          <p:attrName>ppt_y</p:attrName>
                                        </p:attrNameLst>
                                      </p:cBhvr>
                                      <p:tavLst>
                                        <p:tav tm="0">
                                          <p:val>
                                            <p:strVal val="1+#ppt_h/2"/>
                                          </p:val>
                                        </p:tav>
                                        <p:tav tm="100000">
                                          <p:val>
                                            <p:strVal val="#ppt_y"/>
                                          </p:val>
                                        </p:tav>
                                      </p:tavLst>
                                    </p:anim>
                                  </p:childTnLst>
                                </p:cTn>
                              </p:par>
                              <p:par>
                                <p:cTn id="92" presetID="8" presetClass="emph" presetSubtype="0" fill="hold" grpId="2" nodeType="withEffect">
                                  <p:stCondLst>
                                    <p:cond delay="0"/>
                                  </p:stCondLst>
                                  <p:childTnLst>
                                    <p:animRot by="21600000">
                                      <p:cBhvr>
                                        <p:cTn id="93" dur="3000" fill="hold"/>
                                        <p:tgtEl>
                                          <p:spTgt spid="6"/>
                                        </p:tgtEl>
                                        <p:attrNameLst>
                                          <p:attrName>r</p:attrName>
                                        </p:attrNameLst>
                                      </p:cBhvr>
                                    </p:animRot>
                                  </p:childTnLst>
                                </p:cTn>
                              </p:par>
                              <p:par>
                                <p:cTn id="94" presetID="8" presetClass="emph" presetSubtype="0" fill="hold" grpId="2" nodeType="withEffect">
                                  <p:stCondLst>
                                    <p:cond delay="0"/>
                                  </p:stCondLst>
                                  <p:childTnLst>
                                    <p:animRot by="21600000">
                                      <p:cBhvr>
                                        <p:cTn id="95" dur="3000" fill="hold"/>
                                        <p:tgtEl>
                                          <p:spTgt spid="7"/>
                                        </p:tgtEl>
                                        <p:attrNameLst>
                                          <p:attrName>r</p:attrName>
                                        </p:attrNameLst>
                                      </p:cBhvr>
                                    </p:animRot>
                                  </p:childTnLst>
                                </p:cTn>
                              </p:par>
                              <p:par>
                                <p:cTn id="96" presetID="8" presetClass="emph" presetSubtype="0" fill="hold" grpId="2" nodeType="withEffect">
                                  <p:stCondLst>
                                    <p:cond delay="0"/>
                                  </p:stCondLst>
                                  <p:childTnLst>
                                    <p:animRot by="21600000">
                                      <p:cBhvr>
                                        <p:cTn id="97" dur="3000" fill="hold"/>
                                        <p:tgtEl>
                                          <p:spTgt spid="8"/>
                                        </p:tgtEl>
                                        <p:attrNameLst>
                                          <p:attrName>r</p:attrName>
                                        </p:attrNameLst>
                                      </p:cBhvr>
                                    </p:animRot>
                                  </p:childTnLst>
                                </p:cTn>
                              </p:par>
                              <p:par>
                                <p:cTn id="98" presetID="8" presetClass="emph" presetSubtype="0" fill="hold" grpId="2" nodeType="withEffect">
                                  <p:stCondLst>
                                    <p:cond delay="0"/>
                                  </p:stCondLst>
                                  <p:childTnLst>
                                    <p:animRot by="21600000">
                                      <p:cBhvr>
                                        <p:cTn id="99" dur="3000" fill="hold"/>
                                        <p:tgtEl>
                                          <p:spTgt spid="9"/>
                                        </p:tgtEl>
                                        <p:attrNameLst>
                                          <p:attrName>r</p:attrName>
                                        </p:attrNameLst>
                                      </p:cBhvr>
                                    </p:animRot>
                                  </p:childTnLst>
                                </p:cTn>
                              </p:par>
                              <p:par>
                                <p:cTn id="100" presetID="8" presetClass="emph" presetSubtype="0" fill="hold" grpId="2" nodeType="withEffect">
                                  <p:stCondLst>
                                    <p:cond delay="0"/>
                                  </p:stCondLst>
                                  <p:childTnLst>
                                    <p:animRot by="21600000">
                                      <p:cBhvr>
                                        <p:cTn id="101" dur="3000" fill="hold"/>
                                        <p:tgtEl>
                                          <p:spTgt spid="10"/>
                                        </p:tgtEl>
                                        <p:attrNameLst>
                                          <p:attrName>r</p:attrName>
                                        </p:attrNameLst>
                                      </p:cBhvr>
                                    </p:animRot>
                                  </p:childTnLst>
                                </p:cTn>
                              </p:par>
                              <p:par>
                                <p:cTn id="102" presetID="8" presetClass="emph" presetSubtype="0" fill="hold" grpId="2" nodeType="withEffect">
                                  <p:stCondLst>
                                    <p:cond delay="0"/>
                                  </p:stCondLst>
                                  <p:childTnLst>
                                    <p:animRot by="21600000">
                                      <p:cBhvr>
                                        <p:cTn id="103" dur="3000" fill="hold"/>
                                        <p:tgtEl>
                                          <p:spTgt spid="11"/>
                                        </p:tgtEl>
                                        <p:attrNameLst>
                                          <p:attrName>r</p:attrName>
                                        </p:attrNameLst>
                                      </p:cBhvr>
                                    </p:animRot>
                                  </p:childTnLst>
                                </p:cTn>
                              </p:par>
                              <p:par>
                                <p:cTn id="104" presetID="8" presetClass="emph" presetSubtype="0" fill="hold" grpId="2" nodeType="withEffect">
                                  <p:stCondLst>
                                    <p:cond delay="0"/>
                                  </p:stCondLst>
                                  <p:childTnLst>
                                    <p:animRot by="21600000">
                                      <p:cBhvr>
                                        <p:cTn id="105" dur="3000" fill="hold"/>
                                        <p:tgtEl>
                                          <p:spTgt spid="12"/>
                                        </p:tgtEl>
                                        <p:attrNameLst>
                                          <p:attrName>r</p:attrName>
                                        </p:attrNameLst>
                                      </p:cBhvr>
                                    </p:animRot>
                                  </p:childTnLst>
                                </p:cTn>
                              </p:par>
                              <p:par>
                                <p:cTn id="106" presetID="8" presetClass="emph" presetSubtype="0" fill="hold" grpId="2" nodeType="withEffect">
                                  <p:stCondLst>
                                    <p:cond delay="0"/>
                                  </p:stCondLst>
                                  <p:childTnLst>
                                    <p:animRot by="21600000">
                                      <p:cBhvr>
                                        <p:cTn id="107" dur="3000" fill="hold"/>
                                        <p:tgtEl>
                                          <p:spTgt spid="13"/>
                                        </p:tgtEl>
                                        <p:attrNameLst>
                                          <p:attrName>r</p:attrName>
                                        </p:attrNameLst>
                                      </p:cBhvr>
                                    </p:animRot>
                                  </p:childTnLst>
                                </p:cTn>
                              </p:par>
                              <p:par>
                                <p:cTn id="108" presetID="8" presetClass="emph" presetSubtype="0" fill="hold" grpId="2" nodeType="withEffect">
                                  <p:stCondLst>
                                    <p:cond delay="0"/>
                                  </p:stCondLst>
                                  <p:childTnLst>
                                    <p:animRot by="21600000">
                                      <p:cBhvr>
                                        <p:cTn id="109" dur="3000" fill="hold"/>
                                        <p:tgtEl>
                                          <p:spTgt spid="14"/>
                                        </p:tgtEl>
                                        <p:attrNameLst>
                                          <p:attrName>r</p:attrName>
                                        </p:attrNameLst>
                                      </p:cBhvr>
                                    </p:animRot>
                                  </p:childTnLst>
                                </p:cTn>
                              </p:par>
                              <p:par>
                                <p:cTn id="110" presetID="8" presetClass="emph" presetSubtype="0" fill="hold" grpId="2" nodeType="withEffect">
                                  <p:stCondLst>
                                    <p:cond delay="0"/>
                                  </p:stCondLst>
                                  <p:childTnLst>
                                    <p:animRot by="21600000">
                                      <p:cBhvr>
                                        <p:cTn id="111" dur="3000" fill="hold"/>
                                        <p:tgtEl>
                                          <p:spTgt spid="15"/>
                                        </p:tgtEl>
                                        <p:attrNameLst>
                                          <p:attrName>r</p:attrName>
                                        </p:attrNameLst>
                                      </p:cBhvr>
                                    </p:animRot>
                                  </p:childTnLst>
                                </p:cTn>
                              </p:par>
                              <p:par>
                                <p:cTn id="112" presetID="8" presetClass="emph" presetSubtype="0" fill="hold" grpId="2" nodeType="withEffect">
                                  <p:stCondLst>
                                    <p:cond delay="0"/>
                                  </p:stCondLst>
                                  <p:childTnLst>
                                    <p:animRot by="21600000">
                                      <p:cBhvr>
                                        <p:cTn id="113" dur="3000" fill="hold"/>
                                        <p:tgtEl>
                                          <p:spTgt spid="16"/>
                                        </p:tgtEl>
                                        <p:attrNameLst>
                                          <p:attrName>r</p:attrName>
                                        </p:attrNameLst>
                                      </p:cBhvr>
                                    </p:animRot>
                                  </p:childTnLst>
                                </p:cTn>
                              </p:par>
                              <p:par>
                                <p:cTn id="114" presetID="8" presetClass="emph" presetSubtype="0" fill="hold" grpId="2" nodeType="withEffect">
                                  <p:stCondLst>
                                    <p:cond delay="0"/>
                                  </p:stCondLst>
                                  <p:childTnLst>
                                    <p:animRot by="21600000">
                                      <p:cBhvr>
                                        <p:cTn id="115" dur="3000" fill="hold"/>
                                        <p:tgtEl>
                                          <p:spTgt spid="17"/>
                                        </p:tgtEl>
                                        <p:attrNameLst>
                                          <p:attrName>r</p:attrName>
                                        </p:attrNameLst>
                                      </p:cBhvr>
                                    </p:animRot>
                                  </p:childTnLst>
                                </p:cTn>
                              </p:par>
                              <p:par>
                                <p:cTn id="116" presetID="23" presetClass="entr" presetSubtype="16" fill="hold" grpId="3" nodeType="withEffect">
                                  <p:stCondLst>
                                    <p:cond delay="0"/>
                                  </p:stCondLst>
                                  <p:childTnLst>
                                    <p:set>
                                      <p:cBhvr>
                                        <p:cTn id="117" dur="1" fill="hold">
                                          <p:stCondLst>
                                            <p:cond delay="0"/>
                                          </p:stCondLst>
                                        </p:cTn>
                                        <p:tgtEl>
                                          <p:spTgt spid="6"/>
                                        </p:tgtEl>
                                        <p:attrNameLst>
                                          <p:attrName>style.visibility</p:attrName>
                                        </p:attrNameLst>
                                      </p:cBhvr>
                                      <p:to>
                                        <p:strVal val="visible"/>
                                      </p:to>
                                    </p:set>
                                    <p:anim calcmode="lin" valueType="num">
                                      <p:cBhvr>
                                        <p:cTn id="118" dur="3000" fill="hold"/>
                                        <p:tgtEl>
                                          <p:spTgt spid="6"/>
                                        </p:tgtEl>
                                        <p:attrNameLst>
                                          <p:attrName>ppt_w</p:attrName>
                                        </p:attrNameLst>
                                      </p:cBhvr>
                                      <p:tavLst>
                                        <p:tav tm="0">
                                          <p:val>
                                            <p:fltVal val="0"/>
                                          </p:val>
                                        </p:tav>
                                        <p:tav tm="100000">
                                          <p:val>
                                            <p:strVal val="#ppt_w"/>
                                          </p:val>
                                        </p:tav>
                                      </p:tavLst>
                                    </p:anim>
                                    <p:anim calcmode="lin" valueType="num">
                                      <p:cBhvr>
                                        <p:cTn id="119" dur="3000" fill="hold"/>
                                        <p:tgtEl>
                                          <p:spTgt spid="6"/>
                                        </p:tgtEl>
                                        <p:attrNameLst>
                                          <p:attrName>ppt_h</p:attrName>
                                        </p:attrNameLst>
                                      </p:cBhvr>
                                      <p:tavLst>
                                        <p:tav tm="0">
                                          <p:val>
                                            <p:fltVal val="0"/>
                                          </p:val>
                                        </p:tav>
                                        <p:tav tm="100000">
                                          <p:val>
                                            <p:strVal val="#ppt_h"/>
                                          </p:val>
                                        </p:tav>
                                      </p:tavLst>
                                    </p:anim>
                                  </p:childTnLst>
                                </p:cTn>
                              </p:par>
                              <p:par>
                                <p:cTn id="120" presetID="23" presetClass="entr" presetSubtype="16" fill="hold" grpId="3" nodeType="withEffect">
                                  <p:stCondLst>
                                    <p:cond delay="0"/>
                                  </p:stCondLst>
                                  <p:childTnLst>
                                    <p:set>
                                      <p:cBhvr>
                                        <p:cTn id="121" dur="1" fill="hold">
                                          <p:stCondLst>
                                            <p:cond delay="0"/>
                                          </p:stCondLst>
                                        </p:cTn>
                                        <p:tgtEl>
                                          <p:spTgt spid="7"/>
                                        </p:tgtEl>
                                        <p:attrNameLst>
                                          <p:attrName>style.visibility</p:attrName>
                                        </p:attrNameLst>
                                      </p:cBhvr>
                                      <p:to>
                                        <p:strVal val="visible"/>
                                      </p:to>
                                    </p:set>
                                    <p:anim calcmode="lin" valueType="num">
                                      <p:cBhvr>
                                        <p:cTn id="122" dur="3000" fill="hold"/>
                                        <p:tgtEl>
                                          <p:spTgt spid="7"/>
                                        </p:tgtEl>
                                        <p:attrNameLst>
                                          <p:attrName>ppt_w</p:attrName>
                                        </p:attrNameLst>
                                      </p:cBhvr>
                                      <p:tavLst>
                                        <p:tav tm="0">
                                          <p:val>
                                            <p:fltVal val="0"/>
                                          </p:val>
                                        </p:tav>
                                        <p:tav tm="100000">
                                          <p:val>
                                            <p:strVal val="#ppt_w"/>
                                          </p:val>
                                        </p:tav>
                                      </p:tavLst>
                                    </p:anim>
                                    <p:anim calcmode="lin" valueType="num">
                                      <p:cBhvr>
                                        <p:cTn id="123" dur="3000" fill="hold"/>
                                        <p:tgtEl>
                                          <p:spTgt spid="7"/>
                                        </p:tgtEl>
                                        <p:attrNameLst>
                                          <p:attrName>ppt_h</p:attrName>
                                        </p:attrNameLst>
                                      </p:cBhvr>
                                      <p:tavLst>
                                        <p:tav tm="0">
                                          <p:val>
                                            <p:fltVal val="0"/>
                                          </p:val>
                                        </p:tav>
                                        <p:tav tm="100000">
                                          <p:val>
                                            <p:strVal val="#ppt_h"/>
                                          </p:val>
                                        </p:tav>
                                      </p:tavLst>
                                    </p:anim>
                                  </p:childTnLst>
                                </p:cTn>
                              </p:par>
                              <p:par>
                                <p:cTn id="124" presetID="23" presetClass="entr" presetSubtype="16" fill="hold" grpId="3" nodeType="withEffect">
                                  <p:stCondLst>
                                    <p:cond delay="0"/>
                                  </p:stCondLst>
                                  <p:childTnLst>
                                    <p:set>
                                      <p:cBhvr>
                                        <p:cTn id="125" dur="1" fill="hold">
                                          <p:stCondLst>
                                            <p:cond delay="0"/>
                                          </p:stCondLst>
                                        </p:cTn>
                                        <p:tgtEl>
                                          <p:spTgt spid="8"/>
                                        </p:tgtEl>
                                        <p:attrNameLst>
                                          <p:attrName>style.visibility</p:attrName>
                                        </p:attrNameLst>
                                      </p:cBhvr>
                                      <p:to>
                                        <p:strVal val="visible"/>
                                      </p:to>
                                    </p:set>
                                    <p:anim calcmode="lin" valueType="num">
                                      <p:cBhvr>
                                        <p:cTn id="126" dur="3000" fill="hold"/>
                                        <p:tgtEl>
                                          <p:spTgt spid="8"/>
                                        </p:tgtEl>
                                        <p:attrNameLst>
                                          <p:attrName>ppt_w</p:attrName>
                                        </p:attrNameLst>
                                      </p:cBhvr>
                                      <p:tavLst>
                                        <p:tav tm="0">
                                          <p:val>
                                            <p:fltVal val="0"/>
                                          </p:val>
                                        </p:tav>
                                        <p:tav tm="100000">
                                          <p:val>
                                            <p:strVal val="#ppt_w"/>
                                          </p:val>
                                        </p:tav>
                                      </p:tavLst>
                                    </p:anim>
                                    <p:anim calcmode="lin" valueType="num">
                                      <p:cBhvr>
                                        <p:cTn id="127" dur="3000" fill="hold"/>
                                        <p:tgtEl>
                                          <p:spTgt spid="8"/>
                                        </p:tgtEl>
                                        <p:attrNameLst>
                                          <p:attrName>ppt_h</p:attrName>
                                        </p:attrNameLst>
                                      </p:cBhvr>
                                      <p:tavLst>
                                        <p:tav tm="0">
                                          <p:val>
                                            <p:fltVal val="0"/>
                                          </p:val>
                                        </p:tav>
                                        <p:tav tm="100000">
                                          <p:val>
                                            <p:strVal val="#ppt_h"/>
                                          </p:val>
                                        </p:tav>
                                      </p:tavLst>
                                    </p:anim>
                                  </p:childTnLst>
                                </p:cTn>
                              </p:par>
                              <p:par>
                                <p:cTn id="128" presetID="23" presetClass="entr" presetSubtype="16" fill="hold" grpId="3" nodeType="withEffect">
                                  <p:stCondLst>
                                    <p:cond delay="0"/>
                                  </p:stCondLst>
                                  <p:childTnLst>
                                    <p:set>
                                      <p:cBhvr>
                                        <p:cTn id="129" dur="1" fill="hold">
                                          <p:stCondLst>
                                            <p:cond delay="0"/>
                                          </p:stCondLst>
                                        </p:cTn>
                                        <p:tgtEl>
                                          <p:spTgt spid="9"/>
                                        </p:tgtEl>
                                        <p:attrNameLst>
                                          <p:attrName>style.visibility</p:attrName>
                                        </p:attrNameLst>
                                      </p:cBhvr>
                                      <p:to>
                                        <p:strVal val="visible"/>
                                      </p:to>
                                    </p:set>
                                    <p:anim calcmode="lin" valueType="num">
                                      <p:cBhvr>
                                        <p:cTn id="130" dur="3000" fill="hold"/>
                                        <p:tgtEl>
                                          <p:spTgt spid="9"/>
                                        </p:tgtEl>
                                        <p:attrNameLst>
                                          <p:attrName>ppt_w</p:attrName>
                                        </p:attrNameLst>
                                      </p:cBhvr>
                                      <p:tavLst>
                                        <p:tav tm="0">
                                          <p:val>
                                            <p:fltVal val="0"/>
                                          </p:val>
                                        </p:tav>
                                        <p:tav tm="100000">
                                          <p:val>
                                            <p:strVal val="#ppt_w"/>
                                          </p:val>
                                        </p:tav>
                                      </p:tavLst>
                                    </p:anim>
                                    <p:anim calcmode="lin" valueType="num">
                                      <p:cBhvr>
                                        <p:cTn id="131" dur="3000" fill="hold"/>
                                        <p:tgtEl>
                                          <p:spTgt spid="9"/>
                                        </p:tgtEl>
                                        <p:attrNameLst>
                                          <p:attrName>ppt_h</p:attrName>
                                        </p:attrNameLst>
                                      </p:cBhvr>
                                      <p:tavLst>
                                        <p:tav tm="0">
                                          <p:val>
                                            <p:fltVal val="0"/>
                                          </p:val>
                                        </p:tav>
                                        <p:tav tm="100000">
                                          <p:val>
                                            <p:strVal val="#ppt_h"/>
                                          </p:val>
                                        </p:tav>
                                      </p:tavLst>
                                    </p:anim>
                                  </p:childTnLst>
                                </p:cTn>
                              </p:par>
                              <p:par>
                                <p:cTn id="132" presetID="23" presetClass="entr" presetSubtype="16" fill="hold" grpId="3" nodeType="withEffect">
                                  <p:stCondLst>
                                    <p:cond delay="0"/>
                                  </p:stCondLst>
                                  <p:childTnLst>
                                    <p:set>
                                      <p:cBhvr>
                                        <p:cTn id="133" dur="1" fill="hold">
                                          <p:stCondLst>
                                            <p:cond delay="0"/>
                                          </p:stCondLst>
                                        </p:cTn>
                                        <p:tgtEl>
                                          <p:spTgt spid="10"/>
                                        </p:tgtEl>
                                        <p:attrNameLst>
                                          <p:attrName>style.visibility</p:attrName>
                                        </p:attrNameLst>
                                      </p:cBhvr>
                                      <p:to>
                                        <p:strVal val="visible"/>
                                      </p:to>
                                    </p:set>
                                    <p:anim calcmode="lin" valueType="num">
                                      <p:cBhvr>
                                        <p:cTn id="134" dur="3000" fill="hold"/>
                                        <p:tgtEl>
                                          <p:spTgt spid="10"/>
                                        </p:tgtEl>
                                        <p:attrNameLst>
                                          <p:attrName>ppt_w</p:attrName>
                                        </p:attrNameLst>
                                      </p:cBhvr>
                                      <p:tavLst>
                                        <p:tav tm="0">
                                          <p:val>
                                            <p:fltVal val="0"/>
                                          </p:val>
                                        </p:tav>
                                        <p:tav tm="100000">
                                          <p:val>
                                            <p:strVal val="#ppt_w"/>
                                          </p:val>
                                        </p:tav>
                                      </p:tavLst>
                                    </p:anim>
                                    <p:anim calcmode="lin" valueType="num">
                                      <p:cBhvr>
                                        <p:cTn id="135" dur="3000" fill="hold"/>
                                        <p:tgtEl>
                                          <p:spTgt spid="10"/>
                                        </p:tgtEl>
                                        <p:attrNameLst>
                                          <p:attrName>ppt_h</p:attrName>
                                        </p:attrNameLst>
                                      </p:cBhvr>
                                      <p:tavLst>
                                        <p:tav tm="0">
                                          <p:val>
                                            <p:fltVal val="0"/>
                                          </p:val>
                                        </p:tav>
                                        <p:tav tm="100000">
                                          <p:val>
                                            <p:strVal val="#ppt_h"/>
                                          </p:val>
                                        </p:tav>
                                      </p:tavLst>
                                    </p:anim>
                                  </p:childTnLst>
                                </p:cTn>
                              </p:par>
                              <p:par>
                                <p:cTn id="136" presetID="23" presetClass="entr" presetSubtype="16" fill="hold" grpId="3" nodeType="withEffect">
                                  <p:stCondLst>
                                    <p:cond delay="0"/>
                                  </p:stCondLst>
                                  <p:childTnLst>
                                    <p:set>
                                      <p:cBhvr>
                                        <p:cTn id="137" dur="1" fill="hold">
                                          <p:stCondLst>
                                            <p:cond delay="0"/>
                                          </p:stCondLst>
                                        </p:cTn>
                                        <p:tgtEl>
                                          <p:spTgt spid="11"/>
                                        </p:tgtEl>
                                        <p:attrNameLst>
                                          <p:attrName>style.visibility</p:attrName>
                                        </p:attrNameLst>
                                      </p:cBhvr>
                                      <p:to>
                                        <p:strVal val="visible"/>
                                      </p:to>
                                    </p:set>
                                    <p:anim calcmode="lin" valueType="num">
                                      <p:cBhvr>
                                        <p:cTn id="138" dur="3000" fill="hold"/>
                                        <p:tgtEl>
                                          <p:spTgt spid="11"/>
                                        </p:tgtEl>
                                        <p:attrNameLst>
                                          <p:attrName>ppt_w</p:attrName>
                                        </p:attrNameLst>
                                      </p:cBhvr>
                                      <p:tavLst>
                                        <p:tav tm="0">
                                          <p:val>
                                            <p:fltVal val="0"/>
                                          </p:val>
                                        </p:tav>
                                        <p:tav tm="100000">
                                          <p:val>
                                            <p:strVal val="#ppt_w"/>
                                          </p:val>
                                        </p:tav>
                                      </p:tavLst>
                                    </p:anim>
                                    <p:anim calcmode="lin" valueType="num">
                                      <p:cBhvr>
                                        <p:cTn id="139" dur="3000" fill="hold"/>
                                        <p:tgtEl>
                                          <p:spTgt spid="11"/>
                                        </p:tgtEl>
                                        <p:attrNameLst>
                                          <p:attrName>ppt_h</p:attrName>
                                        </p:attrNameLst>
                                      </p:cBhvr>
                                      <p:tavLst>
                                        <p:tav tm="0">
                                          <p:val>
                                            <p:fltVal val="0"/>
                                          </p:val>
                                        </p:tav>
                                        <p:tav tm="100000">
                                          <p:val>
                                            <p:strVal val="#ppt_h"/>
                                          </p:val>
                                        </p:tav>
                                      </p:tavLst>
                                    </p:anim>
                                  </p:childTnLst>
                                </p:cTn>
                              </p:par>
                              <p:par>
                                <p:cTn id="140" presetID="23" presetClass="entr" presetSubtype="16" fill="hold" grpId="3" nodeType="withEffect">
                                  <p:stCondLst>
                                    <p:cond delay="0"/>
                                  </p:stCondLst>
                                  <p:childTnLst>
                                    <p:set>
                                      <p:cBhvr>
                                        <p:cTn id="141" dur="1" fill="hold">
                                          <p:stCondLst>
                                            <p:cond delay="0"/>
                                          </p:stCondLst>
                                        </p:cTn>
                                        <p:tgtEl>
                                          <p:spTgt spid="12"/>
                                        </p:tgtEl>
                                        <p:attrNameLst>
                                          <p:attrName>style.visibility</p:attrName>
                                        </p:attrNameLst>
                                      </p:cBhvr>
                                      <p:to>
                                        <p:strVal val="visible"/>
                                      </p:to>
                                    </p:set>
                                    <p:anim calcmode="lin" valueType="num">
                                      <p:cBhvr>
                                        <p:cTn id="142" dur="3000" fill="hold"/>
                                        <p:tgtEl>
                                          <p:spTgt spid="12"/>
                                        </p:tgtEl>
                                        <p:attrNameLst>
                                          <p:attrName>ppt_w</p:attrName>
                                        </p:attrNameLst>
                                      </p:cBhvr>
                                      <p:tavLst>
                                        <p:tav tm="0">
                                          <p:val>
                                            <p:fltVal val="0"/>
                                          </p:val>
                                        </p:tav>
                                        <p:tav tm="100000">
                                          <p:val>
                                            <p:strVal val="#ppt_w"/>
                                          </p:val>
                                        </p:tav>
                                      </p:tavLst>
                                    </p:anim>
                                    <p:anim calcmode="lin" valueType="num">
                                      <p:cBhvr>
                                        <p:cTn id="143" dur="3000" fill="hold"/>
                                        <p:tgtEl>
                                          <p:spTgt spid="12"/>
                                        </p:tgtEl>
                                        <p:attrNameLst>
                                          <p:attrName>ppt_h</p:attrName>
                                        </p:attrNameLst>
                                      </p:cBhvr>
                                      <p:tavLst>
                                        <p:tav tm="0">
                                          <p:val>
                                            <p:fltVal val="0"/>
                                          </p:val>
                                        </p:tav>
                                        <p:tav tm="100000">
                                          <p:val>
                                            <p:strVal val="#ppt_h"/>
                                          </p:val>
                                        </p:tav>
                                      </p:tavLst>
                                    </p:anim>
                                  </p:childTnLst>
                                </p:cTn>
                              </p:par>
                              <p:par>
                                <p:cTn id="144" presetID="23" presetClass="entr" presetSubtype="16" fill="hold" grpId="3" nodeType="withEffect">
                                  <p:stCondLst>
                                    <p:cond delay="0"/>
                                  </p:stCondLst>
                                  <p:childTnLst>
                                    <p:set>
                                      <p:cBhvr>
                                        <p:cTn id="145" dur="1" fill="hold">
                                          <p:stCondLst>
                                            <p:cond delay="0"/>
                                          </p:stCondLst>
                                        </p:cTn>
                                        <p:tgtEl>
                                          <p:spTgt spid="13"/>
                                        </p:tgtEl>
                                        <p:attrNameLst>
                                          <p:attrName>style.visibility</p:attrName>
                                        </p:attrNameLst>
                                      </p:cBhvr>
                                      <p:to>
                                        <p:strVal val="visible"/>
                                      </p:to>
                                    </p:set>
                                    <p:anim calcmode="lin" valueType="num">
                                      <p:cBhvr>
                                        <p:cTn id="146" dur="3000" fill="hold"/>
                                        <p:tgtEl>
                                          <p:spTgt spid="13"/>
                                        </p:tgtEl>
                                        <p:attrNameLst>
                                          <p:attrName>ppt_w</p:attrName>
                                        </p:attrNameLst>
                                      </p:cBhvr>
                                      <p:tavLst>
                                        <p:tav tm="0">
                                          <p:val>
                                            <p:fltVal val="0"/>
                                          </p:val>
                                        </p:tav>
                                        <p:tav tm="100000">
                                          <p:val>
                                            <p:strVal val="#ppt_w"/>
                                          </p:val>
                                        </p:tav>
                                      </p:tavLst>
                                    </p:anim>
                                    <p:anim calcmode="lin" valueType="num">
                                      <p:cBhvr>
                                        <p:cTn id="147" dur="3000" fill="hold"/>
                                        <p:tgtEl>
                                          <p:spTgt spid="13"/>
                                        </p:tgtEl>
                                        <p:attrNameLst>
                                          <p:attrName>ppt_h</p:attrName>
                                        </p:attrNameLst>
                                      </p:cBhvr>
                                      <p:tavLst>
                                        <p:tav tm="0">
                                          <p:val>
                                            <p:fltVal val="0"/>
                                          </p:val>
                                        </p:tav>
                                        <p:tav tm="100000">
                                          <p:val>
                                            <p:strVal val="#ppt_h"/>
                                          </p:val>
                                        </p:tav>
                                      </p:tavLst>
                                    </p:anim>
                                  </p:childTnLst>
                                </p:cTn>
                              </p:par>
                              <p:par>
                                <p:cTn id="148" presetID="23" presetClass="entr" presetSubtype="16" fill="hold" grpId="3" nodeType="withEffect">
                                  <p:stCondLst>
                                    <p:cond delay="0"/>
                                  </p:stCondLst>
                                  <p:childTnLst>
                                    <p:set>
                                      <p:cBhvr>
                                        <p:cTn id="149" dur="1" fill="hold">
                                          <p:stCondLst>
                                            <p:cond delay="0"/>
                                          </p:stCondLst>
                                        </p:cTn>
                                        <p:tgtEl>
                                          <p:spTgt spid="14"/>
                                        </p:tgtEl>
                                        <p:attrNameLst>
                                          <p:attrName>style.visibility</p:attrName>
                                        </p:attrNameLst>
                                      </p:cBhvr>
                                      <p:to>
                                        <p:strVal val="visible"/>
                                      </p:to>
                                    </p:set>
                                    <p:anim calcmode="lin" valueType="num">
                                      <p:cBhvr>
                                        <p:cTn id="150" dur="3000" fill="hold"/>
                                        <p:tgtEl>
                                          <p:spTgt spid="14"/>
                                        </p:tgtEl>
                                        <p:attrNameLst>
                                          <p:attrName>ppt_w</p:attrName>
                                        </p:attrNameLst>
                                      </p:cBhvr>
                                      <p:tavLst>
                                        <p:tav tm="0">
                                          <p:val>
                                            <p:fltVal val="0"/>
                                          </p:val>
                                        </p:tav>
                                        <p:tav tm="100000">
                                          <p:val>
                                            <p:strVal val="#ppt_w"/>
                                          </p:val>
                                        </p:tav>
                                      </p:tavLst>
                                    </p:anim>
                                    <p:anim calcmode="lin" valueType="num">
                                      <p:cBhvr>
                                        <p:cTn id="151" dur="3000" fill="hold"/>
                                        <p:tgtEl>
                                          <p:spTgt spid="14"/>
                                        </p:tgtEl>
                                        <p:attrNameLst>
                                          <p:attrName>ppt_h</p:attrName>
                                        </p:attrNameLst>
                                      </p:cBhvr>
                                      <p:tavLst>
                                        <p:tav tm="0">
                                          <p:val>
                                            <p:fltVal val="0"/>
                                          </p:val>
                                        </p:tav>
                                        <p:tav tm="100000">
                                          <p:val>
                                            <p:strVal val="#ppt_h"/>
                                          </p:val>
                                        </p:tav>
                                      </p:tavLst>
                                    </p:anim>
                                  </p:childTnLst>
                                </p:cTn>
                              </p:par>
                              <p:par>
                                <p:cTn id="152" presetID="23" presetClass="entr" presetSubtype="16" fill="hold" grpId="3" nodeType="withEffect">
                                  <p:stCondLst>
                                    <p:cond delay="0"/>
                                  </p:stCondLst>
                                  <p:childTnLst>
                                    <p:set>
                                      <p:cBhvr>
                                        <p:cTn id="153" dur="1" fill="hold">
                                          <p:stCondLst>
                                            <p:cond delay="0"/>
                                          </p:stCondLst>
                                        </p:cTn>
                                        <p:tgtEl>
                                          <p:spTgt spid="15"/>
                                        </p:tgtEl>
                                        <p:attrNameLst>
                                          <p:attrName>style.visibility</p:attrName>
                                        </p:attrNameLst>
                                      </p:cBhvr>
                                      <p:to>
                                        <p:strVal val="visible"/>
                                      </p:to>
                                    </p:set>
                                    <p:anim calcmode="lin" valueType="num">
                                      <p:cBhvr>
                                        <p:cTn id="154" dur="3000" fill="hold"/>
                                        <p:tgtEl>
                                          <p:spTgt spid="15"/>
                                        </p:tgtEl>
                                        <p:attrNameLst>
                                          <p:attrName>ppt_w</p:attrName>
                                        </p:attrNameLst>
                                      </p:cBhvr>
                                      <p:tavLst>
                                        <p:tav tm="0">
                                          <p:val>
                                            <p:fltVal val="0"/>
                                          </p:val>
                                        </p:tav>
                                        <p:tav tm="100000">
                                          <p:val>
                                            <p:strVal val="#ppt_w"/>
                                          </p:val>
                                        </p:tav>
                                      </p:tavLst>
                                    </p:anim>
                                    <p:anim calcmode="lin" valueType="num">
                                      <p:cBhvr>
                                        <p:cTn id="155" dur="3000" fill="hold"/>
                                        <p:tgtEl>
                                          <p:spTgt spid="15"/>
                                        </p:tgtEl>
                                        <p:attrNameLst>
                                          <p:attrName>ppt_h</p:attrName>
                                        </p:attrNameLst>
                                      </p:cBhvr>
                                      <p:tavLst>
                                        <p:tav tm="0">
                                          <p:val>
                                            <p:fltVal val="0"/>
                                          </p:val>
                                        </p:tav>
                                        <p:tav tm="100000">
                                          <p:val>
                                            <p:strVal val="#ppt_h"/>
                                          </p:val>
                                        </p:tav>
                                      </p:tavLst>
                                    </p:anim>
                                  </p:childTnLst>
                                </p:cTn>
                              </p:par>
                              <p:par>
                                <p:cTn id="156" presetID="23" presetClass="entr" presetSubtype="16" fill="hold" grpId="3" nodeType="withEffect">
                                  <p:stCondLst>
                                    <p:cond delay="0"/>
                                  </p:stCondLst>
                                  <p:childTnLst>
                                    <p:set>
                                      <p:cBhvr>
                                        <p:cTn id="157" dur="1" fill="hold">
                                          <p:stCondLst>
                                            <p:cond delay="0"/>
                                          </p:stCondLst>
                                        </p:cTn>
                                        <p:tgtEl>
                                          <p:spTgt spid="16"/>
                                        </p:tgtEl>
                                        <p:attrNameLst>
                                          <p:attrName>style.visibility</p:attrName>
                                        </p:attrNameLst>
                                      </p:cBhvr>
                                      <p:to>
                                        <p:strVal val="visible"/>
                                      </p:to>
                                    </p:set>
                                    <p:anim calcmode="lin" valueType="num">
                                      <p:cBhvr>
                                        <p:cTn id="158" dur="3000" fill="hold"/>
                                        <p:tgtEl>
                                          <p:spTgt spid="16"/>
                                        </p:tgtEl>
                                        <p:attrNameLst>
                                          <p:attrName>ppt_w</p:attrName>
                                        </p:attrNameLst>
                                      </p:cBhvr>
                                      <p:tavLst>
                                        <p:tav tm="0">
                                          <p:val>
                                            <p:fltVal val="0"/>
                                          </p:val>
                                        </p:tav>
                                        <p:tav tm="100000">
                                          <p:val>
                                            <p:strVal val="#ppt_w"/>
                                          </p:val>
                                        </p:tav>
                                      </p:tavLst>
                                    </p:anim>
                                    <p:anim calcmode="lin" valueType="num">
                                      <p:cBhvr>
                                        <p:cTn id="159" dur="3000" fill="hold"/>
                                        <p:tgtEl>
                                          <p:spTgt spid="16"/>
                                        </p:tgtEl>
                                        <p:attrNameLst>
                                          <p:attrName>ppt_h</p:attrName>
                                        </p:attrNameLst>
                                      </p:cBhvr>
                                      <p:tavLst>
                                        <p:tav tm="0">
                                          <p:val>
                                            <p:fltVal val="0"/>
                                          </p:val>
                                        </p:tav>
                                        <p:tav tm="100000">
                                          <p:val>
                                            <p:strVal val="#ppt_h"/>
                                          </p:val>
                                        </p:tav>
                                      </p:tavLst>
                                    </p:anim>
                                  </p:childTnLst>
                                </p:cTn>
                              </p:par>
                              <p:par>
                                <p:cTn id="160" presetID="23" presetClass="entr" presetSubtype="16" fill="hold" grpId="3" nodeType="withEffect">
                                  <p:stCondLst>
                                    <p:cond delay="0"/>
                                  </p:stCondLst>
                                  <p:childTnLst>
                                    <p:set>
                                      <p:cBhvr>
                                        <p:cTn id="161" dur="1" fill="hold">
                                          <p:stCondLst>
                                            <p:cond delay="0"/>
                                          </p:stCondLst>
                                        </p:cTn>
                                        <p:tgtEl>
                                          <p:spTgt spid="17"/>
                                        </p:tgtEl>
                                        <p:attrNameLst>
                                          <p:attrName>style.visibility</p:attrName>
                                        </p:attrNameLst>
                                      </p:cBhvr>
                                      <p:to>
                                        <p:strVal val="visible"/>
                                      </p:to>
                                    </p:set>
                                    <p:anim calcmode="lin" valueType="num">
                                      <p:cBhvr>
                                        <p:cTn id="162" dur="3000" fill="hold"/>
                                        <p:tgtEl>
                                          <p:spTgt spid="17"/>
                                        </p:tgtEl>
                                        <p:attrNameLst>
                                          <p:attrName>ppt_w</p:attrName>
                                        </p:attrNameLst>
                                      </p:cBhvr>
                                      <p:tavLst>
                                        <p:tav tm="0">
                                          <p:val>
                                            <p:fltVal val="0"/>
                                          </p:val>
                                        </p:tav>
                                        <p:tav tm="100000">
                                          <p:val>
                                            <p:strVal val="#ppt_w"/>
                                          </p:val>
                                        </p:tav>
                                      </p:tavLst>
                                    </p:anim>
                                    <p:anim calcmode="lin" valueType="num">
                                      <p:cBhvr>
                                        <p:cTn id="163" dur="3000" fill="hold"/>
                                        <p:tgtEl>
                                          <p:spTgt spid="17"/>
                                        </p:tgtEl>
                                        <p:attrNameLst>
                                          <p:attrName>ppt_h</p:attrName>
                                        </p:attrNameLst>
                                      </p:cBhvr>
                                      <p:tavLst>
                                        <p:tav tm="0">
                                          <p:val>
                                            <p:fltVal val="0"/>
                                          </p:val>
                                        </p:tav>
                                        <p:tav tm="100000">
                                          <p:val>
                                            <p:strVal val="#ppt_h"/>
                                          </p:val>
                                        </p:tav>
                                      </p:tavLst>
                                    </p:anim>
                                  </p:childTnLst>
                                </p:cTn>
                              </p:par>
                              <p:par>
                                <p:cTn id="164" presetID="8" presetClass="entr" presetSubtype="16" fill="hold" grpId="0" nodeType="withEffect">
                                  <p:stCondLst>
                                    <p:cond delay="0"/>
                                  </p:stCondLst>
                                  <p:childTnLst>
                                    <p:set>
                                      <p:cBhvr>
                                        <p:cTn id="165" dur="1" fill="hold">
                                          <p:stCondLst>
                                            <p:cond delay="0"/>
                                          </p:stCondLst>
                                        </p:cTn>
                                        <p:tgtEl>
                                          <p:spTgt spid="18"/>
                                        </p:tgtEl>
                                        <p:attrNameLst>
                                          <p:attrName>style.visibility</p:attrName>
                                        </p:attrNameLst>
                                      </p:cBhvr>
                                      <p:to>
                                        <p:strVal val="visible"/>
                                      </p:to>
                                    </p:set>
                                    <p:animEffect transition="in" filter="diamond(in)">
                                      <p:cBhvr>
                                        <p:cTn id="166" dur="3000"/>
                                        <p:tgtEl>
                                          <p:spTgt spid="18"/>
                                        </p:tgtEl>
                                      </p:cBhvr>
                                    </p:animEffect>
                                  </p:childTnLst>
                                </p:cTn>
                              </p:par>
                              <p:par>
                                <p:cTn id="167" presetID="2" presetClass="entr" presetSubtype="4" fill="hold" grpId="1" nodeType="withEffect">
                                  <p:stCondLst>
                                    <p:cond delay="0"/>
                                  </p:stCondLst>
                                  <p:childTnLst>
                                    <p:set>
                                      <p:cBhvr>
                                        <p:cTn id="168" dur="1" fill="hold">
                                          <p:stCondLst>
                                            <p:cond delay="0"/>
                                          </p:stCondLst>
                                        </p:cTn>
                                        <p:tgtEl>
                                          <p:spTgt spid="18"/>
                                        </p:tgtEl>
                                        <p:attrNameLst>
                                          <p:attrName>style.visibility</p:attrName>
                                        </p:attrNameLst>
                                      </p:cBhvr>
                                      <p:to>
                                        <p:strVal val="visible"/>
                                      </p:to>
                                    </p:set>
                                    <p:anim calcmode="lin" valueType="num">
                                      <p:cBhvr additive="base">
                                        <p:cTn id="169" dur="3000" fill="hold"/>
                                        <p:tgtEl>
                                          <p:spTgt spid="18"/>
                                        </p:tgtEl>
                                        <p:attrNameLst>
                                          <p:attrName>ppt_x</p:attrName>
                                        </p:attrNameLst>
                                      </p:cBhvr>
                                      <p:tavLst>
                                        <p:tav tm="0">
                                          <p:val>
                                            <p:strVal val="#ppt_x"/>
                                          </p:val>
                                        </p:tav>
                                        <p:tav tm="100000">
                                          <p:val>
                                            <p:strVal val="#ppt_x"/>
                                          </p:val>
                                        </p:tav>
                                      </p:tavLst>
                                    </p:anim>
                                    <p:anim calcmode="lin" valueType="num">
                                      <p:cBhvr additive="base">
                                        <p:cTn id="170" dur="3000" fill="hold"/>
                                        <p:tgtEl>
                                          <p:spTgt spid="18"/>
                                        </p:tgtEl>
                                        <p:attrNameLst>
                                          <p:attrName>ppt_y</p:attrName>
                                        </p:attrNameLst>
                                      </p:cBhvr>
                                      <p:tavLst>
                                        <p:tav tm="0">
                                          <p:val>
                                            <p:strVal val="1+#ppt_h/2"/>
                                          </p:val>
                                        </p:tav>
                                        <p:tav tm="100000">
                                          <p:val>
                                            <p:strVal val="#ppt_y"/>
                                          </p:val>
                                        </p:tav>
                                      </p:tavLst>
                                    </p:anim>
                                  </p:childTnLst>
                                </p:cTn>
                              </p:par>
                              <p:par>
                                <p:cTn id="171" presetID="8" presetClass="entr" presetSubtype="16" fill="hold" grpId="0" nodeType="withEffect">
                                  <p:stCondLst>
                                    <p:cond delay="0"/>
                                  </p:stCondLst>
                                  <p:childTnLst>
                                    <p:set>
                                      <p:cBhvr>
                                        <p:cTn id="172" dur="1" fill="hold">
                                          <p:stCondLst>
                                            <p:cond delay="0"/>
                                          </p:stCondLst>
                                        </p:cTn>
                                        <p:tgtEl>
                                          <p:spTgt spid="19"/>
                                        </p:tgtEl>
                                        <p:attrNameLst>
                                          <p:attrName>style.visibility</p:attrName>
                                        </p:attrNameLst>
                                      </p:cBhvr>
                                      <p:to>
                                        <p:strVal val="visible"/>
                                      </p:to>
                                    </p:set>
                                    <p:animEffect transition="in" filter="diamond(in)">
                                      <p:cBhvr>
                                        <p:cTn id="173" dur="3000"/>
                                        <p:tgtEl>
                                          <p:spTgt spid="19"/>
                                        </p:tgtEl>
                                      </p:cBhvr>
                                    </p:animEffect>
                                  </p:childTnLst>
                                </p:cTn>
                              </p:par>
                              <p:par>
                                <p:cTn id="174" presetID="2" presetClass="entr" presetSubtype="4" fill="hold" grpId="1" nodeType="withEffect">
                                  <p:stCondLst>
                                    <p:cond delay="0"/>
                                  </p:stCondLst>
                                  <p:childTnLst>
                                    <p:set>
                                      <p:cBhvr>
                                        <p:cTn id="175" dur="1" fill="hold">
                                          <p:stCondLst>
                                            <p:cond delay="0"/>
                                          </p:stCondLst>
                                        </p:cTn>
                                        <p:tgtEl>
                                          <p:spTgt spid="19"/>
                                        </p:tgtEl>
                                        <p:attrNameLst>
                                          <p:attrName>style.visibility</p:attrName>
                                        </p:attrNameLst>
                                      </p:cBhvr>
                                      <p:to>
                                        <p:strVal val="visible"/>
                                      </p:to>
                                    </p:set>
                                    <p:anim calcmode="lin" valueType="num">
                                      <p:cBhvr additive="base">
                                        <p:cTn id="176" dur="3000" fill="hold"/>
                                        <p:tgtEl>
                                          <p:spTgt spid="19"/>
                                        </p:tgtEl>
                                        <p:attrNameLst>
                                          <p:attrName>ppt_x</p:attrName>
                                        </p:attrNameLst>
                                      </p:cBhvr>
                                      <p:tavLst>
                                        <p:tav tm="0">
                                          <p:val>
                                            <p:strVal val="#ppt_x"/>
                                          </p:val>
                                        </p:tav>
                                        <p:tav tm="100000">
                                          <p:val>
                                            <p:strVal val="#ppt_x"/>
                                          </p:val>
                                        </p:tav>
                                      </p:tavLst>
                                    </p:anim>
                                    <p:anim calcmode="lin" valueType="num">
                                      <p:cBhvr additive="base">
                                        <p:cTn id="177" dur="3000" fill="hold"/>
                                        <p:tgtEl>
                                          <p:spTgt spid="19"/>
                                        </p:tgtEl>
                                        <p:attrNameLst>
                                          <p:attrName>ppt_y</p:attrName>
                                        </p:attrNameLst>
                                      </p:cBhvr>
                                      <p:tavLst>
                                        <p:tav tm="0">
                                          <p:val>
                                            <p:strVal val="1+#ppt_h/2"/>
                                          </p:val>
                                        </p:tav>
                                        <p:tav tm="100000">
                                          <p:val>
                                            <p:strVal val="#ppt_y"/>
                                          </p:val>
                                        </p:tav>
                                      </p:tavLst>
                                    </p:anim>
                                  </p:childTnLst>
                                </p:cTn>
                              </p:par>
                              <p:par>
                                <p:cTn id="178" presetID="8" presetClass="entr" presetSubtype="16" fill="hold" grpId="0" nodeType="withEffect">
                                  <p:stCondLst>
                                    <p:cond delay="0"/>
                                  </p:stCondLst>
                                  <p:childTnLst>
                                    <p:set>
                                      <p:cBhvr>
                                        <p:cTn id="179" dur="1" fill="hold">
                                          <p:stCondLst>
                                            <p:cond delay="0"/>
                                          </p:stCondLst>
                                        </p:cTn>
                                        <p:tgtEl>
                                          <p:spTgt spid="20"/>
                                        </p:tgtEl>
                                        <p:attrNameLst>
                                          <p:attrName>style.visibility</p:attrName>
                                        </p:attrNameLst>
                                      </p:cBhvr>
                                      <p:to>
                                        <p:strVal val="visible"/>
                                      </p:to>
                                    </p:set>
                                    <p:animEffect transition="in" filter="diamond(in)">
                                      <p:cBhvr>
                                        <p:cTn id="180" dur="3000"/>
                                        <p:tgtEl>
                                          <p:spTgt spid="20"/>
                                        </p:tgtEl>
                                      </p:cBhvr>
                                    </p:animEffect>
                                  </p:childTnLst>
                                </p:cTn>
                              </p:par>
                              <p:par>
                                <p:cTn id="181" presetID="2" presetClass="entr" presetSubtype="4" fill="hold" grpId="1" nodeType="withEffect">
                                  <p:stCondLst>
                                    <p:cond delay="0"/>
                                  </p:stCondLst>
                                  <p:childTnLst>
                                    <p:set>
                                      <p:cBhvr>
                                        <p:cTn id="182" dur="1" fill="hold">
                                          <p:stCondLst>
                                            <p:cond delay="0"/>
                                          </p:stCondLst>
                                        </p:cTn>
                                        <p:tgtEl>
                                          <p:spTgt spid="20"/>
                                        </p:tgtEl>
                                        <p:attrNameLst>
                                          <p:attrName>style.visibility</p:attrName>
                                        </p:attrNameLst>
                                      </p:cBhvr>
                                      <p:to>
                                        <p:strVal val="visible"/>
                                      </p:to>
                                    </p:set>
                                    <p:anim calcmode="lin" valueType="num">
                                      <p:cBhvr additive="base">
                                        <p:cTn id="183" dur="3000" fill="hold"/>
                                        <p:tgtEl>
                                          <p:spTgt spid="20"/>
                                        </p:tgtEl>
                                        <p:attrNameLst>
                                          <p:attrName>ppt_x</p:attrName>
                                        </p:attrNameLst>
                                      </p:cBhvr>
                                      <p:tavLst>
                                        <p:tav tm="0">
                                          <p:val>
                                            <p:strVal val="#ppt_x"/>
                                          </p:val>
                                        </p:tav>
                                        <p:tav tm="100000">
                                          <p:val>
                                            <p:strVal val="#ppt_x"/>
                                          </p:val>
                                        </p:tav>
                                      </p:tavLst>
                                    </p:anim>
                                    <p:anim calcmode="lin" valueType="num">
                                      <p:cBhvr additive="base">
                                        <p:cTn id="184" dur="3000" fill="hold"/>
                                        <p:tgtEl>
                                          <p:spTgt spid="20"/>
                                        </p:tgtEl>
                                        <p:attrNameLst>
                                          <p:attrName>ppt_y</p:attrName>
                                        </p:attrNameLst>
                                      </p:cBhvr>
                                      <p:tavLst>
                                        <p:tav tm="0">
                                          <p:val>
                                            <p:strVal val="1+#ppt_h/2"/>
                                          </p:val>
                                        </p:tav>
                                        <p:tav tm="100000">
                                          <p:val>
                                            <p:strVal val="#ppt_y"/>
                                          </p:val>
                                        </p:tav>
                                      </p:tavLst>
                                    </p:anim>
                                  </p:childTnLst>
                                </p:cTn>
                              </p:par>
                              <p:par>
                                <p:cTn id="185" presetID="8" presetClass="entr" presetSubtype="16" fill="hold" grpId="0" nodeType="withEffect">
                                  <p:stCondLst>
                                    <p:cond delay="0"/>
                                  </p:stCondLst>
                                  <p:childTnLst>
                                    <p:set>
                                      <p:cBhvr>
                                        <p:cTn id="186" dur="1" fill="hold">
                                          <p:stCondLst>
                                            <p:cond delay="0"/>
                                          </p:stCondLst>
                                        </p:cTn>
                                        <p:tgtEl>
                                          <p:spTgt spid="21"/>
                                        </p:tgtEl>
                                        <p:attrNameLst>
                                          <p:attrName>style.visibility</p:attrName>
                                        </p:attrNameLst>
                                      </p:cBhvr>
                                      <p:to>
                                        <p:strVal val="visible"/>
                                      </p:to>
                                    </p:set>
                                    <p:animEffect transition="in" filter="diamond(in)">
                                      <p:cBhvr>
                                        <p:cTn id="187" dur="3000"/>
                                        <p:tgtEl>
                                          <p:spTgt spid="21"/>
                                        </p:tgtEl>
                                      </p:cBhvr>
                                    </p:animEffect>
                                  </p:childTnLst>
                                </p:cTn>
                              </p:par>
                              <p:par>
                                <p:cTn id="188" presetID="2" presetClass="entr" presetSubtype="4" fill="hold" grpId="1" nodeType="withEffect">
                                  <p:stCondLst>
                                    <p:cond delay="0"/>
                                  </p:stCondLst>
                                  <p:childTnLst>
                                    <p:set>
                                      <p:cBhvr>
                                        <p:cTn id="189" dur="1" fill="hold">
                                          <p:stCondLst>
                                            <p:cond delay="0"/>
                                          </p:stCondLst>
                                        </p:cTn>
                                        <p:tgtEl>
                                          <p:spTgt spid="21"/>
                                        </p:tgtEl>
                                        <p:attrNameLst>
                                          <p:attrName>style.visibility</p:attrName>
                                        </p:attrNameLst>
                                      </p:cBhvr>
                                      <p:to>
                                        <p:strVal val="visible"/>
                                      </p:to>
                                    </p:set>
                                    <p:anim calcmode="lin" valueType="num">
                                      <p:cBhvr additive="base">
                                        <p:cTn id="190" dur="3000" fill="hold"/>
                                        <p:tgtEl>
                                          <p:spTgt spid="21"/>
                                        </p:tgtEl>
                                        <p:attrNameLst>
                                          <p:attrName>ppt_x</p:attrName>
                                        </p:attrNameLst>
                                      </p:cBhvr>
                                      <p:tavLst>
                                        <p:tav tm="0">
                                          <p:val>
                                            <p:strVal val="#ppt_x"/>
                                          </p:val>
                                        </p:tav>
                                        <p:tav tm="100000">
                                          <p:val>
                                            <p:strVal val="#ppt_x"/>
                                          </p:val>
                                        </p:tav>
                                      </p:tavLst>
                                    </p:anim>
                                    <p:anim calcmode="lin" valueType="num">
                                      <p:cBhvr additive="base">
                                        <p:cTn id="191" dur="3000" fill="hold"/>
                                        <p:tgtEl>
                                          <p:spTgt spid="21"/>
                                        </p:tgtEl>
                                        <p:attrNameLst>
                                          <p:attrName>ppt_y</p:attrName>
                                        </p:attrNameLst>
                                      </p:cBhvr>
                                      <p:tavLst>
                                        <p:tav tm="0">
                                          <p:val>
                                            <p:strVal val="1+#ppt_h/2"/>
                                          </p:val>
                                        </p:tav>
                                        <p:tav tm="100000">
                                          <p:val>
                                            <p:strVal val="#ppt_y"/>
                                          </p:val>
                                        </p:tav>
                                      </p:tavLst>
                                    </p:anim>
                                  </p:childTnLst>
                                </p:cTn>
                              </p:par>
                              <p:par>
                                <p:cTn id="192" presetID="8" presetClass="entr" presetSubtype="16" fill="hold" grpId="0" nodeType="withEffect">
                                  <p:stCondLst>
                                    <p:cond delay="0"/>
                                  </p:stCondLst>
                                  <p:childTnLst>
                                    <p:set>
                                      <p:cBhvr>
                                        <p:cTn id="193" dur="1" fill="hold">
                                          <p:stCondLst>
                                            <p:cond delay="0"/>
                                          </p:stCondLst>
                                        </p:cTn>
                                        <p:tgtEl>
                                          <p:spTgt spid="22"/>
                                        </p:tgtEl>
                                        <p:attrNameLst>
                                          <p:attrName>style.visibility</p:attrName>
                                        </p:attrNameLst>
                                      </p:cBhvr>
                                      <p:to>
                                        <p:strVal val="visible"/>
                                      </p:to>
                                    </p:set>
                                    <p:animEffect transition="in" filter="diamond(in)">
                                      <p:cBhvr>
                                        <p:cTn id="194" dur="3000"/>
                                        <p:tgtEl>
                                          <p:spTgt spid="22"/>
                                        </p:tgtEl>
                                      </p:cBhvr>
                                    </p:animEffect>
                                  </p:childTnLst>
                                </p:cTn>
                              </p:par>
                              <p:par>
                                <p:cTn id="195" presetID="2" presetClass="entr" presetSubtype="4" fill="hold" grpId="1" nodeType="withEffect">
                                  <p:stCondLst>
                                    <p:cond delay="0"/>
                                  </p:stCondLst>
                                  <p:childTnLst>
                                    <p:set>
                                      <p:cBhvr>
                                        <p:cTn id="196" dur="1" fill="hold">
                                          <p:stCondLst>
                                            <p:cond delay="0"/>
                                          </p:stCondLst>
                                        </p:cTn>
                                        <p:tgtEl>
                                          <p:spTgt spid="22"/>
                                        </p:tgtEl>
                                        <p:attrNameLst>
                                          <p:attrName>style.visibility</p:attrName>
                                        </p:attrNameLst>
                                      </p:cBhvr>
                                      <p:to>
                                        <p:strVal val="visible"/>
                                      </p:to>
                                    </p:set>
                                    <p:anim calcmode="lin" valueType="num">
                                      <p:cBhvr additive="base">
                                        <p:cTn id="197" dur="3000" fill="hold"/>
                                        <p:tgtEl>
                                          <p:spTgt spid="22"/>
                                        </p:tgtEl>
                                        <p:attrNameLst>
                                          <p:attrName>ppt_x</p:attrName>
                                        </p:attrNameLst>
                                      </p:cBhvr>
                                      <p:tavLst>
                                        <p:tav tm="0">
                                          <p:val>
                                            <p:strVal val="#ppt_x"/>
                                          </p:val>
                                        </p:tav>
                                        <p:tav tm="100000">
                                          <p:val>
                                            <p:strVal val="#ppt_x"/>
                                          </p:val>
                                        </p:tav>
                                      </p:tavLst>
                                    </p:anim>
                                    <p:anim calcmode="lin" valueType="num">
                                      <p:cBhvr additive="base">
                                        <p:cTn id="198" dur="3000" fill="hold"/>
                                        <p:tgtEl>
                                          <p:spTgt spid="22"/>
                                        </p:tgtEl>
                                        <p:attrNameLst>
                                          <p:attrName>ppt_y</p:attrName>
                                        </p:attrNameLst>
                                      </p:cBhvr>
                                      <p:tavLst>
                                        <p:tav tm="0">
                                          <p:val>
                                            <p:strVal val="1+#ppt_h/2"/>
                                          </p:val>
                                        </p:tav>
                                        <p:tav tm="100000">
                                          <p:val>
                                            <p:strVal val="#ppt_y"/>
                                          </p:val>
                                        </p:tav>
                                      </p:tavLst>
                                    </p:anim>
                                  </p:childTnLst>
                                </p:cTn>
                              </p:par>
                              <p:par>
                                <p:cTn id="199" presetID="8" presetClass="entr" presetSubtype="16" fill="hold" grpId="0" nodeType="withEffect">
                                  <p:stCondLst>
                                    <p:cond delay="0"/>
                                  </p:stCondLst>
                                  <p:childTnLst>
                                    <p:set>
                                      <p:cBhvr>
                                        <p:cTn id="200" dur="1" fill="hold">
                                          <p:stCondLst>
                                            <p:cond delay="0"/>
                                          </p:stCondLst>
                                        </p:cTn>
                                        <p:tgtEl>
                                          <p:spTgt spid="23"/>
                                        </p:tgtEl>
                                        <p:attrNameLst>
                                          <p:attrName>style.visibility</p:attrName>
                                        </p:attrNameLst>
                                      </p:cBhvr>
                                      <p:to>
                                        <p:strVal val="visible"/>
                                      </p:to>
                                    </p:set>
                                    <p:animEffect transition="in" filter="diamond(in)">
                                      <p:cBhvr>
                                        <p:cTn id="201" dur="3000"/>
                                        <p:tgtEl>
                                          <p:spTgt spid="23"/>
                                        </p:tgtEl>
                                      </p:cBhvr>
                                    </p:animEffect>
                                  </p:childTnLst>
                                </p:cTn>
                              </p:par>
                              <p:par>
                                <p:cTn id="202" presetID="2" presetClass="entr" presetSubtype="4" fill="hold" grpId="1" nodeType="withEffect">
                                  <p:stCondLst>
                                    <p:cond delay="0"/>
                                  </p:stCondLst>
                                  <p:childTnLst>
                                    <p:set>
                                      <p:cBhvr>
                                        <p:cTn id="203" dur="1" fill="hold">
                                          <p:stCondLst>
                                            <p:cond delay="0"/>
                                          </p:stCondLst>
                                        </p:cTn>
                                        <p:tgtEl>
                                          <p:spTgt spid="23"/>
                                        </p:tgtEl>
                                        <p:attrNameLst>
                                          <p:attrName>style.visibility</p:attrName>
                                        </p:attrNameLst>
                                      </p:cBhvr>
                                      <p:to>
                                        <p:strVal val="visible"/>
                                      </p:to>
                                    </p:set>
                                    <p:anim calcmode="lin" valueType="num">
                                      <p:cBhvr additive="base">
                                        <p:cTn id="204" dur="3000" fill="hold"/>
                                        <p:tgtEl>
                                          <p:spTgt spid="23"/>
                                        </p:tgtEl>
                                        <p:attrNameLst>
                                          <p:attrName>ppt_x</p:attrName>
                                        </p:attrNameLst>
                                      </p:cBhvr>
                                      <p:tavLst>
                                        <p:tav tm="0">
                                          <p:val>
                                            <p:strVal val="#ppt_x"/>
                                          </p:val>
                                        </p:tav>
                                        <p:tav tm="100000">
                                          <p:val>
                                            <p:strVal val="#ppt_x"/>
                                          </p:val>
                                        </p:tav>
                                      </p:tavLst>
                                    </p:anim>
                                    <p:anim calcmode="lin" valueType="num">
                                      <p:cBhvr additive="base">
                                        <p:cTn id="205" dur="3000" fill="hold"/>
                                        <p:tgtEl>
                                          <p:spTgt spid="23"/>
                                        </p:tgtEl>
                                        <p:attrNameLst>
                                          <p:attrName>ppt_y</p:attrName>
                                        </p:attrNameLst>
                                      </p:cBhvr>
                                      <p:tavLst>
                                        <p:tav tm="0">
                                          <p:val>
                                            <p:strVal val="1+#ppt_h/2"/>
                                          </p:val>
                                        </p:tav>
                                        <p:tav tm="100000">
                                          <p:val>
                                            <p:strVal val="#ppt_y"/>
                                          </p:val>
                                        </p:tav>
                                      </p:tavLst>
                                    </p:anim>
                                  </p:childTnLst>
                                </p:cTn>
                              </p:par>
                              <p:par>
                                <p:cTn id="206" presetID="8" presetClass="entr" presetSubtype="16" fill="hold" grpId="0" nodeType="withEffect">
                                  <p:stCondLst>
                                    <p:cond delay="0"/>
                                  </p:stCondLst>
                                  <p:childTnLst>
                                    <p:set>
                                      <p:cBhvr>
                                        <p:cTn id="207" dur="1" fill="hold">
                                          <p:stCondLst>
                                            <p:cond delay="0"/>
                                          </p:stCondLst>
                                        </p:cTn>
                                        <p:tgtEl>
                                          <p:spTgt spid="24"/>
                                        </p:tgtEl>
                                        <p:attrNameLst>
                                          <p:attrName>style.visibility</p:attrName>
                                        </p:attrNameLst>
                                      </p:cBhvr>
                                      <p:to>
                                        <p:strVal val="visible"/>
                                      </p:to>
                                    </p:set>
                                    <p:animEffect transition="in" filter="diamond(in)">
                                      <p:cBhvr>
                                        <p:cTn id="208" dur="3000"/>
                                        <p:tgtEl>
                                          <p:spTgt spid="24"/>
                                        </p:tgtEl>
                                      </p:cBhvr>
                                    </p:animEffect>
                                  </p:childTnLst>
                                </p:cTn>
                              </p:par>
                              <p:par>
                                <p:cTn id="209" presetID="2" presetClass="entr" presetSubtype="4" fill="hold" grpId="1" nodeType="withEffect">
                                  <p:stCondLst>
                                    <p:cond delay="0"/>
                                  </p:stCondLst>
                                  <p:childTnLst>
                                    <p:set>
                                      <p:cBhvr>
                                        <p:cTn id="210" dur="1" fill="hold">
                                          <p:stCondLst>
                                            <p:cond delay="0"/>
                                          </p:stCondLst>
                                        </p:cTn>
                                        <p:tgtEl>
                                          <p:spTgt spid="24"/>
                                        </p:tgtEl>
                                        <p:attrNameLst>
                                          <p:attrName>style.visibility</p:attrName>
                                        </p:attrNameLst>
                                      </p:cBhvr>
                                      <p:to>
                                        <p:strVal val="visible"/>
                                      </p:to>
                                    </p:set>
                                    <p:anim calcmode="lin" valueType="num">
                                      <p:cBhvr additive="base">
                                        <p:cTn id="211" dur="3000" fill="hold"/>
                                        <p:tgtEl>
                                          <p:spTgt spid="24"/>
                                        </p:tgtEl>
                                        <p:attrNameLst>
                                          <p:attrName>ppt_x</p:attrName>
                                        </p:attrNameLst>
                                      </p:cBhvr>
                                      <p:tavLst>
                                        <p:tav tm="0">
                                          <p:val>
                                            <p:strVal val="#ppt_x"/>
                                          </p:val>
                                        </p:tav>
                                        <p:tav tm="100000">
                                          <p:val>
                                            <p:strVal val="#ppt_x"/>
                                          </p:val>
                                        </p:tav>
                                      </p:tavLst>
                                    </p:anim>
                                    <p:anim calcmode="lin" valueType="num">
                                      <p:cBhvr additive="base">
                                        <p:cTn id="212" dur="3000" fill="hold"/>
                                        <p:tgtEl>
                                          <p:spTgt spid="24"/>
                                        </p:tgtEl>
                                        <p:attrNameLst>
                                          <p:attrName>ppt_y</p:attrName>
                                        </p:attrNameLst>
                                      </p:cBhvr>
                                      <p:tavLst>
                                        <p:tav tm="0">
                                          <p:val>
                                            <p:strVal val="1+#ppt_h/2"/>
                                          </p:val>
                                        </p:tav>
                                        <p:tav tm="100000">
                                          <p:val>
                                            <p:strVal val="#ppt_y"/>
                                          </p:val>
                                        </p:tav>
                                      </p:tavLst>
                                    </p:anim>
                                  </p:childTnLst>
                                </p:cTn>
                              </p:par>
                              <p:par>
                                <p:cTn id="213" presetID="8" presetClass="entr" presetSubtype="16" fill="hold" grpId="0" nodeType="withEffect">
                                  <p:stCondLst>
                                    <p:cond delay="0"/>
                                  </p:stCondLst>
                                  <p:childTnLst>
                                    <p:set>
                                      <p:cBhvr>
                                        <p:cTn id="214" dur="1" fill="hold">
                                          <p:stCondLst>
                                            <p:cond delay="0"/>
                                          </p:stCondLst>
                                        </p:cTn>
                                        <p:tgtEl>
                                          <p:spTgt spid="25"/>
                                        </p:tgtEl>
                                        <p:attrNameLst>
                                          <p:attrName>style.visibility</p:attrName>
                                        </p:attrNameLst>
                                      </p:cBhvr>
                                      <p:to>
                                        <p:strVal val="visible"/>
                                      </p:to>
                                    </p:set>
                                    <p:animEffect transition="in" filter="diamond(in)">
                                      <p:cBhvr>
                                        <p:cTn id="215" dur="3000"/>
                                        <p:tgtEl>
                                          <p:spTgt spid="25"/>
                                        </p:tgtEl>
                                      </p:cBhvr>
                                    </p:animEffect>
                                  </p:childTnLst>
                                </p:cTn>
                              </p:par>
                              <p:par>
                                <p:cTn id="216" presetID="2" presetClass="entr" presetSubtype="4" fill="hold" grpId="1" nodeType="withEffect">
                                  <p:stCondLst>
                                    <p:cond delay="0"/>
                                  </p:stCondLst>
                                  <p:childTnLst>
                                    <p:set>
                                      <p:cBhvr>
                                        <p:cTn id="217" dur="1" fill="hold">
                                          <p:stCondLst>
                                            <p:cond delay="0"/>
                                          </p:stCondLst>
                                        </p:cTn>
                                        <p:tgtEl>
                                          <p:spTgt spid="25"/>
                                        </p:tgtEl>
                                        <p:attrNameLst>
                                          <p:attrName>style.visibility</p:attrName>
                                        </p:attrNameLst>
                                      </p:cBhvr>
                                      <p:to>
                                        <p:strVal val="visible"/>
                                      </p:to>
                                    </p:set>
                                    <p:anim calcmode="lin" valueType="num">
                                      <p:cBhvr additive="base">
                                        <p:cTn id="218" dur="3000" fill="hold"/>
                                        <p:tgtEl>
                                          <p:spTgt spid="25"/>
                                        </p:tgtEl>
                                        <p:attrNameLst>
                                          <p:attrName>ppt_x</p:attrName>
                                        </p:attrNameLst>
                                      </p:cBhvr>
                                      <p:tavLst>
                                        <p:tav tm="0">
                                          <p:val>
                                            <p:strVal val="#ppt_x"/>
                                          </p:val>
                                        </p:tav>
                                        <p:tav tm="100000">
                                          <p:val>
                                            <p:strVal val="#ppt_x"/>
                                          </p:val>
                                        </p:tav>
                                      </p:tavLst>
                                    </p:anim>
                                    <p:anim calcmode="lin" valueType="num">
                                      <p:cBhvr additive="base">
                                        <p:cTn id="219" dur="3000" fill="hold"/>
                                        <p:tgtEl>
                                          <p:spTgt spid="25"/>
                                        </p:tgtEl>
                                        <p:attrNameLst>
                                          <p:attrName>ppt_y</p:attrName>
                                        </p:attrNameLst>
                                      </p:cBhvr>
                                      <p:tavLst>
                                        <p:tav tm="0">
                                          <p:val>
                                            <p:strVal val="1+#ppt_h/2"/>
                                          </p:val>
                                        </p:tav>
                                        <p:tav tm="100000">
                                          <p:val>
                                            <p:strVal val="#ppt_y"/>
                                          </p:val>
                                        </p:tav>
                                      </p:tavLst>
                                    </p:anim>
                                  </p:childTnLst>
                                </p:cTn>
                              </p:par>
                              <p:par>
                                <p:cTn id="220" presetID="8" presetClass="entr" presetSubtype="16" fill="hold" grpId="0" nodeType="withEffect">
                                  <p:stCondLst>
                                    <p:cond delay="0"/>
                                  </p:stCondLst>
                                  <p:childTnLst>
                                    <p:set>
                                      <p:cBhvr>
                                        <p:cTn id="221" dur="1" fill="hold">
                                          <p:stCondLst>
                                            <p:cond delay="0"/>
                                          </p:stCondLst>
                                        </p:cTn>
                                        <p:tgtEl>
                                          <p:spTgt spid="26"/>
                                        </p:tgtEl>
                                        <p:attrNameLst>
                                          <p:attrName>style.visibility</p:attrName>
                                        </p:attrNameLst>
                                      </p:cBhvr>
                                      <p:to>
                                        <p:strVal val="visible"/>
                                      </p:to>
                                    </p:set>
                                    <p:animEffect transition="in" filter="diamond(in)">
                                      <p:cBhvr>
                                        <p:cTn id="222" dur="3000"/>
                                        <p:tgtEl>
                                          <p:spTgt spid="26"/>
                                        </p:tgtEl>
                                      </p:cBhvr>
                                    </p:animEffect>
                                  </p:childTnLst>
                                </p:cTn>
                              </p:par>
                              <p:par>
                                <p:cTn id="223" presetID="2" presetClass="entr" presetSubtype="4" fill="hold" grpId="1" nodeType="withEffect">
                                  <p:stCondLst>
                                    <p:cond delay="0"/>
                                  </p:stCondLst>
                                  <p:childTnLst>
                                    <p:set>
                                      <p:cBhvr>
                                        <p:cTn id="224" dur="1" fill="hold">
                                          <p:stCondLst>
                                            <p:cond delay="0"/>
                                          </p:stCondLst>
                                        </p:cTn>
                                        <p:tgtEl>
                                          <p:spTgt spid="26"/>
                                        </p:tgtEl>
                                        <p:attrNameLst>
                                          <p:attrName>style.visibility</p:attrName>
                                        </p:attrNameLst>
                                      </p:cBhvr>
                                      <p:to>
                                        <p:strVal val="visible"/>
                                      </p:to>
                                    </p:set>
                                    <p:anim calcmode="lin" valueType="num">
                                      <p:cBhvr additive="base">
                                        <p:cTn id="225" dur="3000" fill="hold"/>
                                        <p:tgtEl>
                                          <p:spTgt spid="26"/>
                                        </p:tgtEl>
                                        <p:attrNameLst>
                                          <p:attrName>ppt_x</p:attrName>
                                        </p:attrNameLst>
                                      </p:cBhvr>
                                      <p:tavLst>
                                        <p:tav tm="0">
                                          <p:val>
                                            <p:strVal val="#ppt_x"/>
                                          </p:val>
                                        </p:tav>
                                        <p:tav tm="100000">
                                          <p:val>
                                            <p:strVal val="#ppt_x"/>
                                          </p:val>
                                        </p:tav>
                                      </p:tavLst>
                                    </p:anim>
                                    <p:anim calcmode="lin" valueType="num">
                                      <p:cBhvr additive="base">
                                        <p:cTn id="226" dur="3000" fill="hold"/>
                                        <p:tgtEl>
                                          <p:spTgt spid="26"/>
                                        </p:tgtEl>
                                        <p:attrNameLst>
                                          <p:attrName>ppt_y</p:attrName>
                                        </p:attrNameLst>
                                      </p:cBhvr>
                                      <p:tavLst>
                                        <p:tav tm="0">
                                          <p:val>
                                            <p:strVal val="1+#ppt_h/2"/>
                                          </p:val>
                                        </p:tav>
                                        <p:tav tm="100000">
                                          <p:val>
                                            <p:strVal val="#ppt_y"/>
                                          </p:val>
                                        </p:tav>
                                      </p:tavLst>
                                    </p:anim>
                                  </p:childTnLst>
                                </p:cTn>
                              </p:par>
                              <p:par>
                                <p:cTn id="227" presetID="8" presetClass="entr" presetSubtype="16" fill="hold" grpId="0" nodeType="withEffect">
                                  <p:stCondLst>
                                    <p:cond delay="0"/>
                                  </p:stCondLst>
                                  <p:childTnLst>
                                    <p:set>
                                      <p:cBhvr>
                                        <p:cTn id="228" dur="1" fill="hold">
                                          <p:stCondLst>
                                            <p:cond delay="0"/>
                                          </p:stCondLst>
                                        </p:cTn>
                                        <p:tgtEl>
                                          <p:spTgt spid="27"/>
                                        </p:tgtEl>
                                        <p:attrNameLst>
                                          <p:attrName>style.visibility</p:attrName>
                                        </p:attrNameLst>
                                      </p:cBhvr>
                                      <p:to>
                                        <p:strVal val="visible"/>
                                      </p:to>
                                    </p:set>
                                    <p:animEffect transition="in" filter="diamond(in)">
                                      <p:cBhvr>
                                        <p:cTn id="229" dur="3000"/>
                                        <p:tgtEl>
                                          <p:spTgt spid="27"/>
                                        </p:tgtEl>
                                      </p:cBhvr>
                                    </p:animEffect>
                                  </p:childTnLst>
                                </p:cTn>
                              </p:par>
                              <p:par>
                                <p:cTn id="230" presetID="2" presetClass="entr" presetSubtype="4" fill="hold" grpId="1" nodeType="withEffect">
                                  <p:stCondLst>
                                    <p:cond delay="0"/>
                                  </p:stCondLst>
                                  <p:childTnLst>
                                    <p:set>
                                      <p:cBhvr>
                                        <p:cTn id="231" dur="1" fill="hold">
                                          <p:stCondLst>
                                            <p:cond delay="0"/>
                                          </p:stCondLst>
                                        </p:cTn>
                                        <p:tgtEl>
                                          <p:spTgt spid="27"/>
                                        </p:tgtEl>
                                        <p:attrNameLst>
                                          <p:attrName>style.visibility</p:attrName>
                                        </p:attrNameLst>
                                      </p:cBhvr>
                                      <p:to>
                                        <p:strVal val="visible"/>
                                      </p:to>
                                    </p:set>
                                    <p:anim calcmode="lin" valueType="num">
                                      <p:cBhvr additive="base">
                                        <p:cTn id="232" dur="3000" fill="hold"/>
                                        <p:tgtEl>
                                          <p:spTgt spid="27"/>
                                        </p:tgtEl>
                                        <p:attrNameLst>
                                          <p:attrName>ppt_x</p:attrName>
                                        </p:attrNameLst>
                                      </p:cBhvr>
                                      <p:tavLst>
                                        <p:tav tm="0">
                                          <p:val>
                                            <p:strVal val="#ppt_x"/>
                                          </p:val>
                                        </p:tav>
                                        <p:tav tm="100000">
                                          <p:val>
                                            <p:strVal val="#ppt_x"/>
                                          </p:val>
                                        </p:tav>
                                      </p:tavLst>
                                    </p:anim>
                                    <p:anim calcmode="lin" valueType="num">
                                      <p:cBhvr additive="base">
                                        <p:cTn id="233" dur="3000" fill="hold"/>
                                        <p:tgtEl>
                                          <p:spTgt spid="27"/>
                                        </p:tgtEl>
                                        <p:attrNameLst>
                                          <p:attrName>ppt_y</p:attrName>
                                        </p:attrNameLst>
                                      </p:cBhvr>
                                      <p:tavLst>
                                        <p:tav tm="0">
                                          <p:val>
                                            <p:strVal val="1+#ppt_h/2"/>
                                          </p:val>
                                        </p:tav>
                                        <p:tav tm="100000">
                                          <p:val>
                                            <p:strVal val="#ppt_y"/>
                                          </p:val>
                                        </p:tav>
                                      </p:tavLst>
                                    </p:anim>
                                  </p:childTnLst>
                                </p:cTn>
                              </p:par>
                              <p:par>
                                <p:cTn id="234" presetID="8" presetClass="entr" presetSubtype="16" fill="hold" grpId="0" nodeType="withEffect">
                                  <p:stCondLst>
                                    <p:cond delay="0"/>
                                  </p:stCondLst>
                                  <p:childTnLst>
                                    <p:set>
                                      <p:cBhvr>
                                        <p:cTn id="235" dur="1" fill="hold">
                                          <p:stCondLst>
                                            <p:cond delay="0"/>
                                          </p:stCondLst>
                                        </p:cTn>
                                        <p:tgtEl>
                                          <p:spTgt spid="28"/>
                                        </p:tgtEl>
                                        <p:attrNameLst>
                                          <p:attrName>style.visibility</p:attrName>
                                        </p:attrNameLst>
                                      </p:cBhvr>
                                      <p:to>
                                        <p:strVal val="visible"/>
                                      </p:to>
                                    </p:set>
                                    <p:animEffect transition="in" filter="diamond(in)">
                                      <p:cBhvr>
                                        <p:cTn id="236" dur="3000"/>
                                        <p:tgtEl>
                                          <p:spTgt spid="28"/>
                                        </p:tgtEl>
                                      </p:cBhvr>
                                    </p:animEffect>
                                  </p:childTnLst>
                                </p:cTn>
                              </p:par>
                              <p:par>
                                <p:cTn id="237" presetID="2" presetClass="entr" presetSubtype="4" fill="hold" grpId="1" nodeType="withEffect">
                                  <p:stCondLst>
                                    <p:cond delay="0"/>
                                  </p:stCondLst>
                                  <p:childTnLst>
                                    <p:set>
                                      <p:cBhvr>
                                        <p:cTn id="238" dur="1" fill="hold">
                                          <p:stCondLst>
                                            <p:cond delay="0"/>
                                          </p:stCondLst>
                                        </p:cTn>
                                        <p:tgtEl>
                                          <p:spTgt spid="28"/>
                                        </p:tgtEl>
                                        <p:attrNameLst>
                                          <p:attrName>style.visibility</p:attrName>
                                        </p:attrNameLst>
                                      </p:cBhvr>
                                      <p:to>
                                        <p:strVal val="visible"/>
                                      </p:to>
                                    </p:set>
                                    <p:anim calcmode="lin" valueType="num">
                                      <p:cBhvr additive="base">
                                        <p:cTn id="239" dur="3000" fill="hold"/>
                                        <p:tgtEl>
                                          <p:spTgt spid="28"/>
                                        </p:tgtEl>
                                        <p:attrNameLst>
                                          <p:attrName>ppt_x</p:attrName>
                                        </p:attrNameLst>
                                      </p:cBhvr>
                                      <p:tavLst>
                                        <p:tav tm="0">
                                          <p:val>
                                            <p:strVal val="#ppt_x"/>
                                          </p:val>
                                        </p:tav>
                                        <p:tav tm="100000">
                                          <p:val>
                                            <p:strVal val="#ppt_x"/>
                                          </p:val>
                                        </p:tav>
                                      </p:tavLst>
                                    </p:anim>
                                    <p:anim calcmode="lin" valueType="num">
                                      <p:cBhvr additive="base">
                                        <p:cTn id="240" dur="3000" fill="hold"/>
                                        <p:tgtEl>
                                          <p:spTgt spid="28"/>
                                        </p:tgtEl>
                                        <p:attrNameLst>
                                          <p:attrName>ppt_y</p:attrName>
                                        </p:attrNameLst>
                                      </p:cBhvr>
                                      <p:tavLst>
                                        <p:tav tm="0">
                                          <p:val>
                                            <p:strVal val="1+#ppt_h/2"/>
                                          </p:val>
                                        </p:tav>
                                        <p:tav tm="100000">
                                          <p:val>
                                            <p:strVal val="#ppt_y"/>
                                          </p:val>
                                        </p:tav>
                                      </p:tavLst>
                                    </p:anim>
                                  </p:childTnLst>
                                </p:cTn>
                              </p:par>
                              <p:par>
                                <p:cTn id="241" presetID="8" presetClass="entr" presetSubtype="16" fill="hold" grpId="0" nodeType="withEffect">
                                  <p:stCondLst>
                                    <p:cond delay="0"/>
                                  </p:stCondLst>
                                  <p:childTnLst>
                                    <p:set>
                                      <p:cBhvr>
                                        <p:cTn id="242" dur="1" fill="hold">
                                          <p:stCondLst>
                                            <p:cond delay="0"/>
                                          </p:stCondLst>
                                        </p:cTn>
                                        <p:tgtEl>
                                          <p:spTgt spid="29"/>
                                        </p:tgtEl>
                                        <p:attrNameLst>
                                          <p:attrName>style.visibility</p:attrName>
                                        </p:attrNameLst>
                                      </p:cBhvr>
                                      <p:to>
                                        <p:strVal val="visible"/>
                                      </p:to>
                                    </p:set>
                                    <p:animEffect transition="in" filter="diamond(in)">
                                      <p:cBhvr>
                                        <p:cTn id="243" dur="3000"/>
                                        <p:tgtEl>
                                          <p:spTgt spid="29"/>
                                        </p:tgtEl>
                                      </p:cBhvr>
                                    </p:animEffect>
                                  </p:childTnLst>
                                </p:cTn>
                              </p:par>
                              <p:par>
                                <p:cTn id="244" presetID="2" presetClass="entr" presetSubtype="4" fill="hold" grpId="1" nodeType="withEffect">
                                  <p:stCondLst>
                                    <p:cond delay="0"/>
                                  </p:stCondLst>
                                  <p:childTnLst>
                                    <p:set>
                                      <p:cBhvr>
                                        <p:cTn id="245" dur="1" fill="hold">
                                          <p:stCondLst>
                                            <p:cond delay="0"/>
                                          </p:stCondLst>
                                        </p:cTn>
                                        <p:tgtEl>
                                          <p:spTgt spid="29"/>
                                        </p:tgtEl>
                                        <p:attrNameLst>
                                          <p:attrName>style.visibility</p:attrName>
                                        </p:attrNameLst>
                                      </p:cBhvr>
                                      <p:to>
                                        <p:strVal val="visible"/>
                                      </p:to>
                                    </p:set>
                                    <p:anim calcmode="lin" valueType="num">
                                      <p:cBhvr additive="base">
                                        <p:cTn id="246" dur="3000" fill="hold"/>
                                        <p:tgtEl>
                                          <p:spTgt spid="29"/>
                                        </p:tgtEl>
                                        <p:attrNameLst>
                                          <p:attrName>ppt_x</p:attrName>
                                        </p:attrNameLst>
                                      </p:cBhvr>
                                      <p:tavLst>
                                        <p:tav tm="0">
                                          <p:val>
                                            <p:strVal val="#ppt_x"/>
                                          </p:val>
                                        </p:tav>
                                        <p:tav tm="100000">
                                          <p:val>
                                            <p:strVal val="#ppt_x"/>
                                          </p:val>
                                        </p:tav>
                                      </p:tavLst>
                                    </p:anim>
                                    <p:anim calcmode="lin" valueType="num">
                                      <p:cBhvr additive="base">
                                        <p:cTn id="247" dur="3000" fill="hold"/>
                                        <p:tgtEl>
                                          <p:spTgt spid="29"/>
                                        </p:tgtEl>
                                        <p:attrNameLst>
                                          <p:attrName>ppt_y</p:attrName>
                                        </p:attrNameLst>
                                      </p:cBhvr>
                                      <p:tavLst>
                                        <p:tav tm="0">
                                          <p:val>
                                            <p:strVal val="1+#ppt_h/2"/>
                                          </p:val>
                                        </p:tav>
                                        <p:tav tm="100000">
                                          <p:val>
                                            <p:strVal val="#ppt_y"/>
                                          </p:val>
                                        </p:tav>
                                      </p:tavLst>
                                    </p:anim>
                                  </p:childTnLst>
                                </p:cTn>
                              </p:par>
                              <p:par>
                                <p:cTn id="248" presetID="8" presetClass="emph" presetSubtype="0" fill="hold" grpId="2" nodeType="withEffect">
                                  <p:stCondLst>
                                    <p:cond delay="0"/>
                                  </p:stCondLst>
                                  <p:childTnLst>
                                    <p:animRot by="21600000">
                                      <p:cBhvr>
                                        <p:cTn id="249" dur="3000" fill="hold"/>
                                        <p:tgtEl>
                                          <p:spTgt spid="18"/>
                                        </p:tgtEl>
                                        <p:attrNameLst>
                                          <p:attrName>r</p:attrName>
                                        </p:attrNameLst>
                                      </p:cBhvr>
                                    </p:animRot>
                                  </p:childTnLst>
                                </p:cTn>
                              </p:par>
                              <p:par>
                                <p:cTn id="250" presetID="8" presetClass="emph" presetSubtype="0" fill="hold" grpId="2" nodeType="withEffect">
                                  <p:stCondLst>
                                    <p:cond delay="0"/>
                                  </p:stCondLst>
                                  <p:childTnLst>
                                    <p:animRot by="21600000">
                                      <p:cBhvr>
                                        <p:cTn id="251" dur="3000" fill="hold"/>
                                        <p:tgtEl>
                                          <p:spTgt spid="19"/>
                                        </p:tgtEl>
                                        <p:attrNameLst>
                                          <p:attrName>r</p:attrName>
                                        </p:attrNameLst>
                                      </p:cBhvr>
                                    </p:animRot>
                                  </p:childTnLst>
                                </p:cTn>
                              </p:par>
                              <p:par>
                                <p:cTn id="252" presetID="8" presetClass="emph" presetSubtype="0" fill="hold" grpId="2" nodeType="withEffect">
                                  <p:stCondLst>
                                    <p:cond delay="0"/>
                                  </p:stCondLst>
                                  <p:childTnLst>
                                    <p:animRot by="21600000">
                                      <p:cBhvr>
                                        <p:cTn id="253" dur="3000" fill="hold"/>
                                        <p:tgtEl>
                                          <p:spTgt spid="20"/>
                                        </p:tgtEl>
                                        <p:attrNameLst>
                                          <p:attrName>r</p:attrName>
                                        </p:attrNameLst>
                                      </p:cBhvr>
                                    </p:animRot>
                                  </p:childTnLst>
                                </p:cTn>
                              </p:par>
                              <p:par>
                                <p:cTn id="254" presetID="8" presetClass="emph" presetSubtype="0" fill="hold" grpId="2" nodeType="withEffect">
                                  <p:stCondLst>
                                    <p:cond delay="0"/>
                                  </p:stCondLst>
                                  <p:childTnLst>
                                    <p:animRot by="21600000">
                                      <p:cBhvr>
                                        <p:cTn id="255" dur="3000" fill="hold"/>
                                        <p:tgtEl>
                                          <p:spTgt spid="21"/>
                                        </p:tgtEl>
                                        <p:attrNameLst>
                                          <p:attrName>r</p:attrName>
                                        </p:attrNameLst>
                                      </p:cBhvr>
                                    </p:animRot>
                                  </p:childTnLst>
                                </p:cTn>
                              </p:par>
                              <p:par>
                                <p:cTn id="256" presetID="8" presetClass="emph" presetSubtype="0" fill="hold" grpId="2" nodeType="withEffect">
                                  <p:stCondLst>
                                    <p:cond delay="0"/>
                                  </p:stCondLst>
                                  <p:childTnLst>
                                    <p:animRot by="21600000">
                                      <p:cBhvr>
                                        <p:cTn id="257" dur="3000" fill="hold"/>
                                        <p:tgtEl>
                                          <p:spTgt spid="22"/>
                                        </p:tgtEl>
                                        <p:attrNameLst>
                                          <p:attrName>r</p:attrName>
                                        </p:attrNameLst>
                                      </p:cBhvr>
                                    </p:animRot>
                                  </p:childTnLst>
                                </p:cTn>
                              </p:par>
                              <p:par>
                                <p:cTn id="258" presetID="8" presetClass="emph" presetSubtype="0" fill="hold" grpId="2" nodeType="withEffect">
                                  <p:stCondLst>
                                    <p:cond delay="0"/>
                                  </p:stCondLst>
                                  <p:childTnLst>
                                    <p:animRot by="21600000">
                                      <p:cBhvr>
                                        <p:cTn id="259" dur="3000" fill="hold"/>
                                        <p:tgtEl>
                                          <p:spTgt spid="23"/>
                                        </p:tgtEl>
                                        <p:attrNameLst>
                                          <p:attrName>r</p:attrName>
                                        </p:attrNameLst>
                                      </p:cBhvr>
                                    </p:animRot>
                                  </p:childTnLst>
                                </p:cTn>
                              </p:par>
                              <p:par>
                                <p:cTn id="260" presetID="8" presetClass="emph" presetSubtype="0" fill="hold" grpId="2" nodeType="withEffect">
                                  <p:stCondLst>
                                    <p:cond delay="0"/>
                                  </p:stCondLst>
                                  <p:childTnLst>
                                    <p:animRot by="21600000">
                                      <p:cBhvr>
                                        <p:cTn id="261" dur="3000" fill="hold"/>
                                        <p:tgtEl>
                                          <p:spTgt spid="24"/>
                                        </p:tgtEl>
                                        <p:attrNameLst>
                                          <p:attrName>r</p:attrName>
                                        </p:attrNameLst>
                                      </p:cBhvr>
                                    </p:animRot>
                                  </p:childTnLst>
                                </p:cTn>
                              </p:par>
                              <p:par>
                                <p:cTn id="262" presetID="8" presetClass="emph" presetSubtype="0" fill="hold" grpId="2" nodeType="withEffect">
                                  <p:stCondLst>
                                    <p:cond delay="0"/>
                                  </p:stCondLst>
                                  <p:childTnLst>
                                    <p:animRot by="21600000">
                                      <p:cBhvr>
                                        <p:cTn id="263" dur="3000" fill="hold"/>
                                        <p:tgtEl>
                                          <p:spTgt spid="25"/>
                                        </p:tgtEl>
                                        <p:attrNameLst>
                                          <p:attrName>r</p:attrName>
                                        </p:attrNameLst>
                                      </p:cBhvr>
                                    </p:animRot>
                                  </p:childTnLst>
                                </p:cTn>
                              </p:par>
                              <p:par>
                                <p:cTn id="264" presetID="8" presetClass="emph" presetSubtype="0" fill="hold" grpId="2" nodeType="withEffect">
                                  <p:stCondLst>
                                    <p:cond delay="0"/>
                                  </p:stCondLst>
                                  <p:childTnLst>
                                    <p:animRot by="21600000">
                                      <p:cBhvr>
                                        <p:cTn id="265" dur="3000" fill="hold"/>
                                        <p:tgtEl>
                                          <p:spTgt spid="26"/>
                                        </p:tgtEl>
                                        <p:attrNameLst>
                                          <p:attrName>r</p:attrName>
                                        </p:attrNameLst>
                                      </p:cBhvr>
                                    </p:animRot>
                                  </p:childTnLst>
                                </p:cTn>
                              </p:par>
                              <p:par>
                                <p:cTn id="266" presetID="8" presetClass="emph" presetSubtype="0" fill="hold" grpId="2" nodeType="withEffect">
                                  <p:stCondLst>
                                    <p:cond delay="0"/>
                                  </p:stCondLst>
                                  <p:childTnLst>
                                    <p:animRot by="21600000">
                                      <p:cBhvr>
                                        <p:cTn id="267" dur="3000" fill="hold"/>
                                        <p:tgtEl>
                                          <p:spTgt spid="27"/>
                                        </p:tgtEl>
                                        <p:attrNameLst>
                                          <p:attrName>r</p:attrName>
                                        </p:attrNameLst>
                                      </p:cBhvr>
                                    </p:animRot>
                                  </p:childTnLst>
                                </p:cTn>
                              </p:par>
                              <p:par>
                                <p:cTn id="268" presetID="8" presetClass="emph" presetSubtype="0" fill="hold" grpId="2" nodeType="withEffect">
                                  <p:stCondLst>
                                    <p:cond delay="0"/>
                                  </p:stCondLst>
                                  <p:childTnLst>
                                    <p:animRot by="21600000">
                                      <p:cBhvr>
                                        <p:cTn id="269" dur="3000" fill="hold"/>
                                        <p:tgtEl>
                                          <p:spTgt spid="28"/>
                                        </p:tgtEl>
                                        <p:attrNameLst>
                                          <p:attrName>r</p:attrName>
                                        </p:attrNameLst>
                                      </p:cBhvr>
                                    </p:animRot>
                                  </p:childTnLst>
                                </p:cTn>
                              </p:par>
                              <p:par>
                                <p:cTn id="270" presetID="8" presetClass="emph" presetSubtype="0" fill="hold" grpId="2" nodeType="withEffect">
                                  <p:stCondLst>
                                    <p:cond delay="0"/>
                                  </p:stCondLst>
                                  <p:childTnLst>
                                    <p:animRot by="21600000">
                                      <p:cBhvr>
                                        <p:cTn id="271" dur="3000" fill="hold"/>
                                        <p:tgtEl>
                                          <p:spTgt spid="29"/>
                                        </p:tgtEl>
                                        <p:attrNameLst>
                                          <p:attrName>r</p:attrName>
                                        </p:attrNameLst>
                                      </p:cBhvr>
                                    </p:animRot>
                                  </p:childTnLst>
                                </p:cTn>
                              </p:par>
                              <p:par>
                                <p:cTn id="272" presetID="23" presetClass="entr" presetSubtype="16" fill="hold" grpId="3" nodeType="withEffect">
                                  <p:stCondLst>
                                    <p:cond delay="0"/>
                                  </p:stCondLst>
                                  <p:childTnLst>
                                    <p:set>
                                      <p:cBhvr>
                                        <p:cTn id="273" dur="1" fill="hold">
                                          <p:stCondLst>
                                            <p:cond delay="0"/>
                                          </p:stCondLst>
                                        </p:cTn>
                                        <p:tgtEl>
                                          <p:spTgt spid="18"/>
                                        </p:tgtEl>
                                        <p:attrNameLst>
                                          <p:attrName>style.visibility</p:attrName>
                                        </p:attrNameLst>
                                      </p:cBhvr>
                                      <p:to>
                                        <p:strVal val="visible"/>
                                      </p:to>
                                    </p:set>
                                    <p:anim calcmode="lin" valueType="num">
                                      <p:cBhvr>
                                        <p:cTn id="274" dur="3000" fill="hold"/>
                                        <p:tgtEl>
                                          <p:spTgt spid="18"/>
                                        </p:tgtEl>
                                        <p:attrNameLst>
                                          <p:attrName>ppt_w</p:attrName>
                                        </p:attrNameLst>
                                      </p:cBhvr>
                                      <p:tavLst>
                                        <p:tav tm="0">
                                          <p:val>
                                            <p:fltVal val="0"/>
                                          </p:val>
                                        </p:tav>
                                        <p:tav tm="100000">
                                          <p:val>
                                            <p:strVal val="#ppt_w"/>
                                          </p:val>
                                        </p:tav>
                                      </p:tavLst>
                                    </p:anim>
                                    <p:anim calcmode="lin" valueType="num">
                                      <p:cBhvr>
                                        <p:cTn id="275" dur="3000" fill="hold"/>
                                        <p:tgtEl>
                                          <p:spTgt spid="18"/>
                                        </p:tgtEl>
                                        <p:attrNameLst>
                                          <p:attrName>ppt_h</p:attrName>
                                        </p:attrNameLst>
                                      </p:cBhvr>
                                      <p:tavLst>
                                        <p:tav tm="0">
                                          <p:val>
                                            <p:fltVal val="0"/>
                                          </p:val>
                                        </p:tav>
                                        <p:tav tm="100000">
                                          <p:val>
                                            <p:strVal val="#ppt_h"/>
                                          </p:val>
                                        </p:tav>
                                      </p:tavLst>
                                    </p:anim>
                                  </p:childTnLst>
                                </p:cTn>
                              </p:par>
                              <p:par>
                                <p:cTn id="276" presetID="23" presetClass="entr" presetSubtype="16" fill="hold" grpId="3" nodeType="withEffect">
                                  <p:stCondLst>
                                    <p:cond delay="0"/>
                                  </p:stCondLst>
                                  <p:childTnLst>
                                    <p:set>
                                      <p:cBhvr>
                                        <p:cTn id="277" dur="1" fill="hold">
                                          <p:stCondLst>
                                            <p:cond delay="0"/>
                                          </p:stCondLst>
                                        </p:cTn>
                                        <p:tgtEl>
                                          <p:spTgt spid="19"/>
                                        </p:tgtEl>
                                        <p:attrNameLst>
                                          <p:attrName>style.visibility</p:attrName>
                                        </p:attrNameLst>
                                      </p:cBhvr>
                                      <p:to>
                                        <p:strVal val="visible"/>
                                      </p:to>
                                    </p:set>
                                    <p:anim calcmode="lin" valueType="num">
                                      <p:cBhvr>
                                        <p:cTn id="278" dur="3000" fill="hold"/>
                                        <p:tgtEl>
                                          <p:spTgt spid="19"/>
                                        </p:tgtEl>
                                        <p:attrNameLst>
                                          <p:attrName>ppt_w</p:attrName>
                                        </p:attrNameLst>
                                      </p:cBhvr>
                                      <p:tavLst>
                                        <p:tav tm="0">
                                          <p:val>
                                            <p:fltVal val="0"/>
                                          </p:val>
                                        </p:tav>
                                        <p:tav tm="100000">
                                          <p:val>
                                            <p:strVal val="#ppt_w"/>
                                          </p:val>
                                        </p:tav>
                                      </p:tavLst>
                                    </p:anim>
                                    <p:anim calcmode="lin" valueType="num">
                                      <p:cBhvr>
                                        <p:cTn id="279" dur="3000" fill="hold"/>
                                        <p:tgtEl>
                                          <p:spTgt spid="19"/>
                                        </p:tgtEl>
                                        <p:attrNameLst>
                                          <p:attrName>ppt_h</p:attrName>
                                        </p:attrNameLst>
                                      </p:cBhvr>
                                      <p:tavLst>
                                        <p:tav tm="0">
                                          <p:val>
                                            <p:fltVal val="0"/>
                                          </p:val>
                                        </p:tav>
                                        <p:tav tm="100000">
                                          <p:val>
                                            <p:strVal val="#ppt_h"/>
                                          </p:val>
                                        </p:tav>
                                      </p:tavLst>
                                    </p:anim>
                                  </p:childTnLst>
                                </p:cTn>
                              </p:par>
                              <p:par>
                                <p:cTn id="280" presetID="23" presetClass="entr" presetSubtype="16" fill="hold" grpId="3" nodeType="withEffect">
                                  <p:stCondLst>
                                    <p:cond delay="0"/>
                                  </p:stCondLst>
                                  <p:childTnLst>
                                    <p:set>
                                      <p:cBhvr>
                                        <p:cTn id="281" dur="1" fill="hold">
                                          <p:stCondLst>
                                            <p:cond delay="0"/>
                                          </p:stCondLst>
                                        </p:cTn>
                                        <p:tgtEl>
                                          <p:spTgt spid="20"/>
                                        </p:tgtEl>
                                        <p:attrNameLst>
                                          <p:attrName>style.visibility</p:attrName>
                                        </p:attrNameLst>
                                      </p:cBhvr>
                                      <p:to>
                                        <p:strVal val="visible"/>
                                      </p:to>
                                    </p:set>
                                    <p:anim calcmode="lin" valueType="num">
                                      <p:cBhvr>
                                        <p:cTn id="282" dur="3000" fill="hold"/>
                                        <p:tgtEl>
                                          <p:spTgt spid="20"/>
                                        </p:tgtEl>
                                        <p:attrNameLst>
                                          <p:attrName>ppt_w</p:attrName>
                                        </p:attrNameLst>
                                      </p:cBhvr>
                                      <p:tavLst>
                                        <p:tav tm="0">
                                          <p:val>
                                            <p:fltVal val="0"/>
                                          </p:val>
                                        </p:tav>
                                        <p:tav tm="100000">
                                          <p:val>
                                            <p:strVal val="#ppt_w"/>
                                          </p:val>
                                        </p:tav>
                                      </p:tavLst>
                                    </p:anim>
                                    <p:anim calcmode="lin" valueType="num">
                                      <p:cBhvr>
                                        <p:cTn id="283" dur="3000" fill="hold"/>
                                        <p:tgtEl>
                                          <p:spTgt spid="20"/>
                                        </p:tgtEl>
                                        <p:attrNameLst>
                                          <p:attrName>ppt_h</p:attrName>
                                        </p:attrNameLst>
                                      </p:cBhvr>
                                      <p:tavLst>
                                        <p:tav tm="0">
                                          <p:val>
                                            <p:fltVal val="0"/>
                                          </p:val>
                                        </p:tav>
                                        <p:tav tm="100000">
                                          <p:val>
                                            <p:strVal val="#ppt_h"/>
                                          </p:val>
                                        </p:tav>
                                      </p:tavLst>
                                    </p:anim>
                                  </p:childTnLst>
                                </p:cTn>
                              </p:par>
                              <p:par>
                                <p:cTn id="284" presetID="23" presetClass="entr" presetSubtype="16" fill="hold" grpId="3" nodeType="withEffect">
                                  <p:stCondLst>
                                    <p:cond delay="0"/>
                                  </p:stCondLst>
                                  <p:childTnLst>
                                    <p:set>
                                      <p:cBhvr>
                                        <p:cTn id="285" dur="1" fill="hold">
                                          <p:stCondLst>
                                            <p:cond delay="0"/>
                                          </p:stCondLst>
                                        </p:cTn>
                                        <p:tgtEl>
                                          <p:spTgt spid="21"/>
                                        </p:tgtEl>
                                        <p:attrNameLst>
                                          <p:attrName>style.visibility</p:attrName>
                                        </p:attrNameLst>
                                      </p:cBhvr>
                                      <p:to>
                                        <p:strVal val="visible"/>
                                      </p:to>
                                    </p:set>
                                    <p:anim calcmode="lin" valueType="num">
                                      <p:cBhvr>
                                        <p:cTn id="286" dur="3000" fill="hold"/>
                                        <p:tgtEl>
                                          <p:spTgt spid="21"/>
                                        </p:tgtEl>
                                        <p:attrNameLst>
                                          <p:attrName>ppt_w</p:attrName>
                                        </p:attrNameLst>
                                      </p:cBhvr>
                                      <p:tavLst>
                                        <p:tav tm="0">
                                          <p:val>
                                            <p:fltVal val="0"/>
                                          </p:val>
                                        </p:tav>
                                        <p:tav tm="100000">
                                          <p:val>
                                            <p:strVal val="#ppt_w"/>
                                          </p:val>
                                        </p:tav>
                                      </p:tavLst>
                                    </p:anim>
                                    <p:anim calcmode="lin" valueType="num">
                                      <p:cBhvr>
                                        <p:cTn id="287" dur="3000" fill="hold"/>
                                        <p:tgtEl>
                                          <p:spTgt spid="21"/>
                                        </p:tgtEl>
                                        <p:attrNameLst>
                                          <p:attrName>ppt_h</p:attrName>
                                        </p:attrNameLst>
                                      </p:cBhvr>
                                      <p:tavLst>
                                        <p:tav tm="0">
                                          <p:val>
                                            <p:fltVal val="0"/>
                                          </p:val>
                                        </p:tav>
                                        <p:tav tm="100000">
                                          <p:val>
                                            <p:strVal val="#ppt_h"/>
                                          </p:val>
                                        </p:tav>
                                      </p:tavLst>
                                    </p:anim>
                                  </p:childTnLst>
                                </p:cTn>
                              </p:par>
                              <p:par>
                                <p:cTn id="288" presetID="23" presetClass="entr" presetSubtype="16" fill="hold" grpId="3" nodeType="withEffect">
                                  <p:stCondLst>
                                    <p:cond delay="0"/>
                                  </p:stCondLst>
                                  <p:childTnLst>
                                    <p:set>
                                      <p:cBhvr>
                                        <p:cTn id="289" dur="1" fill="hold">
                                          <p:stCondLst>
                                            <p:cond delay="0"/>
                                          </p:stCondLst>
                                        </p:cTn>
                                        <p:tgtEl>
                                          <p:spTgt spid="22"/>
                                        </p:tgtEl>
                                        <p:attrNameLst>
                                          <p:attrName>style.visibility</p:attrName>
                                        </p:attrNameLst>
                                      </p:cBhvr>
                                      <p:to>
                                        <p:strVal val="visible"/>
                                      </p:to>
                                    </p:set>
                                    <p:anim calcmode="lin" valueType="num">
                                      <p:cBhvr>
                                        <p:cTn id="290" dur="3000" fill="hold"/>
                                        <p:tgtEl>
                                          <p:spTgt spid="22"/>
                                        </p:tgtEl>
                                        <p:attrNameLst>
                                          <p:attrName>ppt_w</p:attrName>
                                        </p:attrNameLst>
                                      </p:cBhvr>
                                      <p:tavLst>
                                        <p:tav tm="0">
                                          <p:val>
                                            <p:fltVal val="0"/>
                                          </p:val>
                                        </p:tav>
                                        <p:tav tm="100000">
                                          <p:val>
                                            <p:strVal val="#ppt_w"/>
                                          </p:val>
                                        </p:tav>
                                      </p:tavLst>
                                    </p:anim>
                                    <p:anim calcmode="lin" valueType="num">
                                      <p:cBhvr>
                                        <p:cTn id="291" dur="3000" fill="hold"/>
                                        <p:tgtEl>
                                          <p:spTgt spid="22"/>
                                        </p:tgtEl>
                                        <p:attrNameLst>
                                          <p:attrName>ppt_h</p:attrName>
                                        </p:attrNameLst>
                                      </p:cBhvr>
                                      <p:tavLst>
                                        <p:tav tm="0">
                                          <p:val>
                                            <p:fltVal val="0"/>
                                          </p:val>
                                        </p:tav>
                                        <p:tav tm="100000">
                                          <p:val>
                                            <p:strVal val="#ppt_h"/>
                                          </p:val>
                                        </p:tav>
                                      </p:tavLst>
                                    </p:anim>
                                  </p:childTnLst>
                                </p:cTn>
                              </p:par>
                              <p:par>
                                <p:cTn id="292" presetID="23" presetClass="entr" presetSubtype="16" fill="hold" grpId="3" nodeType="withEffect">
                                  <p:stCondLst>
                                    <p:cond delay="0"/>
                                  </p:stCondLst>
                                  <p:childTnLst>
                                    <p:set>
                                      <p:cBhvr>
                                        <p:cTn id="293" dur="1" fill="hold">
                                          <p:stCondLst>
                                            <p:cond delay="0"/>
                                          </p:stCondLst>
                                        </p:cTn>
                                        <p:tgtEl>
                                          <p:spTgt spid="23"/>
                                        </p:tgtEl>
                                        <p:attrNameLst>
                                          <p:attrName>style.visibility</p:attrName>
                                        </p:attrNameLst>
                                      </p:cBhvr>
                                      <p:to>
                                        <p:strVal val="visible"/>
                                      </p:to>
                                    </p:set>
                                    <p:anim calcmode="lin" valueType="num">
                                      <p:cBhvr>
                                        <p:cTn id="294" dur="3000" fill="hold"/>
                                        <p:tgtEl>
                                          <p:spTgt spid="23"/>
                                        </p:tgtEl>
                                        <p:attrNameLst>
                                          <p:attrName>ppt_w</p:attrName>
                                        </p:attrNameLst>
                                      </p:cBhvr>
                                      <p:tavLst>
                                        <p:tav tm="0">
                                          <p:val>
                                            <p:fltVal val="0"/>
                                          </p:val>
                                        </p:tav>
                                        <p:tav tm="100000">
                                          <p:val>
                                            <p:strVal val="#ppt_w"/>
                                          </p:val>
                                        </p:tav>
                                      </p:tavLst>
                                    </p:anim>
                                    <p:anim calcmode="lin" valueType="num">
                                      <p:cBhvr>
                                        <p:cTn id="295" dur="3000" fill="hold"/>
                                        <p:tgtEl>
                                          <p:spTgt spid="23"/>
                                        </p:tgtEl>
                                        <p:attrNameLst>
                                          <p:attrName>ppt_h</p:attrName>
                                        </p:attrNameLst>
                                      </p:cBhvr>
                                      <p:tavLst>
                                        <p:tav tm="0">
                                          <p:val>
                                            <p:fltVal val="0"/>
                                          </p:val>
                                        </p:tav>
                                        <p:tav tm="100000">
                                          <p:val>
                                            <p:strVal val="#ppt_h"/>
                                          </p:val>
                                        </p:tav>
                                      </p:tavLst>
                                    </p:anim>
                                  </p:childTnLst>
                                </p:cTn>
                              </p:par>
                              <p:par>
                                <p:cTn id="296" presetID="23" presetClass="entr" presetSubtype="16" fill="hold" grpId="3" nodeType="withEffect">
                                  <p:stCondLst>
                                    <p:cond delay="0"/>
                                  </p:stCondLst>
                                  <p:childTnLst>
                                    <p:set>
                                      <p:cBhvr>
                                        <p:cTn id="297" dur="1" fill="hold">
                                          <p:stCondLst>
                                            <p:cond delay="0"/>
                                          </p:stCondLst>
                                        </p:cTn>
                                        <p:tgtEl>
                                          <p:spTgt spid="24"/>
                                        </p:tgtEl>
                                        <p:attrNameLst>
                                          <p:attrName>style.visibility</p:attrName>
                                        </p:attrNameLst>
                                      </p:cBhvr>
                                      <p:to>
                                        <p:strVal val="visible"/>
                                      </p:to>
                                    </p:set>
                                    <p:anim calcmode="lin" valueType="num">
                                      <p:cBhvr>
                                        <p:cTn id="298" dur="3000" fill="hold"/>
                                        <p:tgtEl>
                                          <p:spTgt spid="24"/>
                                        </p:tgtEl>
                                        <p:attrNameLst>
                                          <p:attrName>ppt_w</p:attrName>
                                        </p:attrNameLst>
                                      </p:cBhvr>
                                      <p:tavLst>
                                        <p:tav tm="0">
                                          <p:val>
                                            <p:fltVal val="0"/>
                                          </p:val>
                                        </p:tav>
                                        <p:tav tm="100000">
                                          <p:val>
                                            <p:strVal val="#ppt_w"/>
                                          </p:val>
                                        </p:tav>
                                      </p:tavLst>
                                    </p:anim>
                                    <p:anim calcmode="lin" valueType="num">
                                      <p:cBhvr>
                                        <p:cTn id="299" dur="3000" fill="hold"/>
                                        <p:tgtEl>
                                          <p:spTgt spid="24"/>
                                        </p:tgtEl>
                                        <p:attrNameLst>
                                          <p:attrName>ppt_h</p:attrName>
                                        </p:attrNameLst>
                                      </p:cBhvr>
                                      <p:tavLst>
                                        <p:tav tm="0">
                                          <p:val>
                                            <p:fltVal val="0"/>
                                          </p:val>
                                        </p:tav>
                                        <p:tav tm="100000">
                                          <p:val>
                                            <p:strVal val="#ppt_h"/>
                                          </p:val>
                                        </p:tav>
                                      </p:tavLst>
                                    </p:anim>
                                  </p:childTnLst>
                                </p:cTn>
                              </p:par>
                              <p:par>
                                <p:cTn id="300" presetID="23" presetClass="entr" presetSubtype="16" fill="hold" grpId="3" nodeType="withEffect">
                                  <p:stCondLst>
                                    <p:cond delay="0"/>
                                  </p:stCondLst>
                                  <p:childTnLst>
                                    <p:set>
                                      <p:cBhvr>
                                        <p:cTn id="301" dur="1" fill="hold">
                                          <p:stCondLst>
                                            <p:cond delay="0"/>
                                          </p:stCondLst>
                                        </p:cTn>
                                        <p:tgtEl>
                                          <p:spTgt spid="25"/>
                                        </p:tgtEl>
                                        <p:attrNameLst>
                                          <p:attrName>style.visibility</p:attrName>
                                        </p:attrNameLst>
                                      </p:cBhvr>
                                      <p:to>
                                        <p:strVal val="visible"/>
                                      </p:to>
                                    </p:set>
                                    <p:anim calcmode="lin" valueType="num">
                                      <p:cBhvr>
                                        <p:cTn id="302" dur="3000" fill="hold"/>
                                        <p:tgtEl>
                                          <p:spTgt spid="25"/>
                                        </p:tgtEl>
                                        <p:attrNameLst>
                                          <p:attrName>ppt_w</p:attrName>
                                        </p:attrNameLst>
                                      </p:cBhvr>
                                      <p:tavLst>
                                        <p:tav tm="0">
                                          <p:val>
                                            <p:fltVal val="0"/>
                                          </p:val>
                                        </p:tav>
                                        <p:tav tm="100000">
                                          <p:val>
                                            <p:strVal val="#ppt_w"/>
                                          </p:val>
                                        </p:tav>
                                      </p:tavLst>
                                    </p:anim>
                                    <p:anim calcmode="lin" valueType="num">
                                      <p:cBhvr>
                                        <p:cTn id="303" dur="3000" fill="hold"/>
                                        <p:tgtEl>
                                          <p:spTgt spid="25"/>
                                        </p:tgtEl>
                                        <p:attrNameLst>
                                          <p:attrName>ppt_h</p:attrName>
                                        </p:attrNameLst>
                                      </p:cBhvr>
                                      <p:tavLst>
                                        <p:tav tm="0">
                                          <p:val>
                                            <p:fltVal val="0"/>
                                          </p:val>
                                        </p:tav>
                                        <p:tav tm="100000">
                                          <p:val>
                                            <p:strVal val="#ppt_h"/>
                                          </p:val>
                                        </p:tav>
                                      </p:tavLst>
                                    </p:anim>
                                  </p:childTnLst>
                                </p:cTn>
                              </p:par>
                              <p:par>
                                <p:cTn id="304" presetID="23" presetClass="entr" presetSubtype="16" fill="hold" grpId="3" nodeType="withEffect">
                                  <p:stCondLst>
                                    <p:cond delay="0"/>
                                  </p:stCondLst>
                                  <p:childTnLst>
                                    <p:set>
                                      <p:cBhvr>
                                        <p:cTn id="305" dur="1" fill="hold">
                                          <p:stCondLst>
                                            <p:cond delay="0"/>
                                          </p:stCondLst>
                                        </p:cTn>
                                        <p:tgtEl>
                                          <p:spTgt spid="26"/>
                                        </p:tgtEl>
                                        <p:attrNameLst>
                                          <p:attrName>style.visibility</p:attrName>
                                        </p:attrNameLst>
                                      </p:cBhvr>
                                      <p:to>
                                        <p:strVal val="visible"/>
                                      </p:to>
                                    </p:set>
                                    <p:anim calcmode="lin" valueType="num">
                                      <p:cBhvr>
                                        <p:cTn id="306" dur="3000" fill="hold"/>
                                        <p:tgtEl>
                                          <p:spTgt spid="26"/>
                                        </p:tgtEl>
                                        <p:attrNameLst>
                                          <p:attrName>ppt_w</p:attrName>
                                        </p:attrNameLst>
                                      </p:cBhvr>
                                      <p:tavLst>
                                        <p:tav tm="0">
                                          <p:val>
                                            <p:fltVal val="0"/>
                                          </p:val>
                                        </p:tav>
                                        <p:tav tm="100000">
                                          <p:val>
                                            <p:strVal val="#ppt_w"/>
                                          </p:val>
                                        </p:tav>
                                      </p:tavLst>
                                    </p:anim>
                                    <p:anim calcmode="lin" valueType="num">
                                      <p:cBhvr>
                                        <p:cTn id="307" dur="3000" fill="hold"/>
                                        <p:tgtEl>
                                          <p:spTgt spid="26"/>
                                        </p:tgtEl>
                                        <p:attrNameLst>
                                          <p:attrName>ppt_h</p:attrName>
                                        </p:attrNameLst>
                                      </p:cBhvr>
                                      <p:tavLst>
                                        <p:tav tm="0">
                                          <p:val>
                                            <p:fltVal val="0"/>
                                          </p:val>
                                        </p:tav>
                                        <p:tav tm="100000">
                                          <p:val>
                                            <p:strVal val="#ppt_h"/>
                                          </p:val>
                                        </p:tav>
                                      </p:tavLst>
                                    </p:anim>
                                  </p:childTnLst>
                                </p:cTn>
                              </p:par>
                              <p:par>
                                <p:cTn id="308" presetID="23" presetClass="entr" presetSubtype="16" fill="hold" grpId="3" nodeType="withEffect">
                                  <p:stCondLst>
                                    <p:cond delay="0"/>
                                  </p:stCondLst>
                                  <p:childTnLst>
                                    <p:set>
                                      <p:cBhvr>
                                        <p:cTn id="309" dur="1" fill="hold">
                                          <p:stCondLst>
                                            <p:cond delay="0"/>
                                          </p:stCondLst>
                                        </p:cTn>
                                        <p:tgtEl>
                                          <p:spTgt spid="27"/>
                                        </p:tgtEl>
                                        <p:attrNameLst>
                                          <p:attrName>style.visibility</p:attrName>
                                        </p:attrNameLst>
                                      </p:cBhvr>
                                      <p:to>
                                        <p:strVal val="visible"/>
                                      </p:to>
                                    </p:set>
                                    <p:anim calcmode="lin" valueType="num">
                                      <p:cBhvr>
                                        <p:cTn id="310" dur="3000" fill="hold"/>
                                        <p:tgtEl>
                                          <p:spTgt spid="27"/>
                                        </p:tgtEl>
                                        <p:attrNameLst>
                                          <p:attrName>ppt_w</p:attrName>
                                        </p:attrNameLst>
                                      </p:cBhvr>
                                      <p:tavLst>
                                        <p:tav tm="0">
                                          <p:val>
                                            <p:fltVal val="0"/>
                                          </p:val>
                                        </p:tav>
                                        <p:tav tm="100000">
                                          <p:val>
                                            <p:strVal val="#ppt_w"/>
                                          </p:val>
                                        </p:tav>
                                      </p:tavLst>
                                    </p:anim>
                                    <p:anim calcmode="lin" valueType="num">
                                      <p:cBhvr>
                                        <p:cTn id="311" dur="3000" fill="hold"/>
                                        <p:tgtEl>
                                          <p:spTgt spid="27"/>
                                        </p:tgtEl>
                                        <p:attrNameLst>
                                          <p:attrName>ppt_h</p:attrName>
                                        </p:attrNameLst>
                                      </p:cBhvr>
                                      <p:tavLst>
                                        <p:tav tm="0">
                                          <p:val>
                                            <p:fltVal val="0"/>
                                          </p:val>
                                        </p:tav>
                                        <p:tav tm="100000">
                                          <p:val>
                                            <p:strVal val="#ppt_h"/>
                                          </p:val>
                                        </p:tav>
                                      </p:tavLst>
                                    </p:anim>
                                  </p:childTnLst>
                                </p:cTn>
                              </p:par>
                              <p:par>
                                <p:cTn id="312" presetID="23" presetClass="entr" presetSubtype="16" fill="hold" grpId="3" nodeType="withEffect">
                                  <p:stCondLst>
                                    <p:cond delay="0"/>
                                  </p:stCondLst>
                                  <p:childTnLst>
                                    <p:set>
                                      <p:cBhvr>
                                        <p:cTn id="313" dur="1" fill="hold">
                                          <p:stCondLst>
                                            <p:cond delay="0"/>
                                          </p:stCondLst>
                                        </p:cTn>
                                        <p:tgtEl>
                                          <p:spTgt spid="28"/>
                                        </p:tgtEl>
                                        <p:attrNameLst>
                                          <p:attrName>style.visibility</p:attrName>
                                        </p:attrNameLst>
                                      </p:cBhvr>
                                      <p:to>
                                        <p:strVal val="visible"/>
                                      </p:to>
                                    </p:set>
                                    <p:anim calcmode="lin" valueType="num">
                                      <p:cBhvr>
                                        <p:cTn id="314" dur="3000" fill="hold"/>
                                        <p:tgtEl>
                                          <p:spTgt spid="28"/>
                                        </p:tgtEl>
                                        <p:attrNameLst>
                                          <p:attrName>ppt_w</p:attrName>
                                        </p:attrNameLst>
                                      </p:cBhvr>
                                      <p:tavLst>
                                        <p:tav tm="0">
                                          <p:val>
                                            <p:fltVal val="0"/>
                                          </p:val>
                                        </p:tav>
                                        <p:tav tm="100000">
                                          <p:val>
                                            <p:strVal val="#ppt_w"/>
                                          </p:val>
                                        </p:tav>
                                      </p:tavLst>
                                    </p:anim>
                                    <p:anim calcmode="lin" valueType="num">
                                      <p:cBhvr>
                                        <p:cTn id="315" dur="3000" fill="hold"/>
                                        <p:tgtEl>
                                          <p:spTgt spid="28"/>
                                        </p:tgtEl>
                                        <p:attrNameLst>
                                          <p:attrName>ppt_h</p:attrName>
                                        </p:attrNameLst>
                                      </p:cBhvr>
                                      <p:tavLst>
                                        <p:tav tm="0">
                                          <p:val>
                                            <p:fltVal val="0"/>
                                          </p:val>
                                        </p:tav>
                                        <p:tav tm="100000">
                                          <p:val>
                                            <p:strVal val="#ppt_h"/>
                                          </p:val>
                                        </p:tav>
                                      </p:tavLst>
                                    </p:anim>
                                  </p:childTnLst>
                                </p:cTn>
                              </p:par>
                              <p:par>
                                <p:cTn id="316" presetID="23" presetClass="entr" presetSubtype="16" fill="hold" grpId="3" nodeType="withEffect">
                                  <p:stCondLst>
                                    <p:cond delay="0"/>
                                  </p:stCondLst>
                                  <p:childTnLst>
                                    <p:set>
                                      <p:cBhvr>
                                        <p:cTn id="317" dur="1" fill="hold">
                                          <p:stCondLst>
                                            <p:cond delay="0"/>
                                          </p:stCondLst>
                                        </p:cTn>
                                        <p:tgtEl>
                                          <p:spTgt spid="29"/>
                                        </p:tgtEl>
                                        <p:attrNameLst>
                                          <p:attrName>style.visibility</p:attrName>
                                        </p:attrNameLst>
                                      </p:cBhvr>
                                      <p:to>
                                        <p:strVal val="visible"/>
                                      </p:to>
                                    </p:set>
                                    <p:anim calcmode="lin" valueType="num">
                                      <p:cBhvr>
                                        <p:cTn id="318" dur="3000" fill="hold"/>
                                        <p:tgtEl>
                                          <p:spTgt spid="29"/>
                                        </p:tgtEl>
                                        <p:attrNameLst>
                                          <p:attrName>ppt_w</p:attrName>
                                        </p:attrNameLst>
                                      </p:cBhvr>
                                      <p:tavLst>
                                        <p:tav tm="0">
                                          <p:val>
                                            <p:fltVal val="0"/>
                                          </p:val>
                                        </p:tav>
                                        <p:tav tm="100000">
                                          <p:val>
                                            <p:strVal val="#ppt_w"/>
                                          </p:val>
                                        </p:tav>
                                      </p:tavLst>
                                    </p:anim>
                                    <p:anim calcmode="lin" valueType="num">
                                      <p:cBhvr>
                                        <p:cTn id="319" dur="3000" fill="hold"/>
                                        <p:tgtEl>
                                          <p:spTgt spid="29"/>
                                        </p:tgtEl>
                                        <p:attrNameLst>
                                          <p:attrName>ppt_h</p:attrName>
                                        </p:attrNameLst>
                                      </p:cBhvr>
                                      <p:tavLst>
                                        <p:tav tm="0">
                                          <p:val>
                                            <p:fltVal val="0"/>
                                          </p:val>
                                        </p:tav>
                                        <p:tav tm="100000">
                                          <p:val>
                                            <p:strVal val="#ppt_h"/>
                                          </p:val>
                                        </p:tav>
                                      </p:tavLst>
                                    </p:anim>
                                  </p:childTnLst>
                                </p:cTn>
                              </p:par>
                              <p:par>
                                <p:cTn id="320" presetID="29" presetClass="entr" presetSubtype="0" fill="hold" nodeType="withEffect">
                                  <p:stCondLst>
                                    <p:cond delay="0"/>
                                  </p:stCondLst>
                                  <p:childTnLst>
                                    <p:set>
                                      <p:cBhvr>
                                        <p:cTn id="321" dur="1" fill="hold">
                                          <p:stCondLst>
                                            <p:cond delay="0"/>
                                          </p:stCondLst>
                                        </p:cTn>
                                        <p:tgtEl>
                                          <p:spTgt spid="5"/>
                                        </p:tgtEl>
                                        <p:attrNameLst>
                                          <p:attrName>style.visibility</p:attrName>
                                        </p:attrNameLst>
                                      </p:cBhvr>
                                      <p:to>
                                        <p:strVal val="visible"/>
                                      </p:to>
                                    </p:set>
                                    <p:anim calcmode="lin" valueType="num">
                                      <p:cBhvr>
                                        <p:cTn id="322" dur="3000" fill="hold"/>
                                        <p:tgtEl>
                                          <p:spTgt spid="5"/>
                                        </p:tgtEl>
                                        <p:attrNameLst>
                                          <p:attrName>ppt_x</p:attrName>
                                        </p:attrNameLst>
                                      </p:cBhvr>
                                      <p:tavLst>
                                        <p:tav tm="0">
                                          <p:val>
                                            <p:strVal val="#ppt_x-.2"/>
                                          </p:val>
                                        </p:tav>
                                        <p:tav tm="100000">
                                          <p:val>
                                            <p:strVal val="#ppt_x"/>
                                          </p:val>
                                        </p:tav>
                                      </p:tavLst>
                                    </p:anim>
                                    <p:anim calcmode="lin" valueType="num">
                                      <p:cBhvr>
                                        <p:cTn id="323" dur="3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32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ladro_circuswave_04.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9"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ppt_x</p:attrName>
                                        </p:attrNameLst>
                                      </p:cBhvr>
                                      <p:tavLst>
                                        <p:tav tm="0">
                                          <p:val>
                                            <p:strVal val="#ppt_x-.2"/>
                                          </p:val>
                                        </p:tav>
                                        <p:tav tm="100000">
                                          <p:val>
                                            <p:strVal val="#ppt_x"/>
                                          </p:val>
                                        </p:tav>
                                      </p:tavLst>
                                    </p:anim>
                                    <p:anim calcmode="lin" valueType="num">
                                      <p:cBhvr>
                                        <p:cTn id="15" dur="3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6"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524662459_509e18e458_b.jpg"/>
          <p:cNvPicPr>
            <a:picLocks noChangeAspect="1"/>
          </p:cNvPicPr>
          <p:nvPr/>
        </p:nvPicPr>
        <p:blipFill>
          <a:blip r:embed="rId2"/>
          <a:stretch>
            <a:fillRect/>
          </a:stretch>
        </p:blipFill>
        <p:spPr>
          <a:xfrm>
            <a:off x="0" y="0"/>
            <a:ext cx="9144000" cy="6858000"/>
          </a:xfrm>
          <a:prstGeom prst="rect">
            <a:avLst/>
          </a:prstGeom>
        </p:spPr>
      </p:pic>
      <p:pic>
        <p:nvPicPr>
          <p:cNvPr id="5" name="4 Imagen" descr="9524662459_509e18e458_b.jpg"/>
          <p:cNvPicPr>
            <a:picLocks noChangeAspect="1"/>
          </p:cNvPicPr>
          <p:nvPr/>
        </p:nvPicPr>
        <p:blipFill>
          <a:blip r:embed="rId2"/>
          <a:stretch>
            <a:fillRect/>
          </a:stretch>
        </p:blipFill>
        <p:spPr>
          <a:xfrm>
            <a:off x="0" y="0"/>
            <a:ext cx="9144000" cy="6858000"/>
          </a:xfrm>
          <a:prstGeom prst="rect">
            <a:avLst/>
          </a:prstGeom>
        </p:spPr>
      </p:pic>
      <p:pic>
        <p:nvPicPr>
          <p:cNvPr id="6" name="5 Imagen" descr="9524662459_509e18e458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4"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23"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childTnLst>
                                </p:cTn>
                              </p:par>
                              <p:par>
                                <p:cTn id="15" presetID="13"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plus(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8"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diamond(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dsc00197.jpg"/>
          <p:cNvPicPr>
            <a:picLocks noChangeAspect="1"/>
          </p:cNvPicPr>
          <p:nvPr/>
        </p:nvPicPr>
        <p:blipFill>
          <a:blip r:embed="rId2"/>
          <a:stretch>
            <a:fillRect/>
          </a:stretch>
        </p:blipFill>
        <p:spPr>
          <a:xfrm>
            <a:off x="0" y="0"/>
            <a:ext cx="9144000" cy="6858000"/>
          </a:xfrm>
          <a:prstGeom prst="rect">
            <a:avLst/>
          </a:prstGeom>
        </p:spPr>
      </p:pic>
      <p:sp>
        <p:nvSpPr>
          <p:cNvPr id="5" name="4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5"/>
                                        </p:tgtEl>
                                        <p:attrNameLst>
                                          <p:attrName>style.opacity</p:attrName>
                                        </p:attrNameLst>
                                      </p:cBhvr>
                                      <p:to>
                                        <p:strVal val="0"/>
                                      </p:to>
                                    </p:set>
                                    <p:animEffect filter="image" prLst="opacity: 0">
                                      <p:cBhvr rctx="IE">
                                        <p:cTn id="7" dur="indefinite"/>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83097218_30548ab70d_b.jpg"/>
          <p:cNvPicPr>
            <a:picLocks noChangeAspect="1"/>
          </p:cNvPicPr>
          <p:nvPr/>
        </p:nvPicPr>
        <p:blipFill>
          <a:blip r:embed="rId2"/>
          <a:stretch>
            <a:fillRect/>
          </a:stretch>
        </p:blipFill>
        <p:spPr>
          <a:xfrm>
            <a:off x="1643042" y="0"/>
            <a:ext cx="5857916" cy="6858000"/>
          </a:xfrm>
          <a:prstGeom prst="rect">
            <a:avLst/>
          </a:prstGeom>
        </p:spPr>
      </p:pic>
      <p:sp>
        <p:nvSpPr>
          <p:cNvPr id="5" name="4 Rectángulo"/>
          <p:cNvSpPr/>
          <p:nvPr/>
        </p:nvSpPr>
        <p:spPr>
          <a:xfrm>
            <a:off x="0" y="0"/>
            <a:ext cx="428596" cy="6858000"/>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571472" y="1500174"/>
            <a:ext cx="428628" cy="535782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1214414" y="2928934"/>
            <a:ext cx="428628" cy="392906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8715404" y="0"/>
            <a:ext cx="428596" cy="6858000"/>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072462" y="1500174"/>
            <a:ext cx="428628" cy="535782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429520" y="2928934"/>
            <a:ext cx="428628" cy="3929066"/>
          </a:xfrm>
          <a:prstGeom prst="rect">
            <a:avLst/>
          </a:prstGeom>
          <a:gradFill>
            <a:gsLst>
              <a:gs pos="32000">
                <a:schemeClr val="tx2">
                  <a:lumMod val="25000"/>
                </a:schemeClr>
              </a:gs>
              <a:gs pos="64999">
                <a:srgbClr val="F0EBD5"/>
              </a:gs>
              <a:gs pos="100000">
                <a:srgbClr val="D1C39F"/>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1"/>
                                        </p:tgtEl>
                                        <p:attrNameLst>
                                          <p:attrName>style.opacity</p:attrName>
                                        </p:attrNameLst>
                                      </p:cBhvr>
                                      <p:to>
                                        <p:strVal val="0"/>
                                      </p:to>
                                    </p:set>
                                    <p:animEffect filter="image" prLst="opacity: 0">
                                      <p:cBhvr rctx="IE">
                                        <p:cTn id="7" dur="indefinite"/>
                                        <p:tgtEl>
                                          <p:spTgt spid="11"/>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17" presetClass="entr" presetSubtype="1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17" presetClass="entr" presetSubtype="10" fill="hold" grpId="1"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3000" fill="hold"/>
                                        <p:tgtEl>
                                          <p:spTgt spid="6"/>
                                        </p:tgtEl>
                                        <p:attrNameLst>
                                          <p:attrName>ppt_w</p:attrName>
                                        </p:attrNameLst>
                                      </p:cBhvr>
                                      <p:tavLst>
                                        <p:tav tm="0">
                                          <p:val>
                                            <p:fltVal val="0"/>
                                          </p:val>
                                        </p:tav>
                                        <p:tav tm="100000">
                                          <p:val>
                                            <p:strVal val="#ppt_w"/>
                                          </p:val>
                                        </p:tav>
                                      </p:tavLst>
                                    </p:anim>
                                    <p:anim calcmode="lin" valueType="num">
                                      <p:cBhvr>
                                        <p:cTn id="27" dur="3000" fill="hold"/>
                                        <p:tgtEl>
                                          <p:spTgt spid="6"/>
                                        </p:tgtEl>
                                        <p:attrNameLst>
                                          <p:attrName>ppt_h</p:attrName>
                                        </p:attrNameLst>
                                      </p:cBhvr>
                                      <p:tavLst>
                                        <p:tav tm="0">
                                          <p:val>
                                            <p:strVal val="#ppt_h"/>
                                          </p:val>
                                        </p:tav>
                                        <p:tav tm="100000">
                                          <p:val>
                                            <p:strVal val="#ppt_h"/>
                                          </p:val>
                                        </p:tav>
                                      </p:tavLst>
                                    </p:anim>
                                  </p:childTnLst>
                                </p:cTn>
                              </p:par>
                              <p:par>
                                <p:cTn id="28" presetID="17" presetClass="entr" presetSubtype="10" fill="hold" grpId="1"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3000" fill="hold"/>
                                        <p:tgtEl>
                                          <p:spTgt spid="7"/>
                                        </p:tgtEl>
                                        <p:attrNameLst>
                                          <p:attrName>ppt_w</p:attrName>
                                        </p:attrNameLst>
                                      </p:cBhvr>
                                      <p:tavLst>
                                        <p:tav tm="0">
                                          <p:val>
                                            <p:fltVal val="0"/>
                                          </p:val>
                                        </p:tav>
                                        <p:tav tm="100000">
                                          <p:val>
                                            <p:strVal val="#ppt_w"/>
                                          </p:val>
                                        </p:tav>
                                      </p:tavLst>
                                    </p:anim>
                                    <p:anim calcmode="lin" valueType="num">
                                      <p:cBhvr>
                                        <p:cTn id="31" dur="3000" fill="hold"/>
                                        <p:tgtEl>
                                          <p:spTgt spid="7"/>
                                        </p:tgtEl>
                                        <p:attrNameLst>
                                          <p:attrName>ppt_h</p:attrName>
                                        </p:attrNameLst>
                                      </p:cBhvr>
                                      <p:tavLst>
                                        <p:tav tm="0">
                                          <p:val>
                                            <p:strVal val="#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ppt_x"/>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3000" fill="hold"/>
                                        <p:tgtEl>
                                          <p:spTgt spid="9"/>
                                        </p:tgtEl>
                                        <p:attrNameLst>
                                          <p:attrName>ppt_x</p:attrName>
                                        </p:attrNameLst>
                                      </p:cBhvr>
                                      <p:tavLst>
                                        <p:tav tm="0">
                                          <p:val>
                                            <p:strVal val="#ppt_x"/>
                                          </p:val>
                                        </p:tav>
                                        <p:tav tm="100000">
                                          <p:val>
                                            <p:strVal val="#ppt_x"/>
                                          </p:val>
                                        </p:tav>
                                      </p:tavLst>
                                    </p:anim>
                                    <p:anim calcmode="lin" valueType="num">
                                      <p:cBhvr additive="base">
                                        <p:cTn id="39" dur="30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ppt_x"/>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17" presetClass="entr" presetSubtype="10" fill="hold" grpId="1"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p:cTn id="46" dur="3000" fill="hold"/>
                                        <p:tgtEl>
                                          <p:spTgt spid="8"/>
                                        </p:tgtEl>
                                        <p:attrNameLst>
                                          <p:attrName>ppt_w</p:attrName>
                                        </p:attrNameLst>
                                      </p:cBhvr>
                                      <p:tavLst>
                                        <p:tav tm="0">
                                          <p:val>
                                            <p:fltVal val="0"/>
                                          </p:val>
                                        </p:tav>
                                        <p:tav tm="100000">
                                          <p:val>
                                            <p:strVal val="#ppt_w"/>
                                          </p:val>
                                        </p:tav>
                                      </p:tavLst>
                                    </p:anim>
                                    <p:anim calcmode="lin" valueType="num">
                                      <p:cBhvr>
                                        <p:cTn id="47" dur="3000" fill="hold"/>
                                        <p:tgtEl>
                                          <p:spTgt spid="8"/>
                                        </p:tgtEl>
                                        <p:attrNameLst>
                                          <p:attrName>ppt_h</p:attrName>
                                        </p:attrNameLst>
                                      </p:cBhvr>
                                      <p:tavLst>
                                        <p:tav tm="0">
                                          <p:val>
                                            <p:strVal val="#ppt_h"/>
                                          </p:val>
                                        </p:tav>
                                        <p:tav tm="100000">
                                          <p:val>
                                            <p:strVal val="#ppt_h"/>
                                          </p:val>
                                        </p:tav>
                                      </p:tavLst>
                                    </p:anim>
                                  </p:childTnLst>
                                </p:cTn>
                              </p:par>
                              <p:par>
                                <p:cTn id="48" presetID="17" presetClass="entr" presetSubtype="10" fill="hold" grpId="1"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p:cTn id="50" dur="3000" fill="hold"/>
                                        <p:tgtEl>
                                          <p:spTgt spid="9"/>
                                        </p:tgtEl>
                                        <p:attrNameLst>
                                          <p:attrName>ppt_w</p:attrName>
                                        </p:attrNameLst>
                                      </p:cBhvr>
                                      <p:tavLst>
                                        <p:tav tm="0">
                                          <p:val>
                                            <p:fltVal val="0"/>
                                          </p:val>
                                        </p:tav>
                                        <p:tav tm="100000">
                                          <p:val>
                                            <p:strVal val="#ppt_w"/>
                                          </p:val>
                                        </p:tav>
                                      </p:tavLst>
                                    </p:anim>
                                    <p:anim calcmode="lin" valueType="num">
                                      <p:cBhvr>
                                        <p:cTn id="51" dur="3000" fill="hold"/>
                                        <p:tgtEl>
                                          <p:spTgt spid="9"/>
                                        </p:tgtEl>
                                        <p:attrNameLst>
                                          <p:attrName>ppt_h</p:attrName>
                                        </p:attrNameLst>
                                      </p:cBhvr>
                                      <p:tavLst>
                                        <p:tav tm="0">
                                          <p:val>
                                            <p:strVal val="#ppt_h"/>
                                          </p:val>
                                        </p:tav>
                                        <p:tav tm="100000">
                                          <p:val>
                                            <p:strVal val="#ppt_h"/>
                                          </p:val>
                                        </p:tav>
                                      </p:tavLst>
                                    </p:anim>
                                  </p:childTnLst>
                                </p:cTn>
                              </p:par>
                              <p:par>
                                <p:cTn id="52" presetID="17" presetClass="entr" presetSubtype="10" fill="hold" grpId="1" nodeType="withEffect">
                                  <p:stCondLst>
                                    <p:cond delay="0"/>
                                  </p:stCondLst>
                                  <p:childTnLst>
                                    <p:set>
                                      <p:cBhvr>
                                        <p:cTn id="53" dur="1" fill="hold">
                                          <p:stCondLst>
                                            <p:cond delay="0"/>
                                          </p:stCondLst>
                                        </p:cTn>
                                        <p:tgtEl>
                                          <p:spTgt spid="10"/>
                                        </p:tgtEl>
                                        <p:attrNameLst>
                                          <p:attrName>style.visibility</p:attrName>
                                        </p:attrNameLst>
                                      </p:cBhvr>
                                      <p:to>
                                        <p:strVal val="visible"/>
                                      </p:to>
                                    </p:set>
                                    <p:anim calcmode="lin" valueType="num">
                                      <p:cBhvr>
                                        <p:cTn id="54" dur="3000" fill="hold"/>
                                        <p:tgtEl>
                                          <p:spTgt spid="10"/>
                                        </p:tgtEl>
                                        <p:attrNameLst>
                                          <p:attrName>ppt_w</p:attrName>
                                        </p:attrNameLst>
                                      </p:cBhvr>
                                      <p:tavLst>
                                        <p:tav tm="0">
                                          <p:val>
                                            <p:fltVal val="0"/>
                                          </p:val>
                                        </p:tav>
                                        <p:tav tm="100000">
                                          <p:val>
                                            <p:strVal val="#ppt_w"/>
                                          </p:val>
                                        </p:tav>
                                      </p:tavLst>
                                    </p:anim>
                                    <p:anim calcmode="lin" valueType="num">
                                      <p:cBhvr>
                                        <p:cTn id="55" dur="3000" fill="hold"/>
                                        <p:tgtEl>
                                          <p:spTgt spid="10"/>
                                        </p:tgtEl>
                                        <p:attrNameLst>
                                          <p:attrName>ppt_h</p:attrName>
                                        </p:attrNameLst>
                                      </p:cBhvr>
                                      <p:tavLst>
                                        <p:tav tm="0">
                                          <p:val>
                                            <p:strVal val="#ppt_h"/>
                                          </p:val>
                                        </p:tav>
                                        <p:tav tm="100000">
                                          <p:val>
                                            <p:strVal val="#ppt_h"/>
                                          </p:val>
                                        </p:tav>
                                      </p:tavLst>
                                    </p:anim>
                                  </p:childTnLst>
                                </p:cTn>
                              </p:par>
                              <p:par>
                                <p:cTn id="56" presetID="17" presetClass="entr" presetSubtype="10"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3000" fill="hold"/>
                                        <p:tgtEl>
                                          <p:spTgt spid="4"/>
                                        </p:tgtEl>
                                        <p:attrNameLst>
                                          <p:attrName>ppt_w</p:attrName>
                                        </p:attrNameLst>
                                      </p:cBhvr>
                                      <p:tavLst>
                                        <p:tav tm="0">
                                          <p:val>
                                            <p:fltVal val="0"/>
                                          </p:val>
                                        </p:tav>
                                        <p:tav tm="100000">
                                          <p:val>
                                            <p:strVal val="#ppt_w"/>
                                          </p:val>
                                        </p:tav>
                                      </p:tavLst>
                                    </p:anim>
                                    <p:anim calcmode="lin" valueType="num">
                                      <p:cBhvr>
                                        <p:cTn id="59" dur="3000" fill="hold"/>
                                        <p:tgtEl>
                                          <p:spTgt spid="4"/>
                                        </p:tgtEl>
                                        <p:attrNameLst>
                                          <p:attrName>ppt_h</p:attrName>
                                        </p:attrNameLst>
                                      </p:cBhvr>
                                      <p:tavLst>
                                        <p:tav tm="0">
                                          <p:val>
                                            <p:strVal val="#ppt_h"/>
                                          </p:val>
                                        </p:tav>
                                        <p:tav tm="100000">
                                          <p:val>
                                            <p:strVal val="#ppt_h"/>
                                          </p:val>
                                        </p:tav>
                                      </p:tavLst>
                                    </p:anim>
                                  </p:childTnLst>
                                </p:cTn>
                              </p:par>
                              <p:par>
                                <p:cTn id="60" presetID="3" presetClass="entr" presetSubtype="10"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linds(horizontal)">
                                      <p:cBhvr>
                                        <p:cTn id="6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582508497_ef020a0f04_b.jpg"/>
          <p:cNvPicPr>
            <a:picLocks noChangeAspect="1"/>
          </p:cNvPicPr>
          <p:nvPr/>
        </p:nvPicPr>
        <p:blipFill>
          <a:blip r:embed="rId2"/>
          <a:stretch>
            <a:fillRect/>
          </a:stretch>
        </p:blipFill>
        <p:spPr>
          <a:xfrm>
            <a:off x="0" y="0"/>
            <a:ext cx="9144000" cy="6858000"/>
          </a:xfrm>
          <a:prstGeom prst="rect">
            <a:avLst/>
          </a:prstGeom>
        </p:spPr>
      </p:pic>
      <p:pic>
        <p:nvPicPr>
          <p:cNvPr id="5" name="4 Imagen" descr="5582508497_ef020a0f04_b.jpg"/>
          <p:cNvPicPr>
            <a:picLocks noChangeAspect="1"/>
          </p:cNvPicPr>
          <p:nvPr/>
        </p:nvPicPr>
        <p:blipFill>
          <a:blip r:embed="rId2"/>
          <a:stretch>
            <a:fillRect/>
          </a:stretch>
        </p:blipFill>
        <p:spPr>
          <a:xfrm>
            <a:off x="0" y="0"/>
            <a:ext cx="9144000" cy="6858000"/>
          </a:xfrm>
          <a:prstGeom prst="rect">
            <a:avLst/>
          </a:prstGeom>
        </p:spPr>
      </p:pic>
      <p:pic>
        <p:nvPicPr>
          <p:cNvPr id="6" name="5 Imagen" descr="5582508497_ef020a0f04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arn(outHorizontal)">
                                      <p:cBhvr>
                                        <p:cTn id="21" dur="3000"/>
                                        <p:tgtEl>
                                          <p:spTgt spid="5"/>
                                        </p:tgtEl>
                                      </p:cBhvr>
                                    </p:animEffect>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par>
                                <p:cTn id="26" presetID="13" presetClass="entr" presetSubtype="16"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plus(in)">
                                      <p:cBhvr>
                                        <p:cTn id="2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9527447634_63d0dd79e6_b.jpg"/>
          <p:cNvPicPr>
            <a:picLocks noChangeAspect="1"/>
          </p:cNvPicPr>
          <p:nvPr/>
        </p:nvPicPr>
        <p:blipFill>
          <a:blip r:embed="rId2"/>
          <a:stretch>
            <a:fillRect/>
          </a:stretch>
        </p:blipFill>
        <p:spPr>
          <a:xfrm>
            <a:off x="0" y="0"/>
            <a:ext cx="9144000" cy="6858000"/>
          </a:xfrm>
          <a:prstGeom prst="rect">
            <a:avLst/>
          </a:prstGeom>
        </p:spPr>
      </p:pic>
      <p:pic>
        <p:nvPicPr>
          <p:cNvPr id="6" name="5 Imagen" descr="9527447634_63d0dd79e6_b.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152400" y="15240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5000"/>
                                        <p:tgtEl>
                                          <p:spTgt spid="6"/>
                                        </p:tgtEl>
                                      </p:cBhvr>
                                    </p:animEffect>
                                  </p:childTnLst>
                                </p:cTn>
                              </p:par>
                              <p:par>
                                <p:cTn id="11" presetID="21"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8)">
                                      <p:cBhvr>
                                        <p:cTn id="13" dur="5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strVal val="4/3*#ppt_w"/>
                                          </p:val>
                                        </p:tav>
                                        <p:tav tm="100000">
                                          <p:val>
                                            <p:strVal val="#ppt_w"/>
                                          </p:val>
                                        </p:tav>
                                      </p:tavLst>
                                    </p:anim>
                                    <p:anim calcmode="lin" valueType="num">
                                      <p:cBhvr>
                                        <p:cTn id="17" dur="5000" fill="hold"/>
                                        <p:tgtEl>
                                          <p:spTgt spid="5"/>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0" fill="hold"/>
                                        <p:tgtEl>
                                          <p:spTgt spid="6"/>
                                        </p:tgtEl>
                                        <p:attrNameLst>
                                          <p:attrName>ppt_w</p:attrName>
                                        </p:attrNameLst>
                                      </p:cBhvr>
                                      <p:tavLst>
                                        <p:tav tm="0">
                                          <p:val>
                                            <p:strVal val="4/3*#ppt_w"/>
                                          </p:val>
                                        </p:tav>
                                        <p:tav tm="100000">
                                          <p:val>
                                            <p:strVal val="#ppt_w"/>
                                          </p:val>
                                        </p:tav>
                                      </p:tavLst>
                                    </p:anim>
                                    <p:anim calcmode="lin" valueType="num">
                                      <p:cBhvr>
                                        <p:cTn id="21" dur="5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dscn5699.jpg"/>
          <p:cNvPicPr>
            <a:picLocks noGrp="1" noChangeAspect="1"/>
          </p:cNvPicPr>
          <p:nvPr>
            <p:ph idx="1"/>
          </p:nvPr>
        </p:nvPicPr>
        <p:blipFill>
          <a:blip r:embed="rId2"/>
          <a:stretch>
            <a:fillRect/>
          </a:stretch>
        </p:blipFill>
        <p:spPr>
          <a:xfrm>
            <a:off x="0" y="0"/>
            <a:ext cx="9144000" cy="6858000"/>
          </a:xfrm>
        </p:spPr>
      </p:pic>
      <p:pic>
        <p:nvPicPr>
          <p:cNvPr id="5" name="3 Marcador de contenido" descr="dscn5699.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dscn5699.jpg"/>
          <p:cNvPicPr>
            <a:picLocks noChangeAspect="1"/>
          </p:cNvPicPr>
          <p:nvPr/>
        </p:nvPicPr>
        <p:blipFill>
          <a:blip r:embed="rId2"/>
          <a:stretch>
            <a:fillRect/>
          </a:stretch>
        </p:blipFill>
        <p:spPr>
          <a:xfrm>
            <a:off x="0" y="0"/>
            <a:ext cx="9144000" cy="6858000"/>
          </a:xfrm>
          <a:prstGeom prst="rect">
            <a:avLst/>
          </a:prstGeom>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8"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in)">
                                      <p:cBhvr>
                                        <p:cTn id="10" dur="3000"/>
                                        <p:tgtEl>
                                          <p:spTgt spid="6"/>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par>
                                <p:cTn id="22" presetID="13" presetClass="entr" presetSubtype="16"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plus(in)">
                                      <p:cBhvr>
                                        <p:cTn id="2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sirenas6.jpg"/>
          <p:cNvPicPr>
            <a:picLocks noChangeAspect="1"/>
          </p:cNvPicPr>
          <p:nvPr/>
        </p:nvPicPr>
        <p:blipFill>
          <a:blip r:embed="rId2"/>
          <a:stretch>
            <a:fillRect/>
          </a:stretch>
        </p:blipFill>
        <p:spPr>
          <a:xfrm>
            <a:off x="0" y="0"/>
            <a:ext cx="9144000" cy="6858000"/>
          </a:xfrm>
          <a:prstGeom prst="rect">
            <a:avLst/>
          </a:prstGeom>
        </p:spPr>
      </p:pic>
      <p:pic>
        <p:nvPicPr>
          <p:cNvPr id="5" name="4 Imagen" descr="sirenas7.jpg"/>
          <p:cNvPicPr>
            <a:picLocks noChangeAspect="1"/>
          </p:cNvPicPr>
          <p:nvPr/>
        </p:nvPicPr>
        <p:blipFill>
          <a:blip r:embed="rId3"/>
          <a:srcRect t="4166"/>
          <a:stretch>
            <a:fillRect/>
          </a:stretch>
        </p:blipFill>
        <p:spPr>
          <a:xfrm>
            <a:off x="0" y="0"/>
            <a:ext cx="9144000" cy="6858000"/>
          </a:xfrm>
          <a:prstGeom prst="rect">
            <a:avLst/>
          </a:prstGeom>
        </p:spPr>
      </p:pic>
      <p:pic>
        <p:nvPicPr>
          <p:cNvPr id="56322" name="Picture 2" descr="Rendered Image"/>
          <p:cNvPicPr>
            <a:picLocks noChangeAspect="1" noChangeArrowheads="1"/>
          </p:cNvPicPr>
          <p:nvPr/>
        </p:nvPicPr>
        <p:blipFill>
          <a:blip r:embed="rId4">
            <a:lum bright="20000" contrast="40000"/>
          </a:blip>
          <a:srcRect/>
          <a:stretch>
            <a:fillRect/>
          </a:stretch>
        </p:blipFill>
        <p:spPr bwMode="auto">
          <a:xfrm>
            <a:off x="500034" y="4714884"/>
            <a:ext cx="2835561" cy="1747014"/>
          </a:xfrm>
          <a:prstGeom prst="rect">
            <a:avLst/>
          </a:prstGeom>
          <a:noFill/>
        </p:spPr>
      </p:pic>
      <p:sp>
        <p:nvSpPr>
          <p:cNvPr id="7" name="6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7"/>
                                        </p:tgtEl>
                                        <p:attrNameLst>
                                          <p:attrName>style.opacity</p:attrName>
                                        </p:attrNameLst>
                                      </p:cBhvr>
                                      <p:to>
                                        <p:strVal val="0"/>
                                      </p:to>
                                    </p:set>
                                    <p:animEffect filter="image" prLst="opacity: 0">
                                      <p:cBhvr rctx="IE">
                                        <p:cTn id="7" dur="indefinite"/>
                                        <p:tgtEl>
                                          <p:spTgt spid="7"/>
                                        </p:tgtEl>
                                      </p:cBhvr>
                                    </p:animEffect>
                                  </p:childTnLst>
                                </p:cTn>
                              </p:par>
                              <p:par>
                                <p:cTn id="8" presetID="17" presetClass="exit" presetSubtype="8" fill="hold" nodeType="withEffect">
                                  <p:stCondLst>
                                    <p:cond delay="300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ntr" presetSubtype="2" fill="hold" nodeType="withEffect">
                                  <p:stCondLst>
                                    <p:cond delay="3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ppt_x</p:attrName>
                                        </p:attrNameLst>
                                      </p:cBhvr>
                                      <p:tavLst>
                                        <p:tav tm="0">
                                          <p:val>
                                            <p:strVal val="#ppt_x+#ppt_w/2"/>
                                          </p:val>
                                        </p:tav>
                                        <p:tav tm="100000">
                                          <p:val>
                                            <p:strVal val="#ppt_x"/>
                                          </p:val>
                                        </p:tav>
                                      </p:tavLst>
                                    </p:anim>
                                    <p:anim calcmode="lin" valueType="num">
                                      <p:cBhvr>
                                        <p:cTn id="17" dur="5000" fill="hold"/>
                                        <p:tgtEl>
                                          <p:spTgt spid="4"/>
                                        </p:tgtEl>
                                        <p:attrNameLst>
                                          <p:attrName>ppt_y</p:attrName>
                                        </p:attrNameLst>
                                      </p:cBhvr>
                                      <p:tavLst>
                                        <p:tav tm="0">
                                          <p:val>
                                            <p:strVal val="#ppt_y"/>
                                          </p:val>
                                        </p:tav>
                                        <p:tav tm="100000">
                                          <p:val>
                                            <p:strVal val="#ppt_y"/>
                                          </p:val>
                                        </p:tav>
                                      </p:tavLst>
                                    </p:anim>
                                    <p:anim calcmode="lin" valueType="num">
                                      <p:cBhvr>
                                        <p:cTn id="18" dur="5000" fill="hold"/>
                                        <p:tgtEl>
                                          <p:spTgt spid="4"/>
                                        </p:tgtEl>
                                        <p:attrNameLst>
                                          <p:attrName>ppt_w</p:attrName>
                                        </p:attrNameLst>
                                      </p:cBhvr>
                                      <p:tavLst>
                                        <p:tav tm="0">
                                          <p:val>
                                            <p:fltVal val="0"/>
                                          </p:val>
                                        </p:tav>
                                        <p:tav tm="100000">
                                          <p:val>
                                            <p:strVal val="#ppt_w"/>
                                          </p:val>
                                        </p:tav>
                                      </p:tavLst>
                                    </p:anim>
                                    <p:anim calcmode="lin" valueType="num">
                                      <p:cBhvr>
                                        <p:cTn id="19" dur="5000" fill="hold"/>
                                        <p:tgtEl>
                                          <p:spTgt spid="4"/>
                                        </p:tgtEl>
                                        <p:attrNameLst>
                                          <p:attrName>ppt_h</p:attrName>
                                        </p:attrNameLst>
                                      </p:cBhvr>
                                      <p:tavLst>
                                        <p:tav tm="0">
                                          <p:val>
                                            <p:strVal val="#ppt_h"/>
                                          </p:val>
                                        </p:tav>
                                        <p:tav tm="100000">
                                          <p:val>
                                            <p:strVal val="#ppt_h"/>
                                          </p:val>
                                        </p:tav>
                                      </p:tavLst>
                                    </p:anim>
                                  </p:childTnLst>
                                </p:cTn>
                              </p:par>
                            </p:childTnLst>
                          </p:cTn>
                        </p:par>
                        <p:par>
                          <p:cTn id="20" fill="hold">
                            <p:stCondLst>
                              <p:cond delay="8000"/>
                            </p:stCondLst>
                            <p:childTnLst>
                              <p:par>
                                <p:cTn id="21" presetID="23" presetClass="entr" presetSubtype="16" fill="hold" nodeType="afterEffect">
                                  <p:stCondLst>
                                    <p:cond delay="0"/>
                                  </p:stCondLst>
                                  <p:childTnLst>
                                    <p:set>
                                      <p:cBhvr>
                                        <p:cTn id="22" dur="1" fill="hold">
                                          <p:stCondLst>
                                            <p:cond delay="0"/>
                                          </p:stCondLst>
                                        </p:cTn>
                                        <p:tgtEl>
                                          <p:spTgt spid="56322"/>
                                        </p:tgtEl>
                                        <p:attrNameLst>
                                          <p:attrName>style.visibility</p:attrName>
                                        </p:attrNameLst>
                                      </p:cBhvr>
                                      <p:to>
                                        <p:strVal val="visible"/>
                                      </p:to>
                                    </p:set>
                                    <p:anim calcmode="lin" valueType="num">
                                      <p:cBhvr>
                                        <p:cTn id="23" dur="1000" fill="hold"/>
                                        <p:tgtEl>
                                          <p:spTgt spid="56322"/>
                                        </p:tgtEl>
                                        <p:attrNameLst>
                                          <p:attrName>ppt_w</p:attrName>
                                        </p:attrNameLst>
                                      </p:cBhvr>
                                      <p:tavLst>
                                        <p:tav tm="0">
                                          <p:val>
                                            <p:fltVal val="0"/>
                                          </p:val>
                                        </p:tav>
                                        <p:tav tm="100000">
                                          <p:val>
                                            <p:strVal val="#ppt_w"/>
                                          </p:val>
                                        </p:tav>
                                      </p:tavLst>
                                    </p:anim>
                                    <p:anim calcmode="lin" valueType="num">
                                      <p:cBhvr>
                                        <p:cTn id="24" dur="1000" fill="hold"/>
                                        <p:tgtEl>
                                          <p:spTgt spid="5632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PORCELANA LLAD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PORCELANA LLADRO</Template>
  <TotalTime>0</TotalTime>
  <Words>182</Words>
  <Application>Microsoft Office PowerPoint</Application>
  <PresentationFormat>Presentación en pantalla (4:3)</PresentationFormat>
  <Paragraphs>26</Paragraphs>
  <Slides>75</Slides>
  <Notes>0</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PORCELANA LLADRO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2013-08-28T13:18:58Z</dcterms:created>
  <dcterms:modified xsi:type="dcterms:W3CDTF">2013-08-28T13:19:35Z</dcterms:modified>
</cp:coreProperties>
</file>