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19" r:id="rId3"/>
    <p:sldId id="321" r:id="rId4"/>
    <p:sldId id="257" r:id="rId5"/>
    <p:sldId id="325" r:id="rId6"/>
    <p:sldId id="259" r:id="rId7"/>
    <p:sldId id="326" r:id="rId8"/>
    <p:sldId id="263" r:id="rId9"/>
    <p:sldId id="260" r:id="rId10"/>
    <p:sldId id="261" r:id="rId11"/>
    <p:sldId id="265" r:id="rId12"/>
    <p:sldId id="274" r:id="rId13"/>
    <p:sldId id="266" r:id="rId14"/>
    <p:sldId id="267" r:id="rId15"/>
    <p:sldId id="297" r:id="rId16"/>
    <p:sldId id="270" r:id="rId17"/>
    <p:sldId id="273" r:id="rId18"/>
    <p:sldId id="300" r:id="rId19"/>
    <p:sldId id="275" r:id="rId20"/>
    <p:sldId id="278" r:id="rId21"/>
    <p:sldId id="280" r:id="rId22"/>
    <p:sldId id="302" r:id="rId23"/>
    <p:sldId id="282" r:id="rId24"/>
    <p:sldId id="305" r:id="rId25"/>
    <p:sldId id="284" r:id="rId26"/>
    <p:sldId id="285" r:id="rId27"/>
    <p:sldId id="288" r:id="rId28"/>
    <p:sldId id="310" r:id="rId29"/>
    <p:sldId id="290" r:id="rId30"/>
    <p:sldId id="293" r:id="rId31"/>
    <p:sldId id="311" r:id="rId32"/>
    <p:sldId id="294" r:id="rId33"/>
    <p:sldId id="318" r:id="rId34"/>
    <p:sldId id="298" r:id="rId35"/>
    <p:sldId id="299" r:id="rId36"/>
    <p:sldId id="301" r:id="rId37"/>
    <p:sldId id="320" r:id="rId38"/>
    <p:sldId id="306" r:id="rId39"/>
    <p:sldId id="307" r:id="rId40"/>
    <p:sldId id="322" r:id="rId41"/>
    <p:sldId id="315" r:id="rId42"/>
    <p:sldId id="316" r:id="rId43"/>
    <p:sldId id="323" r:id="rId44"/>
    <p:sldId id="328" r:id="rId45"/>
    <p:sldId id="327" r:id="rId4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v0OXPjFT0j5ULv/aEaiLw" hashData="KrvoWsLkWjylEcugZG/w4Cd8eR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361B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734" autoAdjust="0"/>
    <p:restoredTop sz="94660"/>
  </p:normalViewPr>
  <p:slideViewPr>
    <p:cSldViewPr>
      <p:cViewPr>
        <p:scale>
          <a:sx n="400" d="100"/>
          <a:sy n="400" d="100"/>
        </p:scale>
        <p:origin x="5838" y="391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73.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818DF25-D9FC-4737-996E-27B0DD6D04FF}" type="datetimeFigureOut">
              <a:rPr lang="es-PE" smtClean="0"/>
              <a:pPr/>
              <a:t>23/01/2017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F8D8BB5-0C18-4539-B8CB-A4D43914E2E2}"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818DF25-D9FC-4737-996E-27B0DD6D04FF}" type="datetimeFigureOut">
              <a:rPr lang="es-PE" smtClean="0"/>
              <a:pPr/>
              <a:t>23/01/2017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8D8BB5-0C18-4539-B8CB-A4D43914E2E2}"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4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4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79.png"/><Relationship Id="rId18" Type="http://schemas.openxmlformats.org/officeDocument/2006/relationships/image" Target="../media/image8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5.png"/><Relationship Id="rId11" Type="http://schemas.openxmlformats.org/officeDocument/2006/relationships/image" Target="../media/image78.png"/><Relationship Id="rId5" Type="http://schemas.openxmlformats.org/officeDocument/2006/relationships/hyperlink" Target="http://www.mispps.com/" TargetMode="External"/><Relationship Id="rId15" Type="http://schemas.openxmlformats.org/officeDocument/2006/relationships/image" Target="../media/image80.png"/><Relationship Id="rId10" Type="http://schemas.openxmlformats.org/officeDocument/2006/relationships/hyperlink" Target="https://www.facebook.com/mispps" TargetMode="External"/><Relationship Id="rId4" Type="http://schemas.openxmlformats.org/officeDocument/2006/relationships/image" Target="../media/image74.png"/><Relationship Id="rId9" Type="http://schemas.openxmlformats.org/officeDocument/2006/relationships/image" Target="../media/image7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ogo_lladro.png"/>
          <p:cNvPicPr>
            <a:picLocks noGrp="1" noChangeAspect="1"/>
          </p:cNvPicPr>
          <p:nvPr isPhoto="1"/>
        </p:nvPicPr>
        <p:blipFill>
          <a:blip r:embed="rId3">
            <a:duotone>
              <a:prstClr val="black"/>
              <a:srgbClr val="D9C3A5">
                <a:tint val="50000"/>
                <a:satMod val="180000"/>
              </a:srgbClr>
            </a:duotone>
            <a:lum bright="-40000" contrast="40000"/>
          </a:blip>
          <a:srcRect b="29167"/>
          <a:stretch>
            <a:fillRect/>
          </a:stretch>
        </p:blipFill>
        <p:spPr>
          <a:xfrm>
            <a:off x="4429124" y="2000246"/>
            <a:ext cx="4286248" cy="2545143"/>
          </a:xfrm>
          <a:prstGeom prst="rect">
            <a:avLst/>
          </a:prstGeom>
          <a:noFill/>
          <a:ln>
            <a:noFill/>
          </a:ln>
          <a:scene3d>
            <a:camera prst="orthographicFront"/>
            <a:lightRig rig="flat" dir="t"/>
          </a:scene3d>
          <a:sp3d prstMaterial="flat"/>
        </p:spPr>
      </p:pic>
      <p:pic>
        <p:nvPicPr>
          <p:cNvPr id="41986" name="Picture 2" descr="Resultado de imagen de porcelana lladro png transparente"/>
          <p:cNvPicPr>
            <a:picLocks noChangeAspect="1" noChangeArrowheads="1"/>
          </p:cNvPicPr>
          <p:nvPr/>
        </p:nvPicPr>
        <p:blipFill>
          <a:blip r:embed="rId4">
            <a:lum bright="10000" contrast="20000"/>
          </a:blip>
          <a:srcRect l="8115" r="8025"/>
          <a:stretch>
            <a:fillRect/>
          </a:stretch>
        </p:blipFill>
        <p:spPr bwMode="auto">
          <a:xfrm>
            <a:off x="500034" y="357172"/>
            <a:ext cx="3714776" cy="4429740"/>
          </a:xfrm>
          <a:prstGeom prst="rect">
            <a:avLst/>
          </a:prstGeom>
          <a:noFill/>
        </p:spPr>
      </p:pic>
      <p:sp>
        <p:nvSpPr>
          <p:cNvPr id="5" name="4 CuadroTexto"/>
          <p:cNvSpPr txBox="1"/>
          <p:nvPr/>
        </p:nvSpPr>
        <p:spPr>
          <a:xfrm>
            <a:off x="5286380" y="571486"/>
            <a:ext cx="2786114" cy="584775"/>
          </a:xfrm>
          <a:prstGeom prst="rect">
            <a:avLst/>
          </a:prstGeom>
          <a:noFill/>
        </p:spPr>
        <p:txBody>
          <a:bodyPr wrap="square" rtlCol="0">
            <a:spAutoFit/>
            <a:scene3d>
              <a:camera prst="orthographicFront"/>
              <a:lightRig rig="flat" dir="t"/>
            </a:scene3d>
            <a:sp3d extrusionH="57150">
              <a:bevelT h="25400" prst="softRound"/>
            </a:sp3d>
          </a:bodyPr>
          <a:lstStyle/>
          <a:p>
            <a:r>
              <a:rPr lang="es-PE" sz="3200" b="1" dirty="0" smtClean="0">
                <a:blipFill>
                  <a:blip r:embed="rId5"/>
                  <a:tile tx="0" ty="0" sx="100000" sy="100000" flip="none" algn="tl"/>
                </a:blipFill>
                <a:effectLst>
                  <a:outerShdw blurRad="38100" dist="38100" dir="2700000" algn="tl">
                    <a:srgbClr val="000000">
                      <a:alpha val="43137"/>
                    </a:srgbClr>
                  </a:outerShdw>
                </a:effectLst>
                <a:latin typeface="Times New Roman" pitchFamily="18" charset="0"/>
                <a:cs typeface="Times New Roman" pitchFamily="18" charset="0"/>
              </a:rPr>
              <a:t>PORCELANA</a:t>
            </a:r>
            <a:endParaRPr lang="es-PE" sz="3200" b="1" dirty="0">
              <a:blipFill>
                <a:blip r:embed="rId5"/>
                <a:tile tx="0" ty="0" sx="100000" sy="100000" flip="none" algn="tl"/>
              </a:blip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 name="5 CuadroTexto"/>
          <p:cNvSpPr txBox="1"/>
          <p:nvPr/>
        </p:nvSpPr>
        <p:spPr>
          <a:xfrm>
            <a:off x="5429256" y="1214428"/>
            <a:ext cx="2452916" cy="584775"/>
          </a:xfrm>
          <a:prstGeom prst="rect">
            <a:avLst/>
          </a:prstGeom>
          <a:noFill/>
        </p:spPr>
        <p:txBody>
          <a:bodyPr wrap="none" rtlCol="0">
            <a:spAutoFit/>
            <a:scene3d>
              <a:camera prst="orthographicFront"/>
              <a:lightRig rig="flat" dir="t"/>
            </a:scene3d>
            <a:sp3d extrusionH="57150">
              <a:bevelT h="25400" prst="softRound"/>
            </a:sp3d>
          </a:bodyPr>
          <a:lstStyle/>
          <a:p>
            <a:r>
              <a:rPr lang="es-PE" sz="3200" b="1" dirty="0" smtClean="0">
                <a:blipFill>
                  <a:blip r:embed="rId5"/>
                  <a:tile tx="0" ty="0" sx="100000" sy="100000" flip="none" algn="tl"/>
                </a:blipFill>
                <a:effectLst>
                  <a:outerShdw blurRad="38100" dist="38100" dir="2700000" algn="tl">
                    <a:srgbClr val="000000">
                      <a:alpha val="43137"/>
                    </a:srgbClr>
                  </a:outerShdw>
                </a:effectLst>
                <a:latin typeface="Times New Roman" pitchFamily="18" charset="0"/>
                <a:cs typeface="Times New Roman" pitchFamily="18" charset="0"/>
              </a:rPr>
              <a:t>ARTÍSTICA</a:t>
            </a:r>
            <a:endParaRPr lang="es-PE" sz="3200" b="1" dirty="0">
              <a:blipFill>
                <a:blip r:embed="rId5"/>
                <a:tile tx="0" ty="0" sx="100000" sy="100000" flip="none" algn="tl"/>
              </a:blip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 name="6 Marco"/>
          <p:cNvSpPr/>
          <p:nvPr/>
        </p:nvSpPr>
        <p:spPr>
          <a:xfrm>
            <a:off x="285720" y="142858"/>
            <a:ext cx="8643998" cy="4857784"/>
          </a:xfrm>
          <a:prstGeom prst="frame">
            <a:avLst>
              <a:gd name="adj1" fmla="val 154"/>
            </a:avLst>
          </a:prstGeom>
          <a:blipFill dpi="0" rotWithShape="1">
            <a:blip r:embed="rId6"/>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Rectángulo"/>
          <p:cNvSpPr/>
          <p:nvPr/>
        </p:nvSpPr>
        <p:spPr>
          <a:xfrm>
            <a:off x="214282" y="0"/>
            <a:ext cx="8715436" cy="142876"/>
          </a:xfrm>
          <a:prstGeom prst="rect">
            <a:avLst/>
          </a:prstGeom>
          <a:blipFill>
            <a:blip r:embed="rId7">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44" y="5000641"/>
            <a:ext cx="9001156" cy="142857"/>
          </a:xfrm>
          <a:prstGeom prst="rect">
            <a:avLst/>
          </a:prstGeom>
          <a:blipFill>
            <a:blip r:embed="rId7">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 y="0"/>
            <a:ext cx="285721" cy="5143500"/>
          </a:xfrm>
          <a:prstGeom prst="rect">
            <a:avLst/>
          </a:prstGeom>
          <a:blipFill>
            <a:blip r:embed="rId7">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858279" y="0"/>
            <a:ext cx="285721" cy="5143500"/>
          </a:xfrm>
          <a:prstGeom prst="rect">
            <a:avLst/>
          </a:prstGeom>
          <a:blipFill>
            <a:blip r:embed="rId7">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402" name="Picture 2" descr="imagen renderizada"/>
          <p:cNvPicPr>
            <a:picLocks noChangeAspect="1" noChangeArrowheads="1"/>
          </p:cNvPicPr>
          <p:nvPr/>
        </p:nvPicPr>
        <p:blipFill>
          <a:blip r:embed="rId8">
            <a:duotone>
              <a:prstClr val="black"/>
              <a:schemeClr val="accent6">
                <a:tint val="45000"/>
                <a:satMod val="400000"/>
              </a:schemeClr>
            </a:duotone>
            <a:lum contrast="40000"/>
          </a:blip>
          <a:srcRect/>
          <a:stretch>
            <a:fillRect/>
          </a:stretch>
        </p:blipFill>
        <p:spPr bwMode="auto">
          <a:xfrm>
            <a:off x="5357818" y="4429138"/>
            <a:ext cx="2357454" cy="293884"/>
          </a:xfrm>
          <a:prstGeom prst="rect">
            <a:avLst/>
          </a:prstGeom>
          <a:noFill/>
        </p:spPr>
      </p:pic>
      <p:pic>
        <p:nvPicPr>
          <p:cNvPr id="102404" name="Picture 4" descr="imagen renderizada"/>
          <p:cNvPicPr>
            <a:picLocks noChangeAspect="1" noChangeArrowheads="1"/>
          </p:cNvPicPr>
          <p:nvPr/>
        </p:nvPicPr>
        <p:blipFill>
          <a:blip r:embed="rId9">
            <a:duotone>
              <a:prstClr val="black"/>
              <a:schemeClr val="accent6">
                <a:tint val="45000"/>
                <a:satMod val="400000"/>
              </a:schemeClr>
            </a:duotone>
            <a:lum contrast="40000"/>
          </a:blip>
          <a:srcRect/>
          <a:stretch>
            <a:fillRect/>
          </a:stretch>
        </p:blipFill>
        <p:spPr bwMode="auto">
          <a:xfrm>
            <a:off x="714348" y="3500444"/>
            <a:ext cx="990599" cy="342901"/>
          </a:xfrm>
          <a:prstGeom prst="rect">
            <a:avLst/>
          </a:prstGeom>
          <a:noFill/>
        </p:spPr>
      </p:pic>
    </p:spTree>
  </p:cSld>
  <p:clrMapOvr>
    <a:masterClrMapping/>
  </p:clrMapOvr>
  <p:transition advTm="18000">
    <p:sndAc>
      <p:stSnd loop="1">
        <p:snd r:embed="rId2" name="El_sonido_del_silencio_-_Flauta_de_pan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anim calcmode="lin" valueType="num">
                                      <p:cBhvr>
                                        <p:cTn id="14" dur="2000" fill="hold"/>
                                        <p:tgtEl>
                                          <p:spTgt spid="6"/>
                                        </p:tgtEl>
                                        <p:attrNameLst>
                                          <p:attrName>ppt_x</p:attrName>
                                        </p:attrNameLst>
                                      </p:cBhvr>
                                      <p:tavLst>
                                        <p:tav tm="0">
                                          <p:val>
                                            <p:strVal val="#ppt_x"/>
                                          </p:val>
                                        </p:tav>
                                        <p:tav tm="100000">
                                          <p:val>
                                            <p:strVal val="#ppt_x"/>
                                          </p:val>
                                        </p:tav>
                                      </p:tavLst>
                                    </p:anim>
                                    <p:anim calcmode="lin" valueType="num">
                                      <p:cBhvr>
                                        <p:cTn id="15" dur="2000" fill="hold"/>
                                        <p:tgtEl>
                                          <p:spTgt spid="6"/>
                                        </p:tgtEl>
                                        <p:attrNameLst>
                                          <p:attrName>ppt_y</p:attrName>
                                        </p:attrNameLst>
                                      </p:cBhvr>
                                      <p:tavLst>
                                        <p:tav tm="0">
                                          <p:val>
                                            <p:strVal val="#ppt_y-.1"/>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41986"/>
                                        </p:tgtEl>
                                        <p:attrNameLst>
                                          <p:attrName>style.visibility</p:attrName>
                                        </p:attrNameLst>
                                      </p:cBhvr>
                                      <p:to>
                                        <p:strVal val="visible"/>
                                      </p:to>
                                    </p:set>
                                    <p:animEffect transition="in" filter="fade">
                                      <p:cBhvr>
                                        <p:cTn id="18" dur="3000"/>
                                        <p:tgtEl>
                                          <p:spTgt spid="41986"/>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2000"/>
                                        <p:tgtEl>
                                          <p:spTgt spid="2"/>
                                        </p:tgtEl>
                                      </p:cBhvr>
                                    </p:animEffect>
                                  </p:childTnLst>
                                </p:cTn>
                              </p:par>
                            </p:childTnLst>
                          </p:cTn>
                        </p:par>
                        <p:par>
                          <p:cTn id="23" fill="hold">
                            <p:stCondLst>
                              <p:cond delay="7000"/>
                            </p:stCondLst>
                            <p:childTnLst>
                              <p:par>
                                <p:cTn id="24" presetID="10" presetClass="entr" presetSubtype="0" fill="hold" nodeType="afterEffect">
                                  <p:stCondLst>
                                    <p:cond delay="0"/>
                                  </p:stCondLst>
                                  <p:childTnLst>
                                    <p:set>
                                      <p:cBhvr>
                                        <p:cTn id="25" dur="1" fill="hold">
                                          <p:stCondLst>
                                            <p:cond delay="0"/>
                                          </p:stCondLst>
                                        </p:cTn>
                                        <p:tgtEl>
                                          <p:spTgt spid="102404"/>
                                        </p:tgtEl>
                                        <p:attrNameLst>
                                          <p:attrName>style.visibility</p:attrName>
                                        </p:attrNameLst>
                                      </p:cBhvr>
                                      <p:to>
                                        <p:strVal val="visible"/>
                                      </p:to>
                                    </p:set>
                                    <p:animEffect transition="in" filter="fade">
                                      <p:cBhvr>
                                        <p:cTn id="26" dur="2000"/>
                                        <p:tgtEl>
                                          <p:spTgt spid="102404"/>
                                        </p:tgtEl>
                                      </p:cBhvr>
                                    </p:animEffect>
                                  </p:childTnLst>
                                </p:cTn>
                              </p:par>
                            </p:childTnLst>
                          </p:cTn>
                        </p:par>
                        <p:par>
                          <p:cTn id="27" fill="hold">
                            <p:stCondLst>
                              <p:cond delay="9000"/>
                            </p:stCondLst>
                            <p:childTnLst>
                              <p:par>
                                <p:cTn id="28" presetID="12" presetClass="entr" presetSubtype="1" fill="hold" nodeType="afterEffect">
                                  <p:stCondLst>
                                    <p:cond delay="0"/>
                                  </p:stCondLst>
                                  <p:childTnLst>
                                    <p:set>
                                      <p:cBhvr>
                                        <p:cTn id="29" dur="1" fill="hold">
                                          <p:stCondLst>
                                            <p:cond delay="0"/>
                                          </p:stCondLst>
                                        </p:cTn>
                                        <p:tgtEl>
                                          <p:spTgt spid="102402"/>
                                        </p:tgtEl>
                                        <p:attrNameLst>
                                          <p:attrName>style.visibility</p:attrName>
                                        </p:attrNameLst>
                                      </p:cBhvr>
                                      <p:to>
                                        <p:strVal val="visible"/>
                                      </p:to>
                                    </p:set>
                                    <p:animEffect transition="in" filter="slide(fromTop)">
                                      <p:cBhvr>
                                        <p:cTn id="30" dur="2000"/>
                                        <p:tgtEl>
                                          <p:spTgt spid="102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61B00"/>
        </a:solidFill>
        <a:effectLst/>
      </p:bgPr>
    </p:bg>
    <p:spTree>
      <p:nvGrpSpPr>
        <p:cNvPr id="1" name=""/>
        <p:cNvGrpSpPr/>
        <p:nvPr/>
      </p:nvGrpSpPr>
      <p:grpSpPr>
        <a:xfrm>
          <a:off x="0" y="0"/>
          <a:ext cx="0" cy="0"/>
          <a:chOff x="0" y="0"/>
          <a:chExt cx="0" cy="0"/>
        </a:xfrm>
      </p:grpSpPr>
      <p:pic>
        <p:nvPicPr>
          <p:cNvPr id="2" name="1 Imagen" descr="pasted image 0.jpg"/>
          <p:cNvPicPr>
            <a:picLocks noGrp="1" noChangeAspect="1"/>
          </p:cNvPicPr>
          <p:nvPr isPhoto="1"/>
        </p:nvPicPr>
        <p:blipFill>
          <a:blip r:embed="rId2">
            <a:lum/>
          </a:blip>
          <a:stretch>
            <a:fillRect/>
          </a:stretch>
        </p:blipFill>
        <p:spPr>
          <a:xfrm>
            <a:off x="428596" y="357172"/>
            <a:ext cx="8215370" cy="4429156"/>
          </a:xfrm>
          <a:prstGeom prst="rect">
            <a:avLst/>
          </a:prstGeom>
          <a:noFill/>
          <a:ln>
            <a:noFill/>
          </a:ln>
        </p:spPr>
      </p:pic>
      <p:sp>
        <p:nvSpPr>
          <p:cNvPr id="3" name="2 Marco"/>
          <p:cNvSpPr/>
          <p:nvPr/>
        </p:nvSpPr>
        <p:spPr>
          <a:xfrm>
            <a:off x="142844" y="142858"/>
            <a:ext cx="8858312" cy="4857784"/>
          </a:xfrm>
          <a:prstGeom prst="frame">
            <a:avLst>
              <a:gd name="adj1" fmla="val 887"/>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Rectángulo"/>
          <p:cNvSpPr/>
          <p:nvPr/>
        </p:nvSpPr>
        <p:spPr>
          <a:xfrm>
            <a:off x="214282" y="0"/>
            <a:ext cx="214314" cy="5143500"/>
          </a:xfrm>
          <a:prstGeom prst="rect">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643966" y="0"/>
            <a:ext cx="214314" cy="5143500"/>
          </a:xfrm>
          <a:prstGeom prst="rect">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282" y="214296"/>
            <a:ext cx="8715436" cy="142876"/>
          </a:xfrm>
          <a:prstGeom prst="rect">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282" y="4786328"/>
            <a:ext cx="8715436" cy="142876"/>
          </a:xfrm>
          <a:prstGeom prst="rect">
            <a:avLst/>
          </a:prstGeom>
          <a:blipFill>
            <a:blip r:embed="rId3">
              <a:duotone>
                <a:prstClr val="black"/>
                <a:schemeClr val="accent6">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edg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lladro-15-01-28.jpg"/>
          <p:cNvPicPr>
            <a:picLocks noGrp="1" noChangeAspect="1"/>
          </p:cNvPicPr>
          <p:nvPr isPhoto="1"/>
        </p:nvPicPr>
        <p:blipFill>
          <a:blip r:embed="rId2">
            <a:lum/>
          </a:blip>
          <a:stretch>
            <a:fillRect/>
          </a:stretch>
        </p:blipFill>
        <p:spPr>
          <a:xfrm>
            <a:off x="1142976" y="0"/>
            <a:ext cx="6786610" cy="5143500"/>
          </a:xfrm>
          <a:prstGeom prst="rect">
            <a:avLst/>
          </a:prstGeom>
          <a:noFill/>
          <a:ln>
            <a:noFill/>
          </a:ln>
        </p:spPr>
      </p:pic>
      <p:sp>
        <p:nvSpPr>
          <p:cNvPr id="21" name="20 Rectángulo"/>
          <p:cNvSpPr/>
          <p:nvPr/>
        </p:nvSpPr>
        <p:spPr>
          <a:xfrm>
            <a:off x="0"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357158" y="0"/>
            <a:ext cx="357158" cy="5143500"/>
          </a:xfrm>
          <a:prstGeom prst="rect">
            <a:avLst/>
          </a:prstGeom>
          <a:blipFill>
            <a:blip r:embed="rId3">
              <a:duotone>
                <a:prstClr val="black"/>
                <a:schemeClr val="accent2">
                  <a:lumMod val="75000"/>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85786"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8001056"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8358214" y="0"/>
            <a:ext cx="357158" cy="5143500"/>
          </a:xfrm>
          <a:prstGeom prst="rect">
            <a:avLst/>
          </a:prstGeom>
          <a:blipFill>
            <a:blip r:embed="rId3">
              <a:duotone>
                <a:prstClr val="black"/>
                <a:schemeClr val="accent2">
                  <a:lumMod val="75000"/>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786842"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7 CuadroTexto"/>
          <p:cNvSpPr txBox="1"/>
          <p:nvPr/>
        </p:nvSpPr>
        <p:spPr>
          <a:xfrm>
            <a:off x="500034" y="619185"/>
            <a:ext cx="8215370" cy="4524315"/>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gency FB" pitchFamily="34" charset="0"/>
              </a:rPr>
              <a:t>La </a:t>
            </a:r>
            <a:r>
              <a:rPr lang="es-ES" dirty="0" smtClean="0">
                <a:effectLst>
                  <a:outerShdw blurRad="38100" dist="38100" dir="2700000" algn="tl">
                    <a:srgbClr val="000000">
                      <a:alpha val="43137"/>
                    </a:srgbClr>
                  </a:outerShdw>
                </a:effectLst>
                <a:latin typeface="Agency FB" pitchFamily="34" charset="0"/>
              </a:rPr>
              <a:t>marca valenciana Lladró es la empresa  de porcelana fina líder a nivel internacional. Controla el 70% del mercado mundial de la porcelana de lujo. Cuenta con más de 2.500 empleados, más de un centenar de los cuales son trabajadores discapacitados. El grupo dispone de 4.000 puntos de venta en más de 120 estados soberanos y exporta más del 80% de su producción al exterior, especialmente a Estados Unidos. Lladró es una empresa con una fuerte identidad familiar y sus motivos florales y costumbristas son conocidos en todo el mundo.</a:t>
            </a:r>
          </a:p>
          <a:p>
            <a:endParaRPr lang="es-ES" dirty="0" smtClean="0">
              <a:effectLst>
                <a:outerShdw blurRad="38100" dist="38100" dir="2700000" algn="tl">
                  <a:srgbClr val="000000">
                    <a:alpha val="43137"/>
                  </a:srgbClr>
                </a:outerShdw>
              </a:effectLst>
              <a:latin typeface="Agency FB" pitchFamily="34" charset="0"/>
            </a:endParaRPr>
          </a:p>
          <a:p>
            <a:r>
              <a:rPr lang="es-ES" dirty="0" smtClean="0">
                <a:effectLst>
                  <a:outerShdw blurRad="38100" dist="38100" dir="2700000" algn="tl">
                    <a:srgbClr val="000000">
                      <a:alpha val="43137"/>
                    </a:srgbClr>
                  </a:outerShdw>
                </a:effectLst>
                <a:latin typeface="Agency FB" pitchFamily="34" charset="0"/>
              </a:rPr>
              <a:t>Lladró fue fundada por los hermanos Joan, Josep y </a:t>
            </a:r>
            <a:r>
              <a:rPr lang="es-ES" dirty="0" err="1" smtClean="0">
                <a:effectLst>
                  <a:outerShdw blurRad="38100" dist="38100" dir="2700000" algn="tl">
                    <a:srgbClr val="000000">
                      <a:alpha val="43137"/>
                    </a:srgbClr>
                  </a:outerShdw>
                </a:effectLst>
                <a:latin typeface="Agency FB" pitchFamily="34" charset="0"/>
              </a:rPr>
              <a:t>Vicent</a:t>
            </a:r>
            <a:r>
              <a:rPr lang="es-ES" dirty="0" smtClean="0">
                <a:effectLst>
                  <a:outerShdw blurRad="38100" dist="38100" dir="2700000" algn="tl">
                    <a:srgbClr val="000000">
                      <a:alpha val="43137"/>
                    </a:srgbClr>
                  </a:outerShdw>
                </a:effectLst>
                <a:latin typeface="Agency FB" pitchFamily="34" charset="0"/>
              </a:rPr>
              <a:t> Lladró en 1953. Al principio era un pequeño taller artesano familiar en </a:t>
            </a:r>
            <a:r>
              <a:rPr lang="es-ES" dirty="0" err="1" smtClean="0">
                <a:effectLst>
                  <a:outerShdw blurRad="38100" dist="38100" dir="2700000" algn="tl">
                    <a:srgbClr val="000000">
                      <a:alpha val="43137"/>
                    </a:srgbClr>
                  </a:outerShdw>
                </a:effectLst>
                <a:latin typeface="Agency FB" pitchFamily="34" charset="0"/>
              </a:rPr>
              <a:t>Almácera</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L’Horta</a:t>
            </a:r>
            <a:r>
              <a:rPr lang="es-ES" dirty="0" smtClean="0">
                <a:effectLst>
                  <a:outerShdw blurRad="38100" dist="38100" dir="2700000" algn="tl">
                    <a:srgbClr val="000000">
                      <a:alpha val="43137"/>
                    </a:srgbClr>
                  </a:outerShdw>
                </a:effectLst>
                <a:latin typeface="Agency FB" pitchFamily="34" charset="0"/>
              </a:rPr>
              <a:t>) donde los tres hermanos laboraban en el patio de su casa. Cinco años después el patio se quedó pequeño y se trasladaron a una nave industrial en </a:t>
            </a:r>
            <a:r>
              <a:rPr lang="es-ES" dirty="0" err="1" smtClean="0">
                <a:effectLst>
                  <a:outerShdw blurRad="38100" dist="38100" dir="2700000" algn="tl">
                    <a:srgbClr val="000000">
                      <a:alpha val="43137"/>
                    </a:srgbClr>
                  </a:outerShdw>
                </a:effectLst>
                <a:latin typeface="Agency FB" pitchFamily="34" charset="0"/>
              </a:rPr>
              <a:t>Tavernes</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Blanques</a:t>
            </a:r>
            <a:r>
              <a:rPr lang="es-ES" dirty="0" smtClean="0">
                <a:effectLst>
                  <a:outerShdw blurRad="38100" dist="38100" dir="2700000" algn="tl">
                    <a:srgbClr val="000000">
                      <a:alpha val="43137"/>
                    </a:srgbClr>
                  </a:outerShdw>
                </a:effectLst>
                <a:latin typeface="Agency FB" pitchFamily="34" charset="0"/>
              </a:rPr>
              <a:t> (</a:t>
            </a:r>
            <a:r>
              <a:rPr lang="es-ES" dirty="0" err="1" smtClean="0">
                <a:effectLst>
                  <a:outerShdw blurRad="38100" dist="38100" dir="2700000" algn="tl">
                    <a:srgbClr val="000000">
                      <a:alpha val="43137"/>
                    </a:srgbClr>
                  </a:outerShdw>
                </a:effectLst>
                <a:latin typeface="Agency FB" pitchFamily="34" charset="0"/>
              </a:rPr>
              <a:t>L’Horta</a:t>
            </a:r>
            <a:r>
              <a:rPr lang="es-ES" dirty="0" smtClean="0">
                <a:effectLst>
                  <a:outerShdw blurRad="38100" dist="38100" dir="2700000" algn="tl">
                    <a:srgbClr val="000000">
                      <a:alpha val="43137"/>
                    </a:srgbClr>
                  </a:outerShdw>
                </a:effectLst>
                <a:latin typeface="Agency FB" pitchFamily="34" charset="0"/>
              </a:rPr>
              <a:t>). A partir de ahí, se </a:t>
            </a:r>
            <a:r>
              <a:rPr lang="es-ES" dirty="0" err="1" smtClean="0">
                <a:effectLst>
                  <a:outerShdw blurRad="38100" dist="38100" dir="2700000" algn="tl">
                    <a:srgbClr val="000000">
                      <a:alpha val="43137"/>
                    </a:srgbClr>
                  </a:outerShdw>
                </a:effectLst>
                <a:latin typeface="Agency FB" pitchFamily="34" charset="0"/>
              </a:rPr>
              <a:t>dió</a:t>
            </a:r>
            <a:r>
              <a:rPr lang="es-ES" dirty="0" smtClean="0">
                <a:effectLst>
                  <a:outerShdw blurRad="38100" dist="38100" dir="2700000" algn="tl">
                    <a:srgbClr val="000000">
                      <a:alpha val="43137"/>
                    </a:srgbClr>
                  </a:outerShdw>
                </a:effectLst>
                <a:latin typeface="Agency FB" pitchFamily="34" charset="0"/>
              </a:rPr>
              <a:t> un crecimiento explosivo. En 1969 inauguraron la Ciudad de la Porcelana, un impresionante complejo industrial, formativo y de ocio para los trabajadores de la firma, que cuenta además con un museo que recibe 12.000 visitas al año. Actualmente, sus figuras decorativas son consideradas un símbolo de exquisitez  y la empresa valenciana goza de una envidiable reputación dentro y fuera de su país.</a:t>
            </a:r>
          </a:p>
          <a:p>
            <a:r>
              <a:rPr lang="es-ES" b="1" dirty="0" smtClean="0">
                <a:effectLst>
                  <a:outerShdw blurRad="38100" dist="38100" dir="2700000" algn="tl">
                    <a:srgbClr val="000000">
                      <a:alpha val="43137"/>
                    </a:srgbClr>
                  </a:outerShdw>
                </a:effectLst>
                <a:latin typeface="Agency FB" pitchFamily="34" charset="0"/>
              </a:rPr>
              <a:t> </a:t>
            </a:r>
          </a:p>
          <a:p>
            <a:endParaRPr lang="es-ES" dirty="0">
              <a:effectLst>
                <a:outerShdw blurRad="38100" dist="38100" dir="2700000" algn="tl">
                  <a:srgbClr val="000000">
                    <a:alpha val="43137"/>
                  </a:srgbClr>
                </a:outerShdw>
              </a:effectLst>
            </a:endParaRPr>
          </a:p>
        </p:txBody>
      </p:sp>
      <p:sp>
        <p:nvSpPr>
          <p:cNvPr id="10" name="9 Marco"/>
          <p:cNvSpPr/>
          <p:nvPr/>
        </p:nvSpPr>
        <p:spPr>
          <a:xfrm>
            <a:off x="285720" y="500048"/>
            <a:ext cx="8572560" cy="4214842"/>
          </a:xfrm>
          <a:prstGeom prst="frame">
            <a:avLst>
              <a:gd name="adj1" fmla="val 920"/>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edge">
                                      <p:cBhvr>
                                        <p:cTn id="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c52afacf043e4dc5949b9924d87143b.jpg"/>
          <p:cNvPicPr>
            <a:picLocks noGrp="1" noChangeAspect="1"/>
          </p:cNvPicPr>
          <p:nvPr isPhoto="1"/>
        </p:nvPicPr>
        <p:blipFill>
          <a:blip r:embed="rId2">
            <a:lum/>
          </a:blip>
          <a:stretch>
            <a:fillRect/>
          </a:stretch>
        </p:blipFill>
        <p:spPr>
          <a:xfrm>
            <a:off x="285720" y="0"/>
            <a:ext cx="4597408" cy="5143500"/>
          </a:xfrm>
          <a:prstGeom prst="rect">
            <a:avLst/>
          </a:prstGeom>
          <a:noFill/>
          <a:ln>
            <a:noFill/>
          </a:ln>
        </p:spPr>
      </p:pic>
      <p:pic>
        <p:nvPicPr>
          <p:cNvPr id="3" name="2 Imagen" descr="3ab7daac54dea73db0699218cff40551.jpg"/>
          <p:cNvPicPr>
            <a:picLocks noGrp="1" noChangeAspect="1"/>
          </p:cNvPicPr>
          <p:nvPr isPhoto="1"/>
        </p:nvPicPr>
        <p:blipFill>
          <a:blip r:embed="rId3">
            <a:lum/>
          </a:blip>
          <a:stretch>
            <a:fillRect/>
          </a:stretch>
        </p:blipFill>
        <p:spPr>
          <a:xfrm>
            <a:off x="5000628" y="0"/>
            <a:ext cx="3857652" cy="5143500"/>
          </a:xfrm>
          <a:prstGeom prst="rect">
            <a:avLst/>
          </a:prstGeom>
          <a:noFill/>
          <a:ln>
            <a:noFill/>
          </a:ln>
        </p:spPr>
      </p:pic>
      <p:sp>
        <p:nvSpPr>
          <p:cNvPr id="4" name="3 Rectángulo"/>
          <p:cNvSpPr/>
          <p:nvPr/>
        </p:nvSpPr>
        <p:spPr>
          <a:xfrm>
            <a:off x="0"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858280"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857752" y="0"/>
            <a:ext cx="142844"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7 CuadroTexto"/>
          <p:cNvSpPr txBox="1"/>
          <p:nvPr/>
        </p:nvSpPr>
        <p:spPr>
          <a:xfrm>
            <a:off x="571472" y="714362"/>
            <a:ext cx="7786742" cy="3816429"/>
          </a:xfrm>
          <a:prstGeom prst="rect">
            <a:avLst/>
          </a:prstGeom>
          <a:noFill/>
        </p:spPr>
        <p:txBody>
          <a:bodyPr wrap="square" rtlCol="0">
            <a:spAutoFit/>
          </a:bodyPr>
          <a:lstStyle/>
          <a:p>
            <a:r>
              <a:rPr lang="es-ES" sz="1600" dirty="0" smtClean="0">
                <a:effectLst>
                  <a:outerShdw blurRad="38100" dist="38100" dir="2700000" algn="tl">
                    <a:srgbClr val="000000">
                      <a:alpha val="43137"/>
                    </a:srgbClr>
                  </a:outerShdw>
                </a:effectLst>
                <a:latin typeface="Agency FB" pitchFamily="34" charset="0"/>
              </a:rPr>
              <a:t>Durante los años 1970 se produjo un significativo incremento de los productos Lladró en el mercado norteamericano. También a mediados de los años setenta Lladró empezó a vender sus productos en Japón.</a:t>
            </a:r>
          </a:p>
          <a:p>
            <a:r>
              <a:rPr lang="es-ES" sz="1600" dirty="0" smtClean="0">
                <a:effectLst>
                  <a:outerShdw blurRad="38100" dist="38100" dir="2700000" algn="tl">
                    <a:srgbClr val="000000">
                      <a:alpha val="43137"/>
                    </a:srgbClr>
                  </a:outerShdw>
                </a:effectLst>
                <a:latin typeface="Agency FB" pitchFamily="34" charset="0"/>
              </a:rPr>
              <a:t>El renombre adquirido por las esculturas Lladró propició que en 1991 fuera expuesta una selección de las mismas en el Museo del </a:t>
            </a:r>
            <a:r>
              <a:rPr lang="es-ES" sz="1600" dirty="0" err="1" smtClean="0">
                <a:effectLst>
                  <a:outerShdw blurRad="38100" dist="38100" dir="2700000" algn="tl">
                    <a:srgbClr val="000000">
                      <a:alpha val="43137"/>
                    </a:srgbClr>
                  </a:outerShdw>
                </a:effectLst>
                <a:latin typeface="Agency FB" pitchFamily="34" charset="0"/>
              </a:rPr>
              <a:t>Ermitage</a:t>
            </a:r>
            <a:r>
              <a:rPr lang="es-ES" sz="1600" dirty="0" smtClean="0">
                <a:effectLst>
                  <a:outerShdw blurRad="38100" dist="38100" dir="2700000" algn="tl">
                    <a:srgbClr val="000000">
                      <a:alpha val="43137"/>
                    </a:srgbClr>
                  </a:outerShdw>
                </a:effectLst>
                <a:latin typeface="Agency FB" pitchFamily="34" charset="0"/>
              </a:rPr>
              <a:t> , en San Petersburgo. Desde entonces, dos piezas forman parte de la colección permanente de este museo: «Carroza siglo XVIII» y «Don Quijote».</a:t>
            </a:r>
          </a:p>
          <a:p>
            <a:r>
              <a:rPr lang="es-ES" sz="1600" dirty="0" smtClean="0">
                <a:effectLst>
                  <a:outerShdw blurRad="38100" dist="38100" dir="2700000" algn="tl">
                    <a:srgbClr val="000000">
                      <a:alpha val="43137"/>
                    </a:srgbClr>
                  </a:outerShdw>
                </a:effectLst>
                <a:latin typeface="Agency FB" pitchFamily="34" charset="0"/>
              </a:rPr>
              <a:t>En 1992 Lladró estuvo presente en el Pabellón de Valencia en la Exposición Universal de Sevilla. En 1995 se inauguró el Centro Lladró en Madrid. En 1988 se inauguró el Museo y Galería Lladró de Nueva York.</a:t>
            </a:r>
          </a:p>
          <a:p>
            <a:r>
              <a:rPr lang="es-ES" sz="1600" dirty="0" smtClean="0">
                <a:effectLst>
                  <a:outerShdw blurRad="38100" dist="38100" dir="2700000" algn="tl">
                    <a:srgbClr val="000000">
                      <a:alpha val="43137"/>
                    </a:srgbClr>
                  </a:outerShdw>
                </a:effectLst>
                <a:latin typeface="Agency FB" pitchFamily="34" charset="0"/>
              </a:rPr>
              <a:t>La empresa ha recibido hasta en tres ocasiones el Premio Príncipe Felipe a la Excelencia Empresarial (1993, 1997 y 2002).</a:t>
            </a:r>
          </a:p>
          <a:p>
            <a:r>
              <a:rPr lang="es-ES" sz="1600" dirty="0" smtClean="0">
                <a:effectLst>
                  <a:outerShdw blurRad="38100" dist="38100" dir="2700000" algn="tl">
                    <a:srgbClr val="000000">
                      <a:alpha val="43137"/>
                    </a:srgbClr>
                  </a:outerShdw>
                </a:effectLst>
                <a:latin typeface="Agency FB" pitchFamily="34" charset="0"/>
              </a:rPr>
              <a:t>En 2003, la familia Lladró decidió romper la sociedad. Las tres ramas de la familia, que se repartían la empresa al 33%, alcanzaron un acuerdo para repartirla. A finales de 2003 se constituyó un nuevo consejo de administración en el que cada uno de los tres hermanos fundadores estaba representado por dos de sus hijos: Juan Lladró por Rosa y </a:t>
            </a:r>
            <a:r>
              <a:rPr lang="es-ES" sz="1600" dirty="0" err="1" smtClean="0">
                <a:effectLst>
                  <a:outerShdw blurRad="38100" dist="38100" dir="2700000" algn="tl">
                    <a:srgbClr val="000000">
                      <a:alpha val="43137"/>
                    </a:srgbClr>
                  </a:outerShdw>
                </a:effectLst>
                <a:latin typeface="Agency FB" pitchFamily="34" charset="0"/>
              </a:rPr>
              <a:t>Angeles</a:t>
            </a:r>
            <a:r>
              <a:rPr lang="es-ES" sz="1600" dirty="0" smtClean="0">
                <a:effectLst>
                  <a:outerShdw blurRad="38100" dist="38100" dir="2700000" algn="tl">
                    <a:srgbClr val="000000">
                      <a:alpha val="43137"/>
                    </a:srgbClr>
                  </a:outerShdw>
                </a:effectLst>
                <a:latin typeface="Agency FB" pitchFamily="34" charset="0"/>
              </a:rPr>
              <a:t> Lladró Sala; José Lladró por Mª Carmen y Mª José Lladró Castelló; y Vicente Lladró por Juan Vicente y David Lladró Roig. En 2007 Juan Lladró asume la propiedad del negocio en su mayor parte, junto a sus hijas Rosa y Ángeles.</a:t>
            </a:r>
          </a:p>
          <a:p>
            <a:endParaRPr lang="es-ES" dirty="0">
              <a:solidFill>
                <a:srgbClr val="FFFF8B"/>
              </a:solidFill>
              <a:effectLst>
                <a:outerShdw blurRad="38100" dist="38100" dir="2700000" algn="tl">
                  <a:srgbClr val="000000">
                    <a:alpha val="43137"/>
                  </a:srgbClr>
                </a:outerShdw>
              </a:effectLst>
              <a:latin typeface="Agency FB" pitchFamily="34" charset="0"/>
            </a:endParaRPr>
          </a:p>
        </p:txBody>
      </p:sp>
      <p:sp>
        <p:nvSpPr>
          <p:cNvPr id="10" name="9 Marco"/>
          <p:cNvSpPr/>
          <p:nvPr/>
        </p:nvSpPr>
        <p:spPr>
          <a:xfrm>
            <a:off x="285720" y="428610"/>
            <a:ext cx="8572560" cy="4143404"/>
          </a:xfrm>
          <a:prstGeom prst="frame">
            <a:avLst>
              <a:gd name="adj1" fmla="val 920"/>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edge">
                                      <p:cBhvr>
                                        <p:cTn id="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9ce0a5f6347c15c8b51c18009886bb9.jpg"/>
          <p:cNvPicPr>
            <a:picLocks noGrp="1" noChangeAspect="1"/>
          </p:cNvPicPr>
          <p:nvPr isPhoto="1"/>
        </p:nvPicPr>
        <p:blipFill>
          <a:blip r:embed="rId2">
            <a:lum/>
          </a:blip>
          <a:stretch>
            <a:fillRect/>
          </a:stretch>
        </p:blipFill>
        <p:spPr>
          <a:xfrm>
            <a:off x="1571604" y="0"/>
            <a:ext cx="6110305" cy="5143500"/>
          </a:xfrm>
          <a:prstGeom prst="rect">
            <a:avLst/>
          </a:prstGeom>
          <a:noFill/>
          <a:ln>
            <a:noFill/>
          </a:ln>
        </p:spPr>
      </p:pic>
      <p:sp>
        <p:nvSpPr>
          <p:cNvPr id="3" name="2 Rectángulo"/>
          <p:cNvSpPr/>
          <p:nvPr/>
        </p:nvSpPr>
        <p:spPr>
          <a:xfrm>
            <a:off x="0"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0"/>
            <a:ext cx="357158" cy="5143500"/>
          </a:xfrm>
          <a:prstGeom prst="rec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85786"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142976" y="0"/>
            <a:ext cx="357158" cy="5143500"/>
          </a:xfrm>
          <a:prstGeom prst="rec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7643866"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001024" y="0"/>
            <a:ext cx="357158" cy="5143500"/>
          </a:xfrm>
          <a:prstGeom prst="rec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429652" y="0"/>
            <a:ext cx="357158" cy="5143500"/>
          </a:xfrm>
          <a:prstGeom prst="rect">
            <a:avLst/>
          </a:prstGeom>
          <a:blipFill>
            <a:blip r:embed="rId3">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786842" y="0"/>
            <a:ext cx="357158" cy="5143500"/>
          </a:xfrm>
          <a:prstGeom prst="rec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f5dd52c314329294690a6a2cd44e7eb.jpg"/>
          <p:cNvPicPr>
            <a:picLocks noGrp="1" noChangeAspect="1"/>
          </p:cNvPicPr>
          <p:nvPr isPhoto="1"/>
        </p:nvPicPr>
        <p:blipFill>
          <a:blip r:embed="rId2">
            <a:lum/>
          </a:blip>
          <a:stretch>
            <a:fillRect/>
          </a:stretch>
        </p:blipFill>
        <p:spPr>
          <a:xfrm>
            <a:off x="428596" y="0"/>
            <a:ext cx="4740284" cy="5143500"/>
          </a:xfrm>
          <a:prstGeom prst="rect">
            <a:avLst/>
          </a:prstGeom>
          <a:noFill/>
          <a:ln>
            <a:noFill/>
          </a:ln>
        </p:spPr>
      </p:pic>
      <p:pic>
        <p:nvPicPr>
          <p:cNvPr id="3" name="2 Imagen" descr="71R7u0WcY-S._SL1500_.jpg"/>
          <p:cNvPicPr>
            <a:picLocks noGrp="1" noChangeAspect="1"/>
          </p:cNvPicPr>
          <p:nvPr isPhoto="1"/>
        </p:nvPicPr>
        <p:blipFill>
          <a:blip r:embed="rId3">
            <a:lum/>
          </a:blip>
          <a:stretch>
            <a:fillRect/>
          </a:stretch>
        </p:blipFill>
        <p:spPr>
          <a:xfrm>
            <a:off x="5429256" y="0"/>
            <a:ext cx="3286148" cy="5143500"/>
          </a:xfrm>
          <a:prstGeom prst="rect">
            <a:avLst/>
          </a:prstGeom>
          <a:noFill/>
          <a:ln>
            <a:noFill/>
          </a:ln>
        </p:spPr>
      </p:pic>
      <p:sp>
        <p:nvSpPr>
          <p:cNvPr id="4" name="3 Rectángulo"/>
          <p:cNvSpPr/>
          <p:nvPr/>
        </p:nvSpPr>
        <p:spPr>
          <a:xfrm>
            <a:off x="0"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143504"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15404"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e883567afced3b93b321dbdbb28e158.jpg"/>
          <p:cNvPicPr>
            <a:picLocks noGrp="1" noChangeAspect="1"/>
          </p:cNvPicPr>
          <p:nvPr isPhoto="1"/>
        </p:nvPicPr>
        <p:blipFill>
          <a:blip r:embed="rId2">
            <a:lum/>
          </a:blip>
          <a:stretch>
            <a:fillRect/>
          </a:stretch>
        </p:blipFill>
        <p:spPr>
          <a:xfrm>
            <a:off x="3786182" y="0"/>
            <a:ext cx="5026036" cy="5143500"/>
          </a:xfrm>
          <a:prstGeom prst="rect">
            <a:avLst/>
          </a:prstGeom>
          <a:noFill/>
          <a:ln>
            <a:noFill/>
          </a:ln>
        </p:spPr>
      </p:pic>
      <p:pic>
        <p:nvPicPr>
          <p:cNvPr id="3" name="2 Imagen" descr="7b0d7807d8a187cc3ced8155e7749b58.jpg"/>
          <p:cNvPicPr>
            <a:picLocks noGrp="1" noChangeAspect="1"/>
          </p:cNvPicPr>
          <p:nvPr isPhoto="1"/>
        </p:nvPicPr>
        <p:blipFill>
          <a:blip r:embed="rId3">
            <a:lum/>
          </a:blip>
          <a:stretch>
            <a:fillRect/>
          </a:stretch>
        </p:blipFill>
        <p:spPr>
          <a:xfrm>
            <a:off x="428596" y="0"/>
            <a:ext cx="2759081" cy="5143500"/>
          </a:xfrm>
          <a:prstGeom prst="rect">
            <a:avLst/>
          </a:prstGeom>
          <a:noFill/>
          <a:ln>
            <a:noFill/>
          </a:ln>
        </p:spPr>
      </p:pic>
      <p:sp>
        <p:nvSpPr>
          <p:cNvPr id="4" name="3 Rectángulo"/>
          <p:cNvSpPr/>
          <p:nvPr/>
        </p:nvSpPr>
        <p:spPr>
          <a:xfrm>
            <a:off x="0"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214678"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00430"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858280"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642910" y="0"/>
            <a:ext cx="4071966" cy="5143500"/>
          </a:xfrm>
          <a:prstGeom prst="rect">
            <a:avLst/>
          </a:prstGeom>
          <a:noFill/>
          <a:ln>
            <a:noFill/>
          </a:ln>
        </p:spPr>
      </p:pic>
      <p:pic>
        <p:nvPicPr>
          <p:cNvPr id="3" name="2 Imagen" descr="1508b5daf15ad87bc4a8daa963e92c8d.jpg"/>
          <p:cNvPicPr>
            <a:picLocks noGrp="1" noChangeAspect="1"/>
          </p:cNvPicPr>
          <p:nvPr isPhoto="1"/>
        </p:nvPicPr>
        <p:blipFill>
          <a:blip r:embed="rId3">
            <a:lum/>
          </a:blip>
          <a:stretch>
            <a:fillRect/>
          </a:stretch>
        </p:blipFill>
        <p:spPr>
          <a:xfrm>
            <a:off x="5357818" y="0"/>
            <a:ext cx="3121033" cy="5143500"/>
          </a:xfrm>
          <a:prstGeom prst="rect">
            <a:avLst/>
          </a:prstGeom>
          <a:noFill/>
          <a:ln>
            <a:noFill/>
          </a:ln>
        </p:spPr>
      </p:pic>
      <p:sp>
        <p:nvSpPr>
          <p:cNvPr id="4" name="3 Rectángulo"/>
          <p:cNvSpPr/>
          <p:nvPr/>
        </p:nvSpPr>
        <p:spPr>
          <a:xfrm>
            <a:off x="0" y="0"/>
            <a:ext cx="285720" cy="5143500"/>
          </a:xfrm>
          <a:prstGeom prst="rect">
            <a:avLst/>
          </a:prstGeom>
          <a:blipFill>
            <a:blip r:embed="rId4">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158" y="0"/>
            <a:ext cx="285720" cy="5143500"/>
          </a:xfrm>
          <a:prstGeom prst="rect">
            <a:avLst/>
          </a:prstGeom>
          <a:blipFill>
            <a:blip r:embed="rId4">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501122" y="0"/>
            <a:ext cx="285720" cy="5143500"/>
          </a:xfrm>
          <a:prstGeom prst="rect">
            <a:avLst/>
          </a:prstGeom>
          <a:blipFill>
            <a:blip r:embed="rId4">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858280" y="0"/>
            <a:ext cx="285720" cy="5143500"/>
          </a:xfrm>
          <a:prstGeom prst="rect">
            <a:avLst/>
          </a:prstGeom>
          <a:blipFill>
            <a:blip r:embed="rId4">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714908" y="0"/>
            <a:ext cx="285720" cy="5143500"/>
          </a:xfrm>
          <a:prstGeom prst="rect">
            <a:avLst/>
          </a:prstGeom>
          <a:blipFill>
            <a:blip r:embed="rId4">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5072066" y="0"/>
            <a:ext cx="285720" cy="5143500"/>
          </a:xfrm>
          <a:prstGeom prst="rect">
            <a:avLst/>
          </a:prstGeom>
          <a:blipFill>
            <a:blip r:embed="rId4">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008476.jpg"/>
          <p:cNvPicPr>
            <a:picLocks noGrp="1" noChangeAspect="1"/>
          </p:cNvPicPr>
          <p:nvPr isPhoto="1"/>
        </p:nvPicPr>
        <p:blipFill>
          <a:blip r:embed="rId2">
            <a:lum/>
          </a:blip>
          <a:stretch>
            <a:fillRect/>
          </a:stretch>
        </p:blipFill>
        <p:spPr>
          <a:xfrm>
            <a:off x="1285852" y="0"/>
            <a:ext cx="6462726" cy="5143500"/>
          </a:xfrm>
          <a:prstGeom prst="rect">
            <a:avLst/>
          </a:prstGeom>
          <a:noFill/>
          <a:ln>
            <a:noFill/>
          </a:ln>
        </p:spPr>
      </p:pic>
      <p:sp>
        <p:nvSpPr>
          <p:cNvPr id="3" name="2 Rectángulo"/>
          <p:cNvSpPr/>
          <p:nvPr/>
        </p:nvSpPr>
        <p:spPr>
          <a:xfrm>
            <a:off x="0" y="0"/>
            <a:ext cx="285720" cy="5143500"/>
          </a:xfrm>
          <a:prstGeom prst="rect">
            <a:avLst/>
          </a:prstGeom>
          <a:blipFill>
            <a:blip r:embed="rId3">
              <a:grayscl/>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20" y="0"/>
            <a:ext cx="285720" cy="5143500"/>
          </a:xfrm>
          <a:prstGeom prst="rect">
            <a:avLst/>
          </a:prstGeom>
          <a:blipFill>
            <a:blip r:embed="rId3">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04" y="0"/>
            <a:ext cx="285720" cy="5143500"/>
          </a:xfrm>
          <a:prstGeom prst="rect">
            <a:avLst/>
          </a:prstGeom>
          <a:blipFill>
            <a:blip r:embed="rId3">
              <a:grayscl/>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928662" y="0"/>
            <a:ext cx="285720" cy="5143500"/>
          </a:xfrm>
          <a:prstGeom prst="rect">
            <a:avLst/>
          </a:prstGeom>
          <a:blipFill>
            <a:blip r:embed="rId3">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7786710" y="0"/>
            <a:ext cx="285720" cy="5143500"/>
          </a:xfrm>
          <a:prstGeom prst="rect">
            <a:avLst/>
          </a:prstGeom>
          <a:blipFill>
            <a:blip r:embed="rId3">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072430" y="0"/>
            <a:ext cx="285720" cy="5143500"/>
          </a:xfrm>
          <a:prstGeom prst="rect">
            <a:avLst/>
          </a:prstGeom>
          <a:blipFill>
            <a:blip r:embed="rId3">
              <a:grayscl/>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358214" y="0"/>
            <a:ext cx="285720" cy="5143500"/>
          </a:xfrm>
          <a:prstGeom prst="rect">
            <a:avLst/>
          </a:prstGeom>
          <a:blipFill>
            <a:blip r:embed="rId3">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715372" y="0"/>
            <a:ext cx="285720" cy="5143500"/>
          </a:xfrm>
          <a:prstGeom prst="rect">
            <a:avLst/>
          </a:prstGeom>
          <a:blipFill>
            <a:blip r:embed="rId3">
              <a:grayscl/>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49204-3.jpg"/>
          <p:cNvPicPr>
            <a:picLocks noGrp="1" noChangeAspect="1"/>
          </p:cNvPicPr>
          <p:nvPr isPhoto="1"/>
        </p:nvPicPr>
        <p:blipFill>
          <a:blip r:embed="rId2">
            <a:lum/>
          </a:blip>
          <a:stretch>
            <a:fillRect/>
          </a:stretch>
        </p:blipFill>
        <p:spPr>
          <a:xfrm>
            <a:off x="285720" y="0"/>
            <a:ext cx="3643338" cy="5143500"/>
          </a:xfrm>
          <a:prstGeom prst="rect">
            <a:avLst/>
          </a:prstGeom>
          <a:noFill/>
          <a:ln>
            <a:noFill/>
          </a:ln>
        </p:spPr>
      </p:pic>
      <p:pic>
        <p:nvPicPr>
          <p:cNvPr id="4" name="3 Imagen" descr="TAY_4227.JPG"/>
          <p:cNvPicPr>
            <a:picLocks noGrp="1" noChangeAspect="1"/>
          </p:cNvPicPr>
          <p:nvPr isPhoto="1"/>
        </p:nvPicPr>
        <p:blipFill>
          <a:blip r:embed="rId3">
            <a:lum/>
          </a:blip>
          <a:stretch>
            <a:fillRect/>
          </a:stretch>
        </p:blipFill>
        <p:spPr>
          <a:xfrm>
            <a:off x="4214810" y="0"/>
            <a:ext cx="4646623" cy="5143500"/>
          </a:xfrm>
          <a:prstGeom prst="rect">
            <a:avLst/>
          </a:prstGeom>
          <a:noFill/>
          <a:ln>
            <a:noFill/>
          </a:ln>
        </p:spPr>
      </p:pic>
      <p:sp>
        <p:nvSpPr>
          <p:cNvPr id="5" name="4 Rectángulo"/>
          <p:cNvSpPr/>
          <p:nvPr/>
        </p:nvSpPr>
        <p:spPr>
          <a:xfrm>
            <a:off x="0" y="0"/>
            <a:ext cx="285720" cy="5143500"/>
          </a:xfrm>
          <a:prstGeom prst="rect">
            <a:avLst/>
          </a:prstGeom>
          <a:blipFill>
            <a:blip r:embed="rId4">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929058" y="0"/>
            <a:ext cx="285720" cy="5143500"/>
          </a:xfrm>
          <a:prstGeom prst="rect">
            <a:avLst/>
          </a:prstGeom>
          <a:blipFill>
            <a:blip r:embed="rId4">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858280" y="0"/>
            <a:ext cx="285720" cy="5143500"/>
          </a:xfrm>
          <a:prstGeom prst="rect">
            <a:avLst/>
          </a:prstGeom>
          <a:blipFill>
            <a:blip r:embed="rId4">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44_lladro-porcelain-figurine-6193-summer-serenade_1.jpg"/>
          <p:cNvPicPr>
            <a:picLocks noGrp="1" noChangeAspect="1"/>
          </p:cNvPicPr>
          <p:nvPr isPhoto="1"/>
        </p:nvPicPr>
        <p:blipFill>
          <a:blip r:embed="rId2">
            <a:lum/>
          </a:blip>
          <a:stretch>
            <a:fillRect/>
          </a:stretch>
        </p:blipFill>
        <p:spPr>
          <a:xfrm>
            <a:off x="4286248" y="0"/>
            <a:ext cx="4357718" cy="5143500"/>
          </a:xfrm>
          <a:prstGeom prst="rect">
            <a:avLst/>
          </a:prstGeom>
          <a:noFill/>
          <a:ln>
            <a:noFill/>
          </a:ln>
        </p:spPr>
      </p:pic>
      <p:pic>
        <p:nvPicPr>
          <p:cNvPr id="3" name="2 Imagen" descr="122602-2.jpg"/>
          <p:cNvPicPr>
            <a:picLocks noGrp="1" noChangeAspect="1"/>
          </p:cNvPicPr>
          <p:nvPr isPhoto="1"/>
        </p:nvPicPr>
        <p:blipFill>
          <a:blip r:embed="rId3">
            <a:lum/>
          </a:blip>
          <a:stretch>
            <a:fillRect/>
          </a:stretch>
        </p:blipFill>
        <p:spPr>
          <a:xfrm>
            <a:off x="500034" y="0"/>
            <a:ext cx="3286148" cy="5143500"/>
          </a:xfrm>
          <a:prstGeom prst="rect">
            <a:avLst/>
          </a:prstGeom>
          <a:noFill/>
          <a:ln>
            <a:noFill/>
          </a:ln>
        </p:spPr>
      </p:pic>
      <p:sp>
        <p:nvSpPr>
          <p:cNvPr id="4" name="3 Rectángulo"/>
          <p:cNvSpPr/>
          <p:nvPr/>
        </p:nvSpPr>
        <p:spPr>
          <a:xfrm>
            <a:off x="0" y="0"/>
            <a:ext cx="285720"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282" y="0"/>
            <a:ext cx="285720"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786182" y="0"/>
            <a:ext cx="285720"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071934" y="0"/>
            <a:ext cx="214250"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643966" y="0"/>
            <a:ext cx="285752"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929750" y="0"/>
            <a:ext cx="214250"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gura-de-porcelana-lladro-esperando-en-el-parque-D_NQ_NP_728611-MLM20611169064_032016-F.jpg"/>
          <p:cNvPicPr>
            <a:picLocks noGrp="1" noChangeAspect="1"/>
          </p:cNvPicPr>
          <p:nvPr isPhoto="1"/>
        </p:nvPicPr>
        <p:blipFill>
          <a:blip r:embed="rId2">
            <a:lum/>
          </a:blip>
          <a:stretch>
            <a:fillRect/>
          </a:stretch>
        </p:blipFill>
        <p:spPr>
          <a:xfrm>
            <a:off x="1285852" y="0"/>
            <a:ext cx="6572296"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929650" y="0"/>
            <a:ext cx="28572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215402" y="0"/>
            <a:ext cx="21425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429684" y="0"/>
            <a:ext cx="28572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715436" y="0"/>
            <a:ext cx="21425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929750" y="0"/>
            <a:ext cx="214250" cy="5143500"/>
          </a:xfrm>
          <a:prstGeom prst="rect">
            <a:avLst/>
          </a:prstGeom>
          <a:blipFill>
            <a:blip r:embed="rId3">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0780-1.jpg"/>
          <p:cNvPicPr>
            <a:picLocks noGrp="1" noChangeAspect="1"/>
          </p:cNvPicPr>
          <p:nvPr isPhoto="1"/>
        </p:nvPicPr>
        <p:blipFill>
          <a:blip r:embed="rId2">
            <a:lum/>
          </a:blip>
          <a:stretch>
            <a:fillRect/>
          </a:stretch>
        </p:blipFill>
        <p:spPr>
          <a:xfrm>
            <a:off x="500034" y="0"/>
            <a:ext cx="4127509" cy="5143500"/>
          </a:xfrm>
          <a:prstGeom prst="rect">
            <a:avLst/>
          </a:prstGeom>
          <a:noFill/>
          <a:ln>
            <a:noFill/>
          </a:ln>
        </p:spPr>
      </p:pic>
      <p:pic>
        <p:nvPicPr>
          <p:cNvPr id="4" name="3 Imagen" descr="01001528_L.jpg"/>
          <p:cNvPicPr>
            <a:picLocks noGrp="1" noChangeAspect="1"/>
          </p:cNvPicPr>
          <p:nvPr isPhoto="1"/>
        </p:nvPicPr>
        <p:blipFill>
          <a:blip r:embed="rId3">
            <a:lum/>
          </a:blip>
          <a:stretch>
            <a:fillRect/>
          </a:stretch>
        </p:blipFill>
        <p:spPr>
          <a:xfrm>
            <a:off x="5214942" y="0"/>
            <a:ext cx="3397254" cy="5143500"/>
          </a:xfrm>
          <a:prstGeom prst="rect">
            <a:avLst/>
          </a:prstGeom>
          <a:noFill/>
          <a:ln>
            <a:noFill/>
          </a:ln>
        </p:spPr>
      </p:pic>
      <p:sp>
        <p:nvSpPr>
          <p:cNvPr id="5" name="4 Rectángulo"/>
          <p:cNvSpPr/>
          <p:nvPr/>
        </p:nvSpPr>
        <p:spPr>
          <a:xfrm>
            <a:off x="0"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52" y="0"/>
            <a:ext cx="21425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643438" y="0"/>
            <a:ext cx="357158"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4947060" y="0"/>
            <a:ext cx="267818"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643998" y="0"/>
            <a:ext cx="28572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929750" y="0"/>
            <a:ext cx="214250"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004611fr.jpg"/>
          <p:cNvPicPr>
            <a:picLocks noGrp="1" noChangeAspect="1"/>
          </p:cNvPicPr>
          <p:nvPr isPhoto="1"/>
        </p:nvPicPr>
        <p:blipFill>
          <a:blip r:embed="rId2">
            <a:lum/>
          </a:blip>
          <a:stretch>
            <a:fillRect/>
          </a:stretch>
        </p:blipFill>
        <p:spPr>
          <a:xfrm>
            <a:off x="571472" y="0"/>
            <a:ext cx="3929090" cy="5143500"/>
          </a:xfrm>
          <a:prstGeom prst="rect">
            <a:avLst/>
          </a:prstGeom>
          <a:noFill/>
          <a:ln>
            <a:noFill/>
          </a:ln>
        </p:spPr>
      </p:pic>
      <p:pic>
        <p:nvPicPr>
          <p:cNvPr id="3" name="2 Imagen" descr="36935737_1_x.jpg"/>
          <p:cNvPicPr>
            <a:picLocks noGrp="1" noChangeAspect="1"/>
          </p:cNvPicPr>
          <p:nvPr isPhoto="1"/>
        </p:nvPicPr>
        <p:blipFill>
          <a:blip r:embed="rId3">
            <a:lum/>
          </a:blip>
          <a:stretch>
            <a:fillRect/>
          </a:stretch>
        </p:blipFill>
        <p:spPr>
          <a:xfrm>
            <a:off x="5000628" y="0"/>
            <a:ext cx="3573469" cy="5143500"/>
          </a:xfrm>
          <a:prstGeom prst="rect">
            <a:avLst/>
          </a:prstGeom>
          <a:noFill/>
          <a:ln>
            <a:noFill/>
          </a:ln>
        </p:spPr>
      </p:pic>
      <p:sp>
        <p:nvSpPr>
          <p:cNvPr id="4" name="3 Rectángulo"/>
          <p:cNvSpPr/>
          <p:nvPr/>
        </p:nvSpPr>
        <p:spPr>
          <a:xfrm>
            <a:off x="-1" y="0"/>
            <a:ext cx="381031" cy="5143500"/>
          </a:xfrm>
          <a:prstGeom prst="rect">
            <a:avLst/>
          </a:prstGeom>
          <a:blipFill>
            <a:blip r:embed="rId4">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52" y="0"/>
            <a:ext cx="285720" cy="5143500"/>
          </a:xfrm>
          <a:prstGeom prst="rect">
            <a:avLst/>
          </a:prstGeom>
          <a:blipFill>
            <a:blip r:embed="rId4">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572527" y="0"/>
            <a:ext cx="381031" cy="5143500"/>
          </a:xfrm>
          <a:prstGeom prst="rect">
            <a:avLst/>
          </a:prstGeom>
          <a:blipFill>
            <a:blip r:embed="rId4">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858280" y="0"/>
            <a:ext cx="285720" cy="5143500"/>
          </a:xfrm>
          <a:prstGeom prst="rect">
            <a:avLst/>
          </a:prstGeom>
          <a:blipFill>
            <a:blip r:embed="rId4">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500562" y="0"/>
            <a:ext cx="381031" cy="5143500"/>
          </a:xfrm>
          <a:prstGeom prst="rect">
            <a:avLst/>
          </a:prstGeom>
          <a:blipFill>
            <a:blip r:embed="rId4">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714876" y="0"/>
            <a:ext cx="285720" cy="5143500"/>
          </a:xfrm>
          <a:prstGeom prst="rect">
            <a:avLst/>
          </a:prstGeom>
          <a:blipFill>
            <a:blip r:embed="rId4">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gura-lladro-nina-comida-a-los-patos-impecable-D_NQ_NP_19007-MLA20164852488_092014-F.jpg"/>
          <p:cNvPicPr>
            <a:picLocks noGrp="1" noChangeAspect="1"/>
          </p:cNvPicPr>
          <p:nvPr isPhoto="1"/>
        </p:nvPicPr>
        <p:blipFill>
          <a:blip r:embed="rId2">
            <a:lum/>
          </a:blip>
          <a:stretch>
            <a:fillRect/>
          </a:stretch>
        </p:blipFill>
        <p:spPr>
          <a:xfrm>
            <a:off x="1571604" y="0"/>
            <a:ext cx="6103954" cy="5143500"/>
          </a:xfrm>
          <a:prstGeom prst="rect">
            <a:avLst/>
          </a:prstGeom>
          <a:noFill/>
          <a:ln>
            <a:noFill/>
          </a:ln>
        </p:spPr>
      </p:pic>
      <p:sp>
        <p:nvSpPr>
          <p:cNvPr id="3" name="2 Rectángulo"/>
          <p:cNvSpPr/>
          <p:nvPr/>
        </p:nvSpPr>
        <p:spPr>
          <a:xfrm>
            <a:off x="-1" y="0"/>
            <a:ext cx="381031" cy="5143500"/>
          </a:xfrm>
          <a:prstGeom prst="rect">
            <a:avLst/>
          </a:prstGeom>
          <a:blipFill>
            <a:blip r:embed="rId3">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0"/>
            <a:ext cx="285720" cy="5143500"/>
          </a:xfrm>
          <a:prstGeom prst="rect">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472" y="0"/>
            <a:ext cx="381031" cy="5143500"/>
          </a:xfrm>
          <a:prstGeom prst="rect">
            <a:avLst/>
          </a:prstGeom>
          <a:blipFill>
            <a:blip r:embed="rId3">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928631" y="0"/>
            <a:ext cx="285720" cy="5143500"/>
          </a:xfrm>
          <a:prstGeom prst="rect">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214414" y="0"/>
            <a:ext cx="285720" cy="5143500"/>
          </a:xfrm>
          <a:prstGeom prst="rect">
            <a:avLst/>
          </a:prstGeom>
          <a:blipFill>
            <a:blip r:embed="rId3">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643865" y="0"/>
            <a:ext cx="381031" cy="5143500"/>
          </a:xfrm>
          <a:prstGeom prst="rect">
            <a:avLst/>
          </a:prstGeom>
          <a:blipFill>
            <a:blip r:embed="rId3">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001024" y="0"/>
            <a:ext cx="285720" cy="5143500"/>
          </a:xfrm>
          <a:prstGeom prst="rect">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215338" y="0"/>
            <a:ext cx="381031" cy="5143500"/>
          </a:xfrm>
          <a:prstGeom prst="rect">
            <a:avLst/>
          </a:prstGeom>
          <a:blipFill>
            <a:blip r:embed="rId3">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497" y="0"/>
            <a:ext cx="285720" cy="5143500"/>
          </a:xfrm>
          <a:prstGeom prst="rect">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858280" y="0"/>
            <a:ext cx="285720" cy="5143500"/>
          </a:xfrm>
          <a:prstGeom prst="rect">
            <a:avLst/>
          </a:prstGeom>
          <a:blipFill>
            <a:blip r:embed="rId3">
              <a:duotone>
                <a:prstClr val="black"/>
                <a:srgbClr val="D9C3A5">
                  <a:tint val="50000"/>
                  <a:satMod val="18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008766_L.jpg"/>
          <p:cNvPicPr>
            <a:picLocks noGrp="1" noChangeAspect="1"/>
          </p:cNvPicPr>
          <p:nvPr isPhoto="1"/>
        </p:nvPicPr>
        <p:blipFill>
          <a:blip r:embed="rId2">
            <a:lum/>
          </a:blip>
          <a:stretch>
            <a:fillRect/>
          </a:stretch>
        </p:blipFill>
        <p:spPr>
          <a:xfrm>
            <a:off x="500034" y="0"/>
            <a:ext cx="4740284" cy="5143500"/>
          </a:xfrm>
          <a:prstGeom prst="rect">
            <a:avLst/>
          </a:prstGeom>
          <a:noFill/>
          <a:ln>
            <a:noFill/>
          </a:ln>
        </p:spPr>
      </p:pic>
      <p:pic>
        <p:nvPicPr>
          <p:cNvPr id="3" name="2 Imagen" descr="40111014.jpg"/>
          <p:cNvPicPr>
            <a:picLocks noGrp="1" noChangeAspect="1"/>
          </p:cNvPicPr>
          <p:nvPr isPhoto="1"/>
        </p:nvPicPr>
        <p:blipFill>
          <a:blip r:embed="rId3">
            <a:lum/>
          </a:blip>
          <a:stretch>
            <a:fillRect/>
          </a:stretch>
        </p:blipFill>
        <p:spPr>
          <a:xfrm>
            <a:off x="5643570" y="0"/>
            <a:ext cx="3046403" cy="5143500"/>
          </a:xfrm>
          <a:prstGeom prst="rect">
            <a:avLst/>
          </a:prstGeom>
          <a:noFill/>
          <a:ln>
            <a:noFill/>
          </a:ln>
        </p:spPr>
      </p:pic>
      <p:sp>
        <p:nvSpPr>
          <p:cNvPr id="4" name="3 Rectángulo"/>
          <p:cNvSpPr/>
          <p:nvPr/>
        </p:nvSpPr>
        <p:spPr>
          <a:xfrm>
            <a:off x="0"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715404"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5214942"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0547747.jpg"/>
          <p:cNvPicPr>
            <a:picLocks noGrp="1" noChangeAspect="1"/>
          </p:cNvPicPr>
          <p:nvPr isPhoto="1"/>
        </p:nvPicPr>
        <p:blipFill>
          <a:blip r:embed="rId2">
            <a:lum/>
          </a:blip>
          <a:stretch>
            <a:fillRect/>
          </a:stretch>
        </p:blipFill>
        <p:spPr>
          <a:xfrm>
            <a:off x="5286380" y="0"/>
            <a:ext cx="3000396" cy="5143500"/>
          </a:xfrm>
          <a:prstGeom prst="rect">
            <a:avLst/>
          </a:prstGeom>
          <a:noFill/>
          <a:ln>
            <a:noFill/>
          </a:ln>
        </p:spPr>
      </p:pic>
      <p:pic>
        <p:nvPicPr>
          <p:cNvPr id="3" name="2 Imagen" descr="42463591_19205041.jpg"/>
          <p:cNvPicPr>
            <a:picLocks noGrp="1" noChangeAspect="1"/>
          </p:cNvPicPr>
          <p:nvPr isPhoto="1"/>
        </p:nvPicPr>
        <p:blipFill>
          <a:blip r:embed="rId3">
            <a:lum/>
          </a:blip>
          <a:stretch>
            <a:fillRect/>
          </a:stretch>
        </p:blipFill>
        <p:spPr>
          <a:xfrm>
            <a:off x="785786" y="0"/>
            <a:ext cx="3305169" cy="5143500"/>
          </a:xfrm>
          <a:prstGeom prst="rect">
            <a:avLst/>
          </a:prstGeom>
          <a:noFill/>
          <a:ln>
            <a:noFill/>
          </a:ln>
        </p:spPr>
      </p:pic>
      <p:sp>
        <p:nvSpPr>
          <p:cNvPr id="4" name="3 Rectángulo"/>
          <p:cNvSpPr/>
          <p:nvPr/>
        </p:nvSpPr>
        <p:spPr>
          <a:xfrm>
            <a:off x="0" y="0"/>
            <a:ext cx="428596" cy="5143500"/>
          </a:xfrm>
          <a:prstGeom prst="rect">
            <a:avLst/>
          </a:prstGeom>
          <a:blipFill>
            <a:blip r:embed="rId4">
              <a:duotone>
                <a:prstClr val="black"/>
                <a:schemeClr val="tx2">
                  <a:lumMod val="5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158" y="0"/>
            <a:ext cx="428596" cy="5143500"/>
          </a:xfrm>
          <a:prstGeom prst="rect">
            <a:avLst/>
          </a:prstGeom>
          <a:blipFill>
            <a:blip r:embed="rId4">
              <a:duotone>
                <a:prstClr val="black"/>
                <a:schemeClr val="tx2">
                  <a:lumMod val="5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286776" y="0"/>
            <a:ext cx="428596" cy="5143500"/>
          </a:xfrm>
          <a:prstGeom prst="rect">
            <a:avLst/>
          </a:prstGeom>
          <a:blipFill>
            <a:blip r:embed="rId4">
              <a:duotone>
                <a:prstClr val="black"/>
                <a:schemeClr val="tx2">
                  <a:lumMod val="5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715404" y="0"/>
            <a:ext cx="428596" cy="5143500"/>
          </a:xfrm>
          <a:prstGeom prst="rect">
            <a:avLst/>
          </a:prstGeom>
          <a:blipFill>
            <a:blip r:embed="rId4">
              <a:duotone>
                <a:prstClr val="black"/>
                <a:schemeClr val="tx2">
                  <a:lumMod val="5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071934" y="0"/>
            <a:ext cx="428596" cy="5143500"/>
          </a:xfrm>
          <a:prstGeom prst="rect">
            <a:avLst/>
          </a:prstGeom>
          <a:blipFill>
            <a:blip r:embed="rId4">
              <a:duotone>
                <a:prstClr val="black"/>
                <a:schemeClr val="tx2">
                  <a:lumMod val="5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429092" y="0"/>
            <a:ext cx="428596" cy="5143500"/>
          </a:xfrm>
          <a:prstGeom prst="rect">
            <a:avLst/>
          </a:prstGeom>
          <a:blipFill>
            <a:blip r:embed="rId4">
              <a:grayscl/>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857752" y="0"/>
            <a:ext cx="428596" cy="5143500"/>
          </a:xfrm>
          <a:prstGeom prst="rect">
            <a:avLst/>
          </a:prstGeom>
          <a:blipFill>
            <a:blip r:embed="rId4">
              <a:duotone>
                <a:prstClr val="black"/>
                <a:schemeClr val="tx2">
                  <a:lumMod val="5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2619671.jpg"/>
          <p:cNvPicPr>
            <a:picLocks noGrp="1" noChangeAspect="1"/>
          </p:cNvPicPr>
          <p:nvPr isPhoto="1"/>
        </p:nvPicPr>
        <p:blipFill>
          <a:blip r:embed="rId2">
            <a:lum/>
          </a:blip>
          <a:stretch>
            <a:fillRect/>
          </a:stretch>
        </p:blipFill>
        <p:spPr>
          <a:xfrm>
            <a:off x="4929190" y="0"/>
            <a:ext cx="3370253" cy="5143500"/>
          </a:xfrm>
          <a:prstGeom prst="rect">
            <a:avLst/>
          </a:prstGeom>
          <a:noFill/>
          <a:ln>
            <a:noFill/>
          </a:ln>
        </p:spPr>
      </p:pic>
      <p:pic>
        <p:nvPicPr>
          <p:cNvPr id="3" name="2 Imagen" descr="46420000.jpg"/>
          <p:cNvPicPr>
            <a:picLocks noGrp="1" noChangeAspect="1"/>
          </p:cNvPicPr>
          <p:nvPr isPhoto="1"/>
        </p:nvPicPr>
        <p:blipFill>
          <a:blip r:embed="rId3">
            <a:lum/>
          </a:blip>
          <a:stretch>
            <a:fillRect/>
          </a:stretch>
        </p:blipFill>
        <p:spPr>
          <a:xfrm>
            <a:off x="857224" y="0"/>
            <a:ext cx="3357586" cy="5143500"/>
          </a:xfrm>
          <a:prstGeom prst="rect">
            <a:avLst/>
          </a:prstGeom>
          <a:noFill/>
          <a:ln>
            <a:noFill/>
          </a:ln>
        </p:spPr>
      </p:pic>
      <p:sp>
        <p:nvSpPr>
          <p:cNvPr id="4" name="3 Rectángulo"/>
          <p:cNvSpPr/>
          <p:nvPr/>
        </p:nvSpPr>
        <p:spPr>
          <a:xfrm>
            <a:off x="0" y="0"/>
            <a:ext cx="428596" cy="5143500"/>
          </a:xfrm>
          <a:prstGeom prst="rect">
            <a:avLst/>
          </a:prstGeom>
          <a:blipFill>
            <a:blip r:embed="rId4">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158" y="0"/>
            <a:ext cx="428596" cy="5143500"/>
          </a:xfrm>
          <a:prstGeom prst="rect">
            <a:avLst/>
          </a:prstGeom>
          <a:blipFill>
            <a:blip r:embed="rId4">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358246" y="0"/>
            <a:ext cx="428596" cy="5143500"/>
          </a:xfrm>
          <a:prstGeom prst="rect">
            <a:avLst/>
          </a:prstGeom>
          <a:blipFill>
            <a:blip r:embed="rId4">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715404" y="0"/>
            <a:ext cx="428596" cy="5143500"/>
          </a:xfrm>
          <a:prstGeom prst="rect">
            <a:avLst/>
          </a:prstGeom>
          <a:blipFill>
            <a:blip r:embed="rId4">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214810" y="0"/>
            <a:ext cx="428596" cy="5143500"/>
          </a:xfrm>
          <a:prstGeom prst="rect">
            <a:avLst/>
          </a:prstGeom>
          <a:blipFill>
            <a:blip r:embed="rId4">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571968" y="0"/>
            <a:ext cx="428596" cy="5143500"/>
          </a:xfrm>
          <a:prstGeom prst="rect">
            <a:avLst/>
          </a:prstGeom>
          <a:blipFill>
            <a:blip r:embed="rId4">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lowers2.jpg"/>
          <p:cNvPicPr>
            <a:picLocks noGrp="1" noChangeAspect="1"/>
          </p:cNvPicPr>
          <p:nvPr isPhoto="1"/>
        </p:nvPicPr>
        <p:blipFill>
          <a:blip r:embed="rId2">
            <a:lum/>
          </a:blip>
          <a:stretch>
            <a:fillRect/>
          </a:stretch>
        </p:blipFill>
        <p:spPr>
          <a:xfrm>
            <a:off x="1000101" y="0"/>
            <a:ext cx="7215238" cy="5143500"/>
          </a:xfrm>
          <a:prstGeom prst="rect">
            <a:avLst/>
          </a:prstGeom>
          <a:noFill/>
          <a:ln>
            <a:noFill/>
          </a:ln>
        </p:spPr>
      </p:pic>
      <p:sp>
        <p:nvSpPr>
          <p:cNvPr id="3" name="2 Rectángulo"/>
          <p:cNvSpPr/>
          <p:nvPr/>
        </p:nvSpPr>
        <p:spPr>
          <a:xfrm>
            <a:off x="0" y="0"/>
            <a:ext cx="357158" cy="5143500"/>
          </a:xfrm>
          <a:prstGeom prst="rect">
            <a:avLst/>
          </a:prstGeom>
          <a:blipFill>
            <a:blip r:embed="rId3">
              <a:duotone>
                <a:prstClr val="black"/>
                <a:schemeClr val="accent3">
                  <a:lumMod val="75000"/>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0"/>
            <a:ext cx="285752" cy="5143500"/>
          </a:xfrm>
          <a:prstGeom prst="rect">
            <a:avLst/>
          </a:prstGeom>
          <a:blipFill>
            <a:blip r:embed="rId3">
              <a:duotone>
                <a:schemeClr val="accent2">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642910" y="0"/>
            <a:ext cx="357190"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86842" y="0"/>
            <a:ext cx="357158" cy="5143500"/>
          </a:xfrm>
          <a:prstGeom prst="rect">
            <a:avLst/>
          </a:prstGeom>
          <a:blipFill>
            <a:blip r:embed="rId3">
              <a:duotone>
                <a:prstClr val="black"/>
                <a:schemeClr val="accent3">
                  <a:lumMod val="75000"/>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572528" y="0"/>
            <a:ext cx="285752" cy="5143500"/>
          </a:xfrm>
          <a:prstGeom prst="rect">
            <a:avLst/>
          </a:prstGeom>
          <a:blipFill>
            <a:blip r:embed="rId3">
              <a:duotone>
                <a:schemeClr val="accent2">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0"/>
            <a:ext cx="357190"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0289182.jpg"/>
          <p:cNvPicPr>
            <a:picLocks noGrp="1" noChangeAspect="1"/>
          </p:cNvPicPr>
          <p:nvPr isPhoto="1"/>
        </p:nvPicPr>
        <p:blipFill>
          <a:blip r:embed="rId2">
            <a:lum/>
          </a:blip>
          <a:stretch>
            <a:fillRect/>
          </a:stretch>
        </p:blipFill>
        <p:spPr>
          <a:xfrm>
            <a:off x="928662" y="0"/>
            <a:ext cx="3071834" cy="5143500"/>
          </a:xfrm>
          <a:prstGeom prst="rect">
            <a:avLst/>
          </a:prstGeom>
          <a:noFill/>
          <a:ln>
            <a:noFill/>
          </a:ln>
        </p:spPr>
      </p:pic>
      <p:pic>
        <p:nvPicPr>
          <p:cNvPr id="3" name="2 Imagen" descr="57182235_1464696541.jpg"/>
          <p:cNvPicPr>
            <a:picLocks noGrp="1" noChangeAspect="1"/>
          </p:cNvPicPr>
          <p:nvPr isPhoto="1"/>
        </p:nvPicPr>
        <p:blipFill>
          <a:blip r:embed="rId3">
            <a:lum/>
          </a:blip>
          <a:stretch>
            <a:fillRect/>
          </a:stretch>
        </p:blipFill>
        <p:spPr>
          <a:xfrm>
            <a:off x="4429124" y="0"/>
            <a:ext cx="3752843" cy="5143500"/>
          </a:xfrm>
          <a:prstGeom prst="rect">
            <a:avLst/>
          </a:prstGeom>
          <a:noFill/>
          <a:ln>
            <a:noFill/>
          </a:ln>
        </p:spPr>
      </p:pic>
      <p:sp>
        <p:nvSpPr>
          <p:cNvPr id="4" name="3 Rectángulo"/>
          <p:cNvSpPr/>
          <p:nvPr/>
        </p:nvSpPr>
        <p:spPr>
          <a:xfrm>
            <a:off x="0" y="0"/>
            <a:ext cx="357158"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158" y="0"/>
            <a:ext cx="285752"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10" y="0"/>
            <a:ext cx="285752"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215338" y="0"/>
            <a:ext cx="357158"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572496" y="0"/>
            <a:ext cx="285752"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858248" y="0"/>
            <a:ext cx="285752"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000496" y="0"/>
            <a:ext cx="357158"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sin-titulo.jpg"/>
          <p:cNvPicPr>
            <a:picLocks noGrp="1" noChangeAspect="1"/>
          </p:cNvPicPr>
          <p:nvPr isPhoto="1"/>
        </p:nvPicPr>
        <p:blipFill>
          <a:blip r:embed="rId2">
            <a:lum/>
          </a:blip>
          <a:stretch>
            <a:fillRect/>
          </a:stretch>
        </p:blipFill>
        <p:spPr>
          <a:xfrm>
            <a:off x="1500166" y="571486"/>
            <a:ext cx="6143668" cy="4000528"/>
          </a:xfrm>
          <a:prstGeom prst="rect">
            <a:avLst/>
          </a:prstGeom>
          <a:noFill/>
          <a:ln>
            <a:noFill/>
          </a:ln>
        </p:spPr>
      </p:pic>
      <p:sp>
        <p:nvSpPr>
          <p:cNvPr id="3" name="2 Rectángulo"/>
          <p:cNvSpPr/>
          <p:nvPr/>
        </p:nvSpPr>
        <p:spPr>
          <a:xfrm>
            <a:off x="0" y="0"/>
            <a:ext cx="357158" cy="5143500"/>
          </a:xfrm>
          <a:prstGeom prst="rect">
            <a:avLst/>
          </a:prstGeom>
          <a:blipFill>
            <a:blip r:embed="rId3">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20" y="0"/>
            <a:ext cx="357158"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04" y="0"/>
            <a:ext cx="357158" cy="5143500"/>
          </a:xfrm>
          <a:prstGeom prst="rect">
            <a:avLst/>
          </a:prstGeom>
          <a:blipFill>
            <a:blip r:embed="rId3">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57224" y="0"/>
            <a:ext cx="357158"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142976" y="0"/>
            <a:ext cx="357158" cy="5143500"/>
          </a:xfrm>
          <a:prstGeom prst="rect">
            <a:avLst/>
          </a:prstGeom>
          <a:blipFill>
            <a:blip r:embed="rId3">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643866" y="0"/>
            <a:ext cx="357158" cy="5143500"/>
          </a:xfrm>
          <a:prstGeom prst="rect">
            <a:avLst/>
          </a:prstGeom>
          <a:blipFill>
            <a:blip r:embed="rId3">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7929586" y="0"/>
            <a:ext cx="357158"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215338" y="0"/>
            <a:ext cx="357158" cy="5143500"/>
          </a:xfrm>
          <a:prstGeom prst="rect">
            <a:avLst/>
          </a:prstGeom>
          <a:blipFill>
            <a:blip r:embed="rId3">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01090" y="0"/>
            <a:ext cx="357158"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786842" y="0"/>
            <a:ext cx="357158" cy="5143500"/>
          </a:xfrm>
          <a:prstGeom prst="rect">
            <a:avLst/>
          </a:prstGeom>
          <a:blipFill>
            <a:blip r:embed="rId3">
              <a:duotone>
                <a:prstClr val="black"/>
                <a:schemeClr val="accent1">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15824631ll-01008685-2.jpg"/>
          <p:cNvPicPr>
            <a:picLocks noGrp="1" noChangeAspect="1"/>
          </p:cNvPicPr>
          <p:nvPr isPhoto="1"/>
        </p:nvPicPr>
        <p:blipFill>
          <a:blip r:embed="rId2">
            <a:lum/>
          </a:blip>
          <a:stretch>
            <a:fillRect/>
          </a:stretch>
        </p:blipFill>
        <p:spPr>
          <a:xfrm>
            <a:off x="428596" y="0"/>
            <a:ext cx="5026036" cy="5143500"/>
          </a:xfrm>
          <a:prstGeom prst="rect">
            <a:avLst/>
          </a:prstGeom>
          <a:noFill/>
          <a:ln>
            <a:noFill/>
          </a:ln>
        </p:spPr>
      </p:pic>
      <p:pic>
        <p:nvPicPr>
          <p:cNvPr id="3" name="2 Imagen" descr="dcf58face191f726f4cb6bc47c6f0b7a.jpg"/>
          <p:cNvPicPr>
            <a:picLocks noGrp="1" noChangeAspect="1"/>
          </p:cNvPicPr>
          <p:nvPr isPhoto="1"/>
        </p:nvPicPr>
        <p:blipFill>
          <a:blip r:embed="rId3">
            <a:lum/>
          </a:blip>
          <a:stretch>
            <a:fillRect/>
          </a:stretch>
        </p:blipFill>
        <p:spPr>
          <a:xfrm>
            <a:off x="5786446" y="0"/>
            <a:ext cx="2968617" cy="5143500"/>
          </a:xfrm>
          <a:prstGeom prst="rect">
            <a:avLst/>
          </a:prstGeom>
          <a:noFill/>
          <a:ln>
            <a:noFill/>
          </a:ln>
        </p:spPr>
      </p:pic>
      <p:sp>
        <p:nvSpPr>
          <p:cNvPr id="4" name="3 Rectángulo"/>
          <p:cNvSpPr/>
          <p:nvPr/>
        </p:nvSpPr>
        <p:spPr>
          <a:xfrm>
            <a:off x="0"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5429256" y="0"/>
            <a:ext cx="357190"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715404"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ngeles-de-lladro-cocowif-1.jpg"/>
          <p:cNvPicPr>
            <a:picLocks noGrp="1" noChangeAspect="1"/>
          </p:cNvPicPr>
          <p:nvPr isPhoto="1"/>
        </p:nvPicPr>
        <p:blipFill>
          <a:blip r:embed="rId2">
            <a:lum/>
          </a:blip>
          <a:stretch>
            <a:fillRect/>
          </a:stretch>
        </p:blipFill>
        <p:spPr>
          <a:xfrm>
            <a:off x="214282" y="0"/>
            <a:ext cx="4941897" cy="5143500"/>
          </a:xfrm>
          <a:prstGeom prst="rect">
            <a:avLst/>
          </a:prstGeom>
          <a:noFill/>
          <a:ln>
            <a:noFill/>
          </a:ln>
        </p:spPr>
      </p:pic>
      <p:pic>
        <p:nvPicPr>
          <p:cNvPr id="3" name="2 Imagen" descr="d19625956d598bb027a80132a16d2115.jpg"/>
          <p:cNvPicPr>
            <a:picLocks noGrp="1" noChangeAspect="1"/>
          </p:cNvPicPr>
          <p:nvPr isPhoto="1"/>
        </p:nvPicPr>
        <p:blipFill>
          <a:blip r:embed="rId3">
            <a:lum/>
          </a:blip>
          <a:stretch>
            <a:fillRect/>
          </a:stretch>
        </p:blipFill>
        <p:spPr>
          <a:xfrm>
            <a:off x="5214942" y="0"/>
            <a:ext cx="3714776" cy="5143500"/>
          </a:xfrm>
          <a:prstGeom prst="rect">
            <a:avLst/>
          </a:prstGeom>
          <a:noFill/>
          <a:ln>
            <a:noFill/>
          </a:ln>
        </p:spPr>
      </p:pic>
      <p:sp>
        <p:nvSpPr>
          <p:cNvPr id="4" name="3 Rectángulo"/>
          <p:cNvSpPr/>
          <p:nvPr/>
        </p:nvSpPr>
        <p:spPr>
          <a:xfrm>
            <a:off x="0" y="0"/>
            <a:ext cx="214282"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929718" y="0"/>
            <a:ext cx="214282"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ed82159a5f0fb41504acb1f1ca3330.jpg"/>
          <p:cNvPicPr>
            <a:picLocks noGrp="1" noChangeAspect="1"/>
          </p:cNvPicPr>
          <p:nvPr isPhoto="1"/>
        </p:nvPicPr>
        <p:blipFill>
          <a:blip r:embed="rId2">
            <a:lum/>
          </a:blip>
          <a:stretch>
            <a:fillRect/>
          </a:stretch>
        </p:blipFill>
        <p:spPr>
          <a:xfrm>
            <a:off x="785786" y="0"/>
            <a:ext cx="3357586" cy="5143500"/>
          </a:xfrm>
          <a:prstGeom prst="rect">
            <a:avLst/>
          </a:prstGeom>
          <a:noFill/>
          <a:ln>
            <a:noFill/>
          </a:ln>
        </p:spPr>
      </p:pic>
      <p:pic>
        <p:nvPicPr>
          <p:cNvPr id="3" name="2 Imagen" descr="eaaae456479323ef874d97dfa2590f7a.jpg"/>
          <p:cNvPicPr>
            <a:picLocks noGrp="1" noChangeAspect="1"/>
          </p:cNvPicPr>
          <p:nvPr isPhoto="1"/>
        </p:nvPicPr>
        <p:blipFill>
          <a:blip r:embed="rId3">
            <a:lum/>
          </a:blip>
          <a:stretch>
            <a:fillRect/>
          </a:stretch>
        </p:blipFill>
        <p:spPr>
          <a:xfrm>
            <a:off x="5214942" y="0"/>
            <a:ext cx="3165469" cy="5143500"/>
          </a:xfrm>
          <a:prstGeom prst="rect">
            <a:avLst/>
          </a:prstGeom>
          <a:noFill/>
          <a:ln>
            <a:noFill/>
          </a:ln>
        </p:spPr>
      </p:pic>
      <p:sp>
        <p:nvSpPr>
          <p:cNvPr id="7" name="6 Rectángulo"/>
          <p:cNvSpPr/>
          <p:nvPr/>
        </p:nvSpPr>
        <p:spPr>
          <a:xfrm>
            <a:off x="4143372" y="0"/>
            <a:ext cx="446487"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500562" y="0"/>
            <a:ext cx="357222" cy="5143500"/>
          </a:xfrm>
          <a:prstGeom prst="rect">
            <a:avLst/>
          </a:prstGeom>
          <a:blipFill>
            <a:blip r:embed="rId4">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786314" y="0"/>
            <a:ext cx="357222" cy="5143500"/>
          </a:xfrm>
          <a:prstGeom prst="rect">
            <a:avLst/>
          </a:prstGeom>
          <a:blipFill>
            <a:blip r:embed="rId4">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0"/>
            <a:ext cx="428596" cy="5143500"/>
          </a:xfrm>
          <a:prstGeom prst="rect">
            <a:avLst/>
          </a:prstGeom>
          <a:blipFill>
            <a:blip r:embed="rId4">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357158" y="0"/>
            <a:ext cx="428628" cy="5143500"/>
          </a:xfrm>
          <a:prstGeom prst="rect">
            <a:avLst/>
          </a:prstGeom>
          <a:blipFill>
            <a:blip r:embed="rId4">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a:blip r:embed="rId4">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358214" y="0"/>
            <a:ext cx="428628" cy="5143500"/>
          </a:xfrm>
          <a:prstGeom prst="rect">
            <a:avLst/>
          </a:prstGeom>
          <a:blipFill>
            <a:blip r:embed="rId4">
              <a:duotone>
                <a:prstClr val="black"/>
                <a:srgbClr val="D9C3A5">
                  <a:tint val="50000"/>
                  <a:satMod val="18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adro_a_barrow_of_fun.jpg"/>
          <p:cNvPicPr>
            <a:picLocks noGrp="1" noChangeAspect="1"/>
          </p:cNvPicPr>
          <p:nvPr isPhoto="1"/>
        </p:nvPicPr>
        <p:blipFill>
          <a:blip r:embed="rId2">
            <a:lum/>
          </a:blip>
          <a:stretch>
            <a:fillRect/>
          </a:stretch>
        </p:blipFill>
        <p:spPr>
          <a:xfrm>
            <a:off x="1571604" y="0"/>
            <a:ext cx="5999173" cy="5143500"/>
          </a:xfrm>
          <a:prstGeom prst="rect">
            <a:avLst/>
          </a:prstGeom>
          <a:noFill/>
          <a:ln>
            <a:noFill/>
          </a:ln>
        </p:spPr>
      </p:pic>
      <p:sp>
        <p:nvSpPr>
          <p:cNvPr id="3" name="2 Rectángulo"/>
          <p:cNvSpPr/>
          <p:nvPr/>
        </p:nvSpPr>
        <p:spPr>
          <a:xfrm>
            <a:off x="0" y="0"/>
            <a:ext cx="428596" cy="5143500"/>
          </a:xfrm>
          <a:prstGeom prst="rect">
            <a:avLst/>
          </a:prstGeom>
          <a:blipFill>
            <a:blip r:embed="rId3">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0"/>
            <a:ext cx="428628" cy="5143500"/>
          </a:xfrm>
          <a:prstGeom prst="rect">
            <a:avLst/>
          </a:prstGeom>
          <a:blipFill>
            <a:blip r:embed="rId3">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85786" y="0"/>
            <a:ext cx="428596" cy="5143500"/>
          </a:xfrm>
          <a:prstGeom prst="rect">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142944" y="0"/>
            <a:ext cx="428628" cy="5143500"/>
          </a:xfrm>
          <a:prstGeom prst="rect">
            <a:avLst/>
          </a:prstGeom>
          <a:blipFill>
            <a:blip r:embed="rId3">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7572428" y="-214332"/>
            <a:ext cx="428596" cy="5143500"/>
          </a:xfrm>
          <a:prstGeom prst="rect">
            <a:avLst/>
          </a:prstGeom>
          <a:blipFill>
            <a:blip r:embed="rId3">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929586" y="-214332"/>
            <a:ext cx="428628" cy="5143500"/>
          </a:xfrm>
          <a:prstGeom prst="rect">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358214" y="-214332"/>
            <a:ext cx="428596" cy="5143500"/>
          </a:xfrm>
          <a:prstGeom prst="rect">
            <a:avLst/>
          </a:prstGeom>
          <a:blipFill>
            <a:blip r:embed="rId3">
              <a:duotone>
                <a:prstClr val="black"/>
                <a:schemeClr val="accent1">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715372" y="-214332"/>
            <a:ext cx="428628" cy="5143500"/>
          </a:xfrm>
          <a:prstGeom prst="rect">
            <a:avLst/>
          </a:prstGeom>
          <a:blipFill>
            <a:blip r:embed="rId3">
              <a:duotone>
                <a:prstClr val="black"/>
                <a:srgbClr val="D9C3A5">
                  <a:tint val="50000"/>
                  <a:satMod val="18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escultura-de-regino-torrijos-musica-pieza-de-lladro-D_NQ_NP_911411-MPE20526654444_122015-F.jpg"/>
          <p:cNvPicPr>
            <a:picLocks noGrp="1" noChangeAspect="1"/>
          </p:cNvPicPr>
          <p:nvPr isPhoto="1"/>
        </p:nvPicPr>
        <p:blipFill>
          <a:blip r:embed="rId2">
            <a:lum/>
          </a:blip>
          <a:stretch>
            <a:fillRect/>
          </a:stretch>
        </p:blipFill>
        <p:spPr>
          <a:xfrm>
            <a:off x="4572000" y="0"/>
            <a:ext cx="4140191" cy="5143500"/>
          </a:xfrm>
          <a:prstGeom prst="rect">
            <a:avLst/>
          </a:prstGeom>
          <a:noFill/>
          <a:ln>
            <a:noFill/>
          </a:ln>
        </p:spPr>
      </p:pic>
      <p:pic>
        <p:nvPicPr>
          <p:cNvPr id="4" name="3 Imagen" descr="f5d1461bfe0785a18d8b1d1f3221f894.jpg"/>
          <p:cNvPicPr>
            <a:picLocks noGrp="1" noChangeAspect="1"/>
          </p:cNvPicPr>
          <p:nvPr isPhoto="1"/>
        </p:nvPicPr>
        <p:blipFill>
          <a:blip r:embed="rId3">
            <a:lum/>
          </a:blip>
          <a:stretch>
            <a:fillRect/>
          </a:stretch>
        </p:blipFill>
        <p:spPr>
          <a:xfrm>
            <a:off x="428596" y="0"/>
            <a:ext cx="3786214" cy="5143500"/>
          </a:xfrm>
          <a:prstGeom prst="rect">
            <a:avLst/>
          </a:prstGeom>
          <a:noFill/>
          <a:ln>
            <a:noFill/>
          </a:ln>
        </p:spPr>
      </p:pic>
      <p:sp>
        <p:nvSpPr>
          <p:cNvPr id="5" name="4 Rectángulo"/>
          <p:cNvSpPr/>
          <p:nvPr/>
        </p:nvSpPr>
        <p:spPr>
          <a:xfrm>
            <a:off x="0" y="0"/>
            <a:ext cx="428596" cy="5143500"/>
          </a:xfrm>
          <a:prstGeom prst="rect">
            <a:avLst/>
          </a:prstGeom>
          <a:blipFill>
            <a:blip r:embed="rId4">
              <a:duotone>
                <a:prstClr val="black"/>
                <a:schemeClr val="tx2">
                  <a:lumMod val="9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214810" y="0"/>
            <a:ext cx="357190" cy="5143500"/>
          </a:xfrm>
          <a:prstGeom prst="rect">
            <a:avLst/>
          </a:prstGeom>
          <a:blipFill>
            <a:blip r:embed="rId4">
              <a:duotone>
                <a:prstClr val="black"/>
                <a:schemeClr val="accent2">
                  <a:lumMod val="20000"/>
                  <a:lumOff val="80000"/>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715404" y="0"/>
            <a:ext cx="428596" cy="5143500"/>
          </a:xfrm>
          <a:prstGeom prst="rect">
            <a:avLst/>
          </a:prstGeom>
          <a:blipFill>
            <a:blip r:embed="rId4">
              <a:duotone>
                <a:prstClr val="black"/>
                <a:schemeClr val="tx2">
                  <a:lumMod val="9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21f7351cd356ae9b1012d5fe3bcb638.jpg"/>
          <p:cNvPicPr>
            <a:picLocks noGrp="1" noChangeAspect="1"/>
          </p:cNvPicPr>
          <p:nvPr isPhoto="1"/>
        </p:nvPicPr>
        <p:blipFill>
          <a:blip r:embed="rId2">
            <a:lum/>
          </a:blip>
          <a:stretch>
            <a:fillRect/>
          </a:stretch>
        </p:blipFill>
        <p:spPr>
          <a:xfrm>
            <a:off x="4714876" y="0"/>
            <a:ext cx="3714776" cy="5143500"/>
          </a:xfrm>
          <a:prstGeom prst="rect">
            <a:avLst/>
          </a:prstGeom>
          <a:noFill/>
          <a:ln>
            <a:noFill/>
          </a:ln>
        </p:spPr>
      </p:pic>
      <p:pic>
        <p:nvPicPr>
          <p:cNvPr id="3" name="2 Imagen" descr="FIGURA-DE-LLADR-VIOLONCELISTA-REF-SIN-FALTAS-20161012002307.jpg"/>
          <p:cNvPicPr>
            <a:picLocks noGrp="1" noChangeAspect="1"/>
          </p:cNvPicPr>
          <p:nvPr isPhoto="1"/>
        </p:nvPicPr>
        <p:blipFill>
          <a:blip r:embed="rId3">
            <a:lum/>
          </a:blip>
          <a:stretch>
            <a:fillRect/>
          </a:stretch>
        </p:blipFill>
        <p:spPr>
          <a:xfrm>
            <a:off x="857224" y="0"/>
            <a:ext cx="3071834" cy="5143500"/>
          </a:xfrm>
          <a:prstGeom prst="rect">
            <a:avLst/>
          </a:prstGeom>
          <a:noFill/>
          <a:ln>
            <a:noFill/>
          </a:ln>
        </p:spPr>
      </p:pic>
      <p:sp>
        <p:nvSpPr>
          <p:cNvPr id="4" name="3 Rectángulo"/>
          <p:cNvSpPr/>
          <p:nvPr/>
        </p:nvSpPr>
        <p:spPr>
          <a:xfrm>
            <a:off x="0"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158"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929058"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286216"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358246"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715404" y="0"/>
            <a:ext cx="428596" cy="5143500"/>
          </a:xfrm>
          <a:prstGeom prst="rect">
            <a:avLst/>
          </a:prstGeom>
          <a:blipFill>
            <a:blip r:embed="rId4">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adro_a_flower_s_whisper.jpg"/>
          <p:cNvPicPr>
            <a:picLocks noGrp="1" noChangeAspect="1"/>
          </p:cNvPicPr>
          <p:nvPr isPhoto="1"/>
        </p:nvPicPr>
        <p:blipFill>
          <a:blip r:embed="rId2">
            <a:lum/>
          </a:blip>
          <a:stretch>
            <a:fillRect/>
          </a:stretch>
        </p:blipFill>
        <p:spPr>
          <a:xfrm>
            <a:off x="714348" y="0"/>
            <a:ext cx="7642247" cy="5143500"/>
          </a:xfrm>
          <a:prstGeom prst="rect">
            <a:avLst/>
          </a:prstGeom>
          <a:noFill/>
          <a:ln>
            <a:noFill/>
          </a:ln>
        </p:spPr>
      </p:pic>
      <p:sp>
        <p:nvSpPr>
          <p:cNvPr id="3" name="2 Rectángulo"/>
          <p:cNvSpPr/>
          <p:nvPr/>
        </p:nvSpPr>
        <p:spPr>
          <a:xfrm>
            <a:off x="0" y="0"/>
            <a:ext cx="428596" cy="5143500"/>
          </a:xfrm>
          <a:prstGeom prst="rect">
            <a:avLst/>
          </a:prstGeom>
          <a:blipFill>
            <a:blip r:embed="rId3">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0"/>
            <a:ext cx="428596" cy="5143500"/>
          </a:xfrm>
          <a:prstGeom prst="rect">
            <a:avLst/>
          </a:prstGeom>
          <a:blipFill>
            <a:blip r:embed="rId3">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358246" y="0"/>
            <a:ext cx="428596" cy="5143500"/>
          </a:xfrm>
          <a:prstGeom prst="rect">
            <a:avLst/>
          </a:prstGeom>
          <a:blipFill>
            <a:blip r:embed="rId3">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15404" y="0"/>
            <a:ext cx="428596" cy="5143500"/>
          </a:xfrm>
          <a:prstGeom prst="rect">
            <a:avLst/>
          </a:prstGeom>
          <a:blipFill>
            <a:blip r:embed="rId3">
              <a:grayscl/>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gura-de-lladro-el-pescador-de-coleccion-como-nueva-D_NQ_NP_492021-MLM20687179029_042016-F.jpg"/>
          <p:cNvPicPr>
            <a:picLocks noGrp="1" noChangeAspect="1"/>
          </p:cNvPicPr>
          <p:nvPr isPhoto="1"/>
        </p:nvPicPr>
        <p:blipFill>
          <a:blip r:embed="rId2">
            <a:lum/>
          </a:blip>
          <a:stretch>
            <a:fillRect/>
          </a:stretch>
        </p:blipFill>
        <p:spPr>
          <a:xfrm>
            <a:off x="928662" y="0"/>
            <a:ext cx="3286148" cy="5143500"/>
          </a:xfrm>
          <a:prstGeom prst="rect">
            <a:avLst/>
          </a:prstGeom>
          <a:noFill/>
          <a:ln>
            <a:noFill/>
          </a:ln>
        </p:spPr>
      </p:pic>
      <p:pic>
        <p:nvPicPr>
          <p:cNvPr id="3" name="2 Imagen" descr="figura-de-lladro-el-pescador-de-coleccion-como-nueva-D_NQ_NP_727021-MLM20687180009_042016-F.jpg"/>
          <p:cNvPicPr>
            <a:picLocks noGrp="1" noChangeAspect="1"/>
          </p:cNvPicPr>
          <p:nvPr isPhoto="1"/>
        </p:nvPicPr>
        <p:blipFill>
          <a:blip r:embed="rId3">
            <a:lum/>
          </a:blip>
          <a:stretch>
            <a:fillRect/>
          </a:stretch>
        </p:blipFill>
        <p:spPr>
          <a:xfrm>
            <a:off x="5072066" y="0"/>
            <a:ext cx="3165469" cy="5143500"/>
          </a:xfrm>
          <a:prstGeom prst="rect">
            <a:avLst/>
          </a:prstGeom>
          <a:noFill/>
          <a:ln>
            <a:noFill/>
          </a:ln>
        </p:spPr>
      </p:pic>
      <p:sp>
        <p:nvSpPr>
          <p:cNvPr id="4" name="3 Rectángulo"/>
          <p:cNvSpPr/>
          <p:nvPr/>
        </p:nvSpPr>
        <p:spPr>
          <a:xfrm>
            <a:off x="0" y="0"/>
            <a:ext cx="571504"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158" y="0"/>
            <a:ext cx="571504"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143372" y="0"/>
            <a:ext cx="571504"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500530" y="0"/>
            <a:ext cx="571504"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0"/>
            <a:ext cx="571504"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572496" y="0"/>
            <a:ext cx="571504" cy="5143500"/>
          </a:xfrm>
          <a:prstGeom prst="rect">
            <a:avLst/>
          </a:prstGeom>
          <a:blipFill>
            <a:blip r:embed="rId4">
              <a:duotone>
                <a:prstClr val="black"/>
                <a:schemeClr val="tx2">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D-Puppy-Parade-01006784.jpg"/>
          <p:cNvPicPr>
            <a:picLocks noGrp="1" noChangeAspect="1"/>
          </p:cNvPicPr>
          <p:nvPr isPhoto="1"/>
        </p:nvPicPr>
        <p:blipFill>
          <a:blip r:embed="rId2">
            <a:lum/>
          </a:blip>
          <a:stretch>
            <a:fillRect/>
          </a:stretch>
        </p:blipFill>
        <p:spPr>
          <a:xfrm>
            <a:off x="2143108" y="0"/>
            <a:ext cx="5000660" cy="5143500"/>
          </a:xfrm>
          <a:prstGeom prst="rect">
            <a:avLst/>
          </a:prstGeom>
          <a:noFill/>
          <a:ln>
            <a:noFill/>
          </a:ln>
        </p:spPr>
      </p:pic>
      <p:sp>
        <p:nvSpPr>
          <p:cNvPr id="3" name="2 Rectángulo"/>
          <p:cNvSpPr/>
          <p:nvPr/>
        </p:nvSpPr>
        <p:spPr>
          <a:xfrm>
            <a:off x="0" y="0"/>
            <a:ext cx="571504" cy="5143500"/>
          </a:xfrm>
          <a:prstGeom prst="rect">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500034" y="0"/>
            <a:ext cx="428628"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57224" y="0"/>
            <a:ext cx="571504" cy="5143500"/>
          </a:xfrm>
          <a:prstGeom prst="rect">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357290" y="0"/>
            <a:ext cx="428596"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714480" y="0"/>
            <a:ext cx="500066" cy="5143500"/>
          </a:xfrm>
          <a:prstGeom prst="rect">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072362" y="0"/>
            <a:ext cx="571504" cy="5143500"/>
          </a:xfrm>
          <a:prstGeom prst="rect">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7572396" y="0"/>
            <a:ext cx="428628"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7929586" y="0"/>
            <a:ext cx="571504" cy="5143500"/>
          </a:xfrm>
          <a:prstGeom prst="rect">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429652" y="0"/>
            <a:ext cx="428596" cy="5143500"/>
          </a:xfrm>
          <a:prstGeom prst="rect">
            <a:avLst/>
          </a:prstGeom>
          <a:blipFill>
            <a:blip r:embed="rId3">
              <a:duotone>
                <a:schemeClr val="accent1">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715404" y="0"/>
            <a:ext cx="428596" cy="5143500"/>
          </a:xfrm>
          <a:prstGeom prst="rect">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gura-en-porcelana-nao-by-lladro-D_NQ_NP_4102-MLA2684737154_052012-F.jpg"/>
          <p:cNvPicPr>
            <a:picLocks noGrp="1" noChangeAspect="1"/>
          </p:cNvPicPr>
          <p:nvPr isPhoto="1"/>
        </p:nvPicPr>
        <p:blipFill>
          <a:blip r:embed="rId2">
            <a:lum/>
          </a:blip>
          <a:stretch>
            <a:fillRect/>
          </a:stretch>
        </p:blipFill>
        <p:spPr>
          <a:xfrm>
            <a:off x="5286380" y="0"/>
            <a:ext cx="2786082" cy="5143500"/>
          </a:xfrm>
          <a:prstGeom prst="rect">
            <a:avLst/>
          </a:prstGeom>
          <a:noFill/>
          <a:ln>
            <a:noFill/>
          </a:ln>
        </p:spPr>
      </p:pic>
      <p:pic>
        <p:nvPicPr>
          <p:cNvPr id="3" name="2 Imagen" descr="galgo-noble-lladro-D_NQ_NP_777721-MLM20847861107_082016-F.jpg"/>
          <p:cNvPicPr>
            <a:picLocks noGrp="1" noChangeAspect="1"/>
          </p:cNvPicPr>
          <p:nvPr isPhoto="1"/>
        </p:nvPicPr>
        <p:blipFill>
          <a:blip r:embed="rId3">
            <a:lum/>
          </a:blip>
          <a:stretch>
            <a:fillRect/>
          </a:stretch>
        </p:blipFill>
        <p:spPr>
          <a:xfrm>
            <a:off x="1071538" y="0"/>
            <a:ext cx="3214710" cy="5143500"/>
          </a:xfrm>
          <a:prstGeom prst="rect">
            <a:avLst/>
          </a:prstGeom>
          <a:noFill/>
          <a:ln>
            <a:noFill/>
          </a:ln>
        </p:spPr>
      </p:pic>
      <p:sp>
        <p:nvSpPr>
          <p:cNvPr id="4" name="3 Rectángulo"/>
          <p:cNvSpPr/>
          <p:nvPr/>
        </p:nvSpPr>
        <p:spPr>
          <a:xfrm>
            <a:off x="0" y="0"/>
            <a:ext cx="571504" cy="5143500"/>
          </a:xfrm>
          <a:prstGeom prst="rect">
            <a:avLst/>
          </a:prstGeom>
          <a:blipFill>
            <a:blip r:embed="rId4">
              <a:duotone>
                <a:prstClr val="black"/>
                <a:srgbClr val="D9C3A5">
                  <a:tint val="50000"/>
                  <a:satMod val="180000"/>
                </a:srgbClr>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571504" cy="5143500"/>
          </a:xfrm>
          <a:prstGeom prst="rect">
            <a:avLst/>
          </a:prstGeom>
          <a:blipFill>
            <a:blip r:embed="rId4">
              <a:duotone>
                <a:prstClr val="black"/>
                <a:srgbClr val="D9C3A5">
                  <a:tint val="50000"/>
                  <a:satMod val="180000"/>
                </a:srgbClr>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072462" y="0"/>
            <a:ext cx="571504" cy="5143500"/>
          </a:xfrm>
          <a:prstGeom prst="rect">
            <a:avLst/>
          </a:prstGeom>
          <a:blipFill>
            <a:blip r:embed="rId4">
              <a:duotone>
                <a:prstClr val="black"/>
                <a:srgbClr val="D9C3A5">
                  <a:tint val="50000"/>
                  <a:satMod val="180000"/>
                </a:srgbClr>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572496" y="0"/>
            <a:ext cx="571504" cy="5143500"/>
          </a:xfrm>
          <a:prstGeom prst="rect">
            <a:avLst/>
          </a:prstGeom>
          <a:blipFill>
            <a:blip r:embed="rId4">
              <a:duotone>
                <a:prstClr val="black"/>
                <a:srgbClr val="D9C3A5">
                  <a:tint val="50000"/>
                  <a:satMod val="180000"/>
                </a:srgbClr>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4214810" y="0"/>
            <a:ext cx="571504" cy="5143500"/>
          </a:xfrm>
          <a:prstGeom prst="rect">
            <a:avLst/>
          </a:prstGeom>
          <a:blipFill>
            <a:blip r:embed="rId4">
              <a:duotone>
                <a:prstClr val="black"/>
                <a:srgbClr val="D9C3A5">
                  <a:tint val="50000"/>
                  <a:satMod val="180000"/>
                </a:srgbClr>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4714844" y="0"/>
            <a:ext cx="571504" cy="5143500"/>
          </a:xfrm>
          <a:prstGeom prst="rect">
            <a:avLst/>
          </a:prstGeom>
          <a:blipFill>
            <a:blip r:embed="rId4">
              <a:duotone>
                <a:prstClr val="black"/>
                <a:srgbClr val="D9C3A5">
                  <a:tint val="50000"/>
                  <a:satMod val="180000"/>
                </a:srgbClr>
              </a:duotone>
              <a:lum bright="2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guralladro.FOTOWIZIBLE_forCrop.jpg"/>
          <p:cNvPicPr>
            <a:picLocks noGrp="1" noChangeAspect="1"/>
          </p:cNvPicPr>
          <p:nvPr isPhoto="1"/>
        </p:nvPicPr>
        <p:blipFill>
          <a:blip r:embed="rId2">
            <a:lum/>
          </a:blip>
          <a:stretch>
            <a:fillRect/>
          </a:stretch>
        </p:blipFill>
        <p:spPr>
          <a:xfrm>
            <a:off x="285720" y="0"/>
            <a:ext cx="4708537" cy="5143500"/>
          </a:xfrm>
          <a:prstGeom prst="rect">
            <a:avLst/>
          </a:prstGeom>
          <a:noFill/>
          <a:ln>
            <a:noFill/>
          </a:ln>
        </p:spPr>
      </p:pic>
      <p:pic>
        <p:nvPicPr>
          <p:cNvPr id="3" name="2 Imagen" descr="hermosa-figura-en-porcelana-lladro-D_NQ_NP_4307-MLA3571584630_122012-F.jpg"/>
          <p:cNvPicPr>
            <a:picLocks noGrp="1" noChangeAspect="1"/>
          </p:cNvPicPr>
          <p:nvPr isPhoto="1"/>
        </p:nvPicPr>
        <p:blipFill>
          <a:blip r:embed="rId3">
            <a:lum/>
          </a:blip>
          <a:stretch>
            <a:fillRect/>
          </a:stretch>
        </p:blipFill>
        <p:spPr>
          <a:xfrm>
            <a:off x="4929190" y="0"/>
            <a:ext cx="3925877" cy="5143500"/>
          </a:xfrm>
          <a:prstGeom prst="rect">
            <a:avLst/>
          </a:prstGeom>
          <a:noFill/>
          <a:ln>
            <a:noFill/>
          </a:ln>
        </p:spPr>
      </p:pic>
      <p:sp>
        <p:nvSpPr>
          <p:cNvPr id="4" name="3 Rectángulo"/>
          <p:cNvSpPr/>
          <p:nvPr/>
        </p:nvSpPr>
        <p:spPr>
          <a:xfrm>
            <a:off x="0" y="0"/>
            <a:ext cx="285720" cy="5143500"/>
          </a:xfrm>
          <a:prstGeom prst="rect">
            <a:avLst/>
          </a:prstGeom>
          <a:blipFill>
            <a:blip r:embed="rId4">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858280" y="0"/>
            <a:ext cx="285720" cy="5143500"/>
          </a:xfrm>
          <a:prstGeom prst="rect">
            <a:avLst/>
          </a:prstGeom>
          <a:blipFill>
            <a:blip r:embed="rId4">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gura-porcelana-chica-sentada-con-gallo-Zaphir-principal.jpg"/>
          <p:cNvPicPr>
            <a:picLocks noGrp="1" noChangeAspect="1"/>
          </p:cNvPicPr>
          <p:nvPr isPhoto="1"/>
        </p:nvPicPr>
        <p:blipFill>
          <a:blip r:embed="rId2">
            <a:lum/>
          </a:blip>
          <a:stretch>
            <a:fillRect/>
          </a:stretch>
        </p:blipFill>
        <p:spPr>
          <a:xfrm>
            <a:off x="4214810" y="0"/>
            <a:ext cx="4714908" cy="5143500"/>
          </a:xfrm>
          <a:prstGeom prst="rect">
            <a:avLst/>
          </a:prstGeom>
          <a:noFill/>
          <a:ln>
            <a:noFill/>
          </a:ln>
        </p:spPr>
      </p:pic>
      <p:pic>
        <p:nvPicPr>
          <p:cNvPr id="3" name="2 Imagen" descr="lladro_7607_flower_song01.jpg"/>
          <p:cNvPicPr>
            <a:picLocks noGrp="1" noChangeAspect="1"/>
          </p:cNvPicPr>
          <p:nvPr isPhoto="1"/>
        </p:nvPicPr>
        <p:blipFill>
          <a:blip r:embed="rId3">
            <a:lum/>
          </a:blip>
          <a:stretch>
            <a:fillRect/>
          </a:stretch>
        </p:blipFill>
        <p:spPr>
          <a:xfrm>
            <a:off x="214282" y="0"/>
            <a:ext cx="4000527" cy="5143500"/>
          </a:xfrm>
          <a:prstGeom prst="rect">
            <a:avLst/>
          </a:prstGeom>
          <a:noFill/>
          <a:ln>
            <a:noFill/>
          </a:ln>
        </p:spPr>
      </p:pic>
      <p:sp>
        <p:nvSpPr>
          <p:cNvPr id="4" name="3 Rectángulo"/>
          <p:cNvSpPr/>
          <p:nvPr/>
        </p:nvSpPr>
        <p:spPr>
          <a:xfrm>
            <a:off x="0" y="0"/>
            <a:ext cx="285720" cy="5143500"/>
          </a:xfrm>
          <a:prstGeom prst="rect">
            <a:avLst/>
          </a:prstGeom>
          <a:blipFill>
            <a:blip r:embed="rId4">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858280" y="0"/>
            <a:ext cx="285720" cy="5143500"/>
          </a:xfrm>
          <a:prstGeom prst="rect">
            <a:avLst/>
          </a:prstGeom>
          <a:blipFill>
            <a:blip r:embed="rId4">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ao-dancer-with-veil-figurine.jpg"/>
          <p:cNvPicPr>
            <a:picLocks noGrp="1" noChangeAspect="1"/>
          </p:cNvPicPr>
          <p:nvPr isPhoto="1"/>
        </p:nvPicPr>
        <p:blipFill>
          <a:blip r:embed="rId2">
            <a:lum/>
          </a:blip>
          <a:stretch>
            <a:fillRect/>
          </a:stretch>
        </p:blipFill>
        <p:spPr>
          <a:xfrm>
            <a:off x="2000232" y="0"/>
            <a:ext cx="5143535" cy="5143500"/>
          </a:xfrm>
          <a:prstGeom prst="rect">
            <a:avLst/>
          </a:prstGeom>
          <a:noFill/>
          <a:ln>
            <a:noFill/>
          </a:ln>
        </p:spPr>
      </p:pic>
      <p:sp>
        <p:nvSpPr>
          <p:cNvPr id="3" name="2 Rectángulo"/>
          <p:cNvSpPr/>
          <p:nvPr/>
        </p:nvSpPr>
        <p:spPr>
          <a:xfrm>
            <a:off x="0"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20"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04"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57224"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142976"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8696"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714480"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7143800"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429520"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7715304"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001024"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286776"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496"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858280" y="0"/>
            <a:ext cx="285720" cy="5143500"/>
          </a:xfrm>
          <a:prstGeom prst="rect">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2022-e1445628844571.jpg"/>
          <p:cNvPicPr>
            <a:picLocks noGrp="1" noChangeAspect="1"/>
          </p:cNvPicPr>
          <p:nvPr isPhoto="1"/>
        </p:nvPicPr>
        <p:blipFill>
          <a:blip r:embed="rId2">
            <a:lum/>
          </a:blip>
          <a:stretch>
            <a:fillRect/>
          </a:stretch>
        </p:blipFill>
        <p:spPr>
          <a:xfrm>
            <a:off x="571472" y="0"/>
            <a:ext cx="4035433" cy="5143500"/>
          </a:xfrm>
          <a:prstGeom prst="rect">
            <a:avLst/>
          </a:prstGeom>
          <a:noFill/>
          <a:ln>
            <a:noFill/>
          </a:ln>
        </p:spPr>
      </p:pic>
      <p:pic>
        <p:nvPicPr>
          <p:cNvPr id="3" name="2 Imagen" descr="lladro_7607_flower_song02.jpg"/>
          <p:cNvPicPr>
            <a:picLocks noGrp="1" noChangeAspect="1"/>
          </p:cNvPicPr>
          <p:nvPr isPhoto="1"/>
        </p:nvPicPr>
        <p:blipFill>
          <a:blip r:embed="rId3">
            <a:lum/>
          </a:blip>
          <a:stretch>
            <a:fillRect/>
          </a:stretch>
        </p:blipFill>
        <p:spPr>
          <a:xfrm>
            <a:off x="4786314" y="0"/>
            <a:ext cx="3783001" cy="5143500"/>
          </a:xfrm>
          <a:prstGeom prst="rect">
            <a:avLst/>
          </a:prstGeom>
          <a:noFill/>
          <a:ln>
            <a:noFill/>
          </a:ln>
        </p:spPr>
      </p:pic>
      <p:sp>
        <p:nvSpPr>
          <p:cNvPr id="4" name="3 Rectángulo"/>
          <p:cNvSpPr/>
          <p:nvPr/>
        </p:nvSpPr>
        <p:spPr>
          <a:xfrm>
            <a:off x="0" y="0"/>
            <a:ext cx="285720" cy="5143500"/>
          </a:xfrm>
          <a:prstGeom prst="rect">
            <a:avLst/>
          </a:prstGeom>
          <a:blipFill>
            <a:blip r:embed="rId4">
              <a:duotone>
                <a:prstClr val="black"/>
                <a:srgbClr val="D9C3A5">
                  <a:tint val="50000"/>
                  <a:satMod val="180000"/>
                </a:srgb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20" y="0"/>
            <a:ext cx="285720" cy="5143500"/>
          </a:xfrm>
          <a:prstGeom prst="rect">
            <a:avLst/>
          </a:prstGeom>
          <a:blipFill>
            <a:blip r:embed="rId4">
              <a:duotone>
                <a:prstClr val="black"/>
                <a:srgbClr val="D9C3A5">
                  <a:tint val="50000"/>
                  <a:satMod val="180000"/>
                </a:srgb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560" y="0"/>
            <a:ext cx="285720" cy="5143500"/>
          </a:xfrm>
          <a:prstGeom prst="rect">
            <a:avLst/>
          </a:prstGeom>
          <a:blipFill>
            <a:blip r:embed="rId4">
              <a:duotone>
                <a:prstClr val="black"/>
                <a:srgbClr val="D9C3A5">
                  <a:tint val="50000"/>
                  <a:satMod val="180000"/>
                </a:srgb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858280" y="0"/>
            <a:ext cx="285720" cy="5143500"/>
          </a:xfrm>
          <a:prstGeom prst="rect">
            <a:avLst/>
          </a:prstGeom>
          <a:blipFill>
            <a:blip r:embed="rId4">
              <a:duotone>
                <a:prstClr val="black"/>
                <a:srgbClr val="D9C3A5">
                  <a:tint val="50000"/>
                  <a:satMod val="180000"/>
                </a:srgb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4572000" y="0"/>
            <a:ext cx="214314" cy="5143500"/>
          </a:xfrm>
          <a:prstGeom prst="rect">
            <a:avLst/>
          </a:prstGeom>
          <a:blipFill>
            <a:blip r:embed="rId4">
              <a:duotone>
                <a:prstClr val="black"/>
                <a:srgbClr val="D9C3A5">
                  <a:tint val="50000"/>
                  <a:satMod val="180000"/>
                </a:srgbClr>
              </a:duotone>
              <a:lum contras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4916-019.jpg"/>
          <p:cNvPicPr>
            <a:picLocks noGrp="1" noChangeAspect="1"/>
          </p:cNvPicPr>
          <p:nvPr isPhoto="1"/>
        </p:nvPicPr>
        <p:blipFill>
          <a:blip r:embed="rId2">
            <a:lum/>
          </a:blip>
          <a:stretch>
            <a:fillRect/>
          </a:stretch>
        </p:blipFill>
        <p:spPr>
          <a:xfrm>
            <a:off x="357158" y="0"/>
            <a:ext cx="5103823" cy="5143500"/>
          </a:xfrm>
          <a:prstGeom prst="rect">
            <a:avLst/>
          </a:prstGeom>
          <a:noFill/>
          <a:ln>
            <a:noFill/>
          </a:ln>
        </p:spPr>
      </p:pic>
      <p:pic>
        <p:nvPicPr>
          <p:cNvPr id="3" name="2 Imagen" descr="9.jpg"/>
          <p:cNvPicPr>
            <a:picLocks noChangeAspect="1"/>
          </p:cNvPicPr>
          <p:nvPr/>
        </p:nvPicPr>
        <p:blipFill>
          <a:blip r:embed="rId3"/>
          <a:stretch>
            <a:fillRect/>
          </a:stretch>
        </p:blipFill>
        <p:spPr>
          <a:xfrm>
            <a:off x="5429256" y="0"/>
            <a:ext cx="3386777" cy="5143500"/>
          </a:xfrm>
          <a:prstGeom prst="rect">
            <a:avLst/>
          </a:prstGeom>
        </p:spPr>
      </p:pic>
      <p:sp>
        <p:nvSpPr>
          <p:cNvPr id="4" name="3 Rectángulo"/>
          <p:cNvSpPr/>
          <p:nvPr/>
        </p:nvSpPr>
        <p:spPr>
          <a:xfrm>
            <a:off x="0" y="0"/>
            <a:ext cx="357158" cy="5143500"/>
          </a:xfrm>
          <a:prstGeom prst="rect">
            <a:avLst/>
          </a:prstGeom>
          <a:blipFill>
            <a:blip r:embed="rId4">
              <a:duotone>
                <a:prstClr val="black"/>
                <a:schemeClr val="accent2">
                  <a:lumMod val="40000"/>
                  <a:lumOff val="6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86842" y="0"/>
            <a:ext cx="357158" cy="5143500"/>
          </a:xfrm>
          <a:prstGeom prst="rect">
            <a:avLst/>
          </a:prstGeom>
          <a:blipFill>
            <a:blip r:embed="rId4">
              <a:duotone>
                <a:prstClr val="black"/>
                <a:schemeClr val="accent2">
                  <a:lumMod val="40000"/>
                  <a:lumOff val="60000"/>
                  <a:tint val="45000"/>
                  <a:satMod val="400000"/>
                </a:scheme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jpg"/>
          <p:cNvPicPr>
            <a:picLocks noChangeAspect="1"/>
          </p:cNvPicPr>
          <p:nvPr/>
        </p:nvPicPr>
        <p:blipFill>
          <a:blip r:embed="rId2"/>
          <a:stretch>
            <a:fillRect/>
          </a:stretch>
        </p:blipFill>
        <p:spPr>
          <a:xfrm>
            <a:off x="1643042" y="0"/>
            <a:ext cx="5824924" cy="5143500"/>
          </a:xfrm>
          <a:prstGeom prst="rect">
            <a:avLst/>
          </a:prstGeom>
        </p:spPr>
      </p:pic>
      <p:sp>
        <p:nvSpPr>
          <p:cNvPr id="4" name="3 Rectángulo"/>
          <p:cNvSpPr/>
          <p:nvPr/>
        </p:nvSpPr>
        <p:spPr>
          <a:xfrm>
            <a:off x="0" y="0"/>
            <a:ext cx="357158" cy="5143500"/>
          </a:xfrm>
          <a:prstGeom prst="rect">
            <a:avLst/>
          </a:prstGeom>
          <a:blipFill>
            <a:blip r:embed="rId3">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20" y="0"/>
            <a:ext cx="428596" cy="5143500"/>
          </a:xfrm>
          <a:prstGeom prst="rect">
            <a:avLst/>
          </a:prstGeom>
          <a:blipFill>
            <a:blip r:embed="rId3">
              <a:duotone>
                <a:prstClr val="black"/>
                <a:srgbClr val="D9C3A5">
                  <a:tint val="50000"/>
                  <a:satMod val="18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10" y="0"/>
            <a:ext cx="357158" cy="5143500"/>
          </a:xfrm>
          <a:prstGeom prst="rect">
            <a:avLst/>
          </a:prstGeom>
          <a:blipFill>
            <a:blip r:embed="rId3">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928662" y="0"/>
            <a:ext cx="428596" cy="5143500"/>
          </a:xfrm>
          <a:prstGeom prst="rect">
            <a:avLst/>
          </a:prstGeom>
          <a:blipFill>
            <a:blip r:embed="rId3">
              <a:duotone>
                <a:prstClr val="black"/>
                <a:srgbClr val="D9C3A5">
                  <a:tint val="50000"/>
                  <a:satMod val="18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7715304" y="0"/>
            <a:ext cx="357158" cy="5143500"/>
          </a:xfrm>
          <a:prstGeom prst="rect">
            <a:avLst/>
          </a:prstGeom>
          <a:blipFill>
            <a:blip r:embed="rId3">
              <a:duotone>
                <a:prstClr val="black"/>
                <a:srgbClr val="D9C3A5">
                  <a:tint val="50000"/>
                  <a:satMod val="18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001024" y="0"/>
            <a:ext cx="428596" cy="5143500"/>
          </a:xfrm>
          <a:prstGeom prst="rect">
            <a:avLst/>
          </a:prstGeom>
          <a:blipFill>
            <a:blip r:embed="rId3">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8358214" y="0"/>
            <a:ext cx="428628" cy="5143500"/>
          </a:xfrm>
          <a:prstGeom prst="rect">
            <a:avLst/>
          </a:prstGeom>
          <a:blipFill>
            <a:blip r:embed="rId3">
              <a:duotone>
                <a:prstClr val="black"/>
                <a:srgbClr val="D9C3A5">
                  <a:tint val="50000"/>
                  <a:satMod val="18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715404" y="0"/>
            <a:ext cx="428596" cy="5143500"/>
          </a:xfrm>
          <a:prstGeom prst="rect">
            <a:avLst/>
          </a:prstGeom>
          <a:blipFill>
            <a:blip r:embed="rId3">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285852" y="0"/>
            <a:ext cx="357158" cy="5143500"/>
          </a:xfrm>
          <a:prstGeom prst="rect">
            <a:avLst/>
          </a:prstGeom>
          <a:blipFill>
            <a:blip r:embed="rId3">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7429520" y="0"/>
            <a:ext cx="357158" cy="5143500"/>
          </a:xfrm>
          <a:prstGeom prst="rect">
            <a:avLst/>
          </a:prstGeom>
          <a:blipFill>
            <a:blip r:embed="rId3">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adro-4.jpg"/>
          <p:cNvPicPr>
            <a:picLocks noGrp="1" noChangeAspect="1"/>
          </p:cNvPicPr>
          <p:nvPr isPhoto="1"/>
        </p:nvPicPr>
        <p:blipFill>
          <a:blip r:embed="rId2">
            <a:lum/>
          </a:blip>
          <a:stretch>
            <a:fillRect/>
          </a:stretch>
        </p:blipFill>
        <p:spPr>
          <a:xfrm>
            <a:off x="214282" y="0"/>
            <a:ext cx="5429288" cy="5143500"/>
          </a:xfrm>
          <a:prstGeom prst="rect">
            <a:avLst/>
          </a:prstGeom>
          <a:noFill/>
          <a:ln>
            <a:noFill/>
          </a:ln>
        </p:spPr>
      </p:pic>
      <p:pic>
        <p:nvPicPr>
          <p:cNvPr id="3" name="2 Imagen" descr="8.jpg"/>
          <p:cNvPicPr>
            <a:picLocks noChangeAspect="1"/>
          </p:cNvPicPr>
          <p:nvPr/>
        </p:nvPicPr>
        <p:blipFill>
          <a:blip r:embed="rId3"/>
          <a:stretch>
            <a:fillRect/>
          </a:stretch>
        </p:blipFill>
        <p:spPr>
          <a:xfrm>
            <a:off x="5500694" y="0"/>
            <a:ext cx="3409316" cy="5143500"/>
          </a:xfrm>
          <a:prstGeom prst="rect">
            <a:avLst/>
          </a:prstGeom>
        </p:spPr>
      </p:pic>
      <p:sp>
        <p:nvSpPr>
          <p:cNvPr id="4" name="3 Rectángulo"/>
          <p:cNvSpPr/>
          <p:nvPr/>
        </p:nvSpPr>
        <p:spPr>
          <a:xfrm>
            <a:off x="0" y="0"/>
            <a:ext cx="214282"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929718" y="0"/>
            <a:ext cx="214282"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adro-hamlet-yorick-de-furio_iZ20XvZxXpZ4XfZ125350949-419677753-4.jpgXsZ125350949xIM.jpg"/>
          <p:cNvPicPr>
            <a:picLocks noGrp="1" noChangeAspect="1"/>
          </p:cNvPicPr>
          <p:nvPr isPhoto="1"/>
        </p:nvPicPr>
        <p:blipFill>
          <a:blip r:embed="rId2">
            <a:lum/>
          </a:blip>
          <a:stretch>
            <a:fillRect/>
          </a:stretch>
        </p:blipFill>
        <p:spPr>
          <a:xfrm>
            <a:off x="428596" y="0"/>
            <a:ext cx="4071966" cy="5143500"/>
          </a:xfrm>
          <a:prstGeom prst="rect">
            <a:avLst/>
          </a:prstGeom>
          <a:noFill/>
          <a:ln>
            <a:noFill/>
          </a:ln>
        </p:spPr>
      </p:pic>
      <p:pic>
        <p:nvPicPr>
          <p:cNvPr id="3" name="2 Imagen" descr="lladro-hermosa-figura-porcelana-tp_1695278630045097260f.jpg"/>
          <p:cNvPicPr>
            <a:picLocks noGrp="1" noChangeAspect="1"/>
          </p:cNvPicPr>
          <p:nvPr isPhoto="1"/>
        </p:nvPicPr>
        <p:blipFill>
          <a:blip r:embed="rId3">
            <a:lum/>
          </a:blip>
          <a:stretch>
            <a:fillRect/>
          </a:stretch>
        </p:blipFill>
        <p:spPr>
          <a:xfrm>
            <a:off x="4929190" y="0"/>
            <a:ext cx="3822697" cy="5143500"/>
          </a:xfrm>
          <a:prstGeom prst="rect">
            <a:avLst/>
          </a:prstGeom>
          <a:noFill/>
          <a:ln>
            <a:noFill/>
          </a:ln>
        </p:spPr>
      </p:pic>
      <p:sp>
        <p:nvSpPr>
          <p:cNvPr id="4" name="3 Rectángulo"/>
          <p:cNvSpPr/>
          <p:nvPr/>
        </p:nvSpPr>
        <p:spPr>
          <a:xfrm>
            <a:off x="0" y="0"/>
            <a:ext cx="428596"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00562" y="0"/>
            <a:ext cx="428596"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786842" y="0"/>
            <a:ext cx="357158" cy="5143500"/>
          </a:xfrm>
          <a:prstGeom prst="rect">
            <a:avLst/>
          </a:prstGeom>
          <a:blipFill>
            <a:blip r:embed="rId4">
              <a:grayscl/>
              <a:lum bright="4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l1000.jpg"/>
          <p:cNvPicPr>
            <a:picLocks noGrp="1" noChangeAspect="1"/>
          </p:cNvPicPr>
          <p:nvPr isPhoto="1"/>
        </p:nvPicPr>
        <p:blipFill>
          <a:blip r:embed="rId2">
            <a:lum/>
          </a:blip>
          <a:stretch>
            <a:fillRect/>
          </a:stretch>
        </p:blipFill>
        <p:spPr>
          <a:xfrm>
            <a:off x="1857356" y="0"/>
            <a:ext cx="5383226"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20"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04"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57224"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142976"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428728" y="0"/>
            <a:ext cx="214314"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7429584"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715304"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8001088"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286808"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572560"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858280" y="0"/>
            <a:ext cx="285720"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1643042" y="0"/>
            <a:ext cx="214282"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7215206" y="0"/>
            <a:ext cx="214282" cy="5143500"/>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050" name="Picture 2" descr="imagen renderizada"/>
          <p:cNvPicPr>
            <a:picLocks noChangeAspect="1" noChangeArrowheads="1"/>
          </p:cNvPicPr>
          <p:nvPr/>
        </p:nvPicPr>
        <p:blipFill>
          <a:blip r:embed="rId4">
            <a:duotone>
              <a:prstClr val="black"/>
              <a:schemeClr val="accent6">
                <a:tint val="45000"/>
                <a:satMod val="400000"/>
              </a:schemeClr>
            </a:duotone>
            <a:lum bright="-30000" contrast="40000"/>
          </a:blip>
          <a:srcRect/>
          <a:stretch>
            <a:fillRect/>
          </a:stretch>
        </p:blipFill>
        <p:spPr bwMode="auto">
          <a:xfrm rot="20714354">
            <a:off x="2006801" y="3240399"/>
            <a:ext cx="1614482" cy="1044289"/>
          </a:xfrm>
          <a:prstGeom prst="rect">
            <a:avLst/>
          </a:prstGeom>
          <a:noFill/>
        </p:spPr>
      </p:pic>
      <p:sp>
        <p:nvSpPr>
          <p:cNvPr id="18" name="17 Rectángulo"/>
          <p:cNvSpPr/>
          <p:nvPr/>
        </p:nvSpPr>
        <p:spPr>
          <a:xfrm>
            <a:off x="-142908" y="-357208"/>
            <a:ext cx="9572692" cy="5929354"/>
          </a:xfrm>
          <a:prstGeom prst="rect">
            <a:avLst/>
          </a:prstGeom>
          <a:gradFill flip="none" rotWithShape="1">
            <a:gsLst>
              <a:gs pos="100000">
                <a:schemeClr val="accent2">
                  <a:lumMod val="40000"/>
                  <a:lumOff val="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35"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animEffect transition="in" filter="fade">
                                      <p:cBhvr>
                                        <p:cTn id="9" dur="2000"/>
                                        <p:tgtEl>
                                          <p:spTgt spid="2050"/>
                                        </p:tgtEl>
                                      </p:cBhvr>
                                    </p:animEffect>
                                    <p:anim calcmode="lin" valueType="num">
                                      <p:cBhvr>
                                        <p:cTn id="10" dur="2000" fill="hold"/>
                                        <p:tgtEl>
                                          <p:spTgt spid="2050"/>
                                        </p:tgtEl>
                                        <p:attrNameLst>
                                          <p:attrName>style.rotation</p:attrName>
                                        </p:attrNameLst>
                                      </p:cBhvr>
                                      <p:tavLst>
                                        <p:tav tm="0">
                                          <p:val>
                                            <p:fltVal val="720"/>
                                          </p:val>
                                        </p:tav>
                                        <p:tav tm="100000">
                                          <p:val>
                                            <p:fltVal val="0"/>
                                          </p:val>
                                        </p:tav>
                                      </p:tavLst>
                                    </p:anim>
                                    <p:anim calcmode="lin" valueType="num">
                                      <p:cBhvr>
                                        <p:cTn id="11" dur="2000" fill="hold"/>
                                        <p:tgtEl>
                                          <p:spTgt spid="2050"/>
                                        </p:tgtEl>
                                        <p:attrNameLst>
                                          <p:attrName>ppt_h</p:attrName>
                                        </p:attrNameLst>
                                      </p:cBhvr>
                                      <p:tavLst>
                                        <p:tav tm="0">
                                          <p:val>
                                            <p:fltVal val="0"/>
                                          </p:val>
                                        </p:tav>
                                        <p:tav tm="100000">
                                          <p:val>
                                            <p:strVal val="#ppt_h"/>
                                          </p:val>
                                        </p:tav>
                                      </p:tavLst>
                                    </p:anim>
                                    <p:anim calcmode="lin" valueType="num">
                                      <p:cBhvr>
                                        <p:cTn id="12" dur="2000" fill="hold"/>
                                        <p:tgtEl>
                                          <p:spTgt spid="205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142976" y="285734"/>
            <a:ext cx="6748579" cy="307777"/>
          </a:xfrm>
          <a:prstGeom prst="rect">
            <a:avLst/>
          </a:prstGeom>
          <a:noFill/>
        </p:spPr>
        <p:txBody>
          <a:bodyPr wrap="none" rtlCol="0">
            <a:spAutoFit/>
            <a:scene3d>
              <a:camera prst="orthographicFront"/>
              <a:lightRig rig="threePt" dir="t"/>
            </a:scene3d>
            <a:sp3d extrusionH="57150">
              <a:bevelT h="25400" prst="softRound"/>
            </a:sp3d>
          </a:bodyPr>
          <a:lstStyle/>
          <a:p>
            <a:r>
              <a:rPr lang="es-PE" sz="1400" dirty="0" smtClean="0">
                <a:solidFill>
                  <a:srgbClr val="FF0000"/>
                </a:solidFill>
                <a:latin typeface="Cooper Black" pitchFamily="18" charset="0"/>
              </a:rPr>
              <a:t>VÍDEO  DE  LA  HISTORIA  DE  LA  FABRICA  DE  PORCELANA  LLADRÓ</a:t>
            </a:r>
            <a:endParaRPr lang="es-PE" sz="1400" dirty="0">
              <a:solidFill>
                <a:srgbClr val="FF0000"/>
              </a:solidFill>
              <a:latin typeface="Cooper Black" pitchFamily="18" charset="0"/>
            </a:endParaRPr>
          </a:p>
        </p:txBody>
      </p:sp>
      <p:sp>
        <p:nvSpPr>
          <p:cNvPr id="3" name="2 CuadroTexto"/>
          <p:cNvSpPr txBox="1"/>
          <p:nvPr/>
        </p:nvSpPr>
        <p:spPr>
          <a:xfrm>
            <a:off x="1571604" y="500048"/>
            <a:ext cx="5477974" cy="307777"/>
          </a:xfrm>
          <a:prstGeom prst="rect">
            <a:avLst/>
          </a:prstGeom>
          <a:noFill/>
        </p:spPr>
        <p:txBody>
          <a:bodyPr wrap="none" rtlCol="0">
            <a:spAutoFit/>
            <a:scene3d>
              <a:camera prst="orthographicFront"/>
              <a:lightRig rig="threePt" dir="t"/>
            </a:scene3d>
            <a:sp3d extrusionH="57150">
              <a:bevelT h="25400" prst="softRound"/>
            </a:sp3d>
          </a:bodyPr>
          <a:lstStyle/>
          <a:p>
            <a:r>
              <a:rPr lang="es-PE" sz="1400" u="sng" dirty="0" smtClean="0">
                <a:solidFill>
                  <a:srgbClr val="FFFF00"/>
                </a:solidFill>
                <a:latin typeface="Cooper Black" pitchFamily="18" charset="0"/>
              </a:rPr>
              <a:t>Clica en reconocer el contenido </a:t>
            </a:r>
            <a:r>
              <a:rPr lang="es-PE" sz="1400" dirty="0" smtClean="0">
                <a:solidFill>
                  <a:srgbClr val="FFFF00"/>
                </a:solidFill>
                <a:latin typeface="Cooper Black" pitchFamily="18" charset="0"/>
              </a:rPr>
              <a:t>para que comience el video</a:t>
            </a:r>
            <a:endParaRPr lang="es-PE" sz="1400" dirty="0">
              <a:solidFill>
                <a:srgbClr val="FFFF00"/>
              </a:solidFill>
              <a:latin typeface="Cooper Black" pitchFamily="18" charset="0"/>
            </a:endParaRPr>
          </a:p>
        </p:txBody>
      </p:sp>
      <p:sp>
        <p:nvSpPr>
          <p:cNvPr id="4" name="3 CuadroTexto"/>
          <p:cNvSpPr txBox="1"/>
          <p:nvPr/>
        </p:nvSpPr>
        <p:spPr>
          <a:xfrm>
            <a:off x="1357290" y="500048"/>
            <a:ext cx="300082" cy="369332"/>
          </a:xfrm>
          <a:prstGeom prst="rect">
            <a:avLst/>
          </a:prstGeom>
          <a:noFill/>
        </p:spPr>
        <p:txBody>
          <a:bodyPr wrap="none" rtlCol="0">
            <a:spAutoFit/>
          </a:bodyPr>
          <a:lstStyle/>
          <a:p>
            <a:r>
              <a:rPr lang="es-PE" b="1" dirty="0" smtClean="0">
                <a:solidFill>
                  <a:srgbClr val="FFFF00"/>
                </a:solidFill>
              </a:rPr>
              <a:t>*</a:t>
            </a:r>
            <a:endParaRPr lang="es-PE" b="1" dirty="0">
              <a:solidFill>
                <a:srgbClr val="FFFF00"/>
              </a:solidFill>
            </a:endParaRPr>
          </a:p>
        </p:txBody>
      </p:sp>
      <p:sp>
        <p:nvSpPr>
          <p:cNvPr id="5" name="4 CuadroTexto"/>
          <p:cNvSpPr txBox="1"/>
          <p:nvPr/>
        </p:nvSpPr>
        <p:spPr>
          <a:xfrm>
            <a:off x="6858016" y="500048"/>
            <a:ext cx="300082" cy="646331"/>
          </a:xfrm>
          <a:prstGeom prst="rect">
            <a:avLst/>
          </a:prstGeom>
          <a:noFill/>
        </p:spPr>
        <p:txBody>
          <a:bodyPr wrap="none" rtlCol="0">
            <a:spAutoFit/>
          </a:bodyPr>
          <a:lstStyle/>
          <a:p>
            <a:r>
              <a:rPr lang="es-PE" b="1" dirty="0" smtClean="0">
                <a:solidFill>
                  <a:srgbClr val="FFFF00"/>
                </a:solidFill>
              </a:rPr>
              <a:t>*</a:t>
            </a:r>
          </a:p>
          <a:p>
            <a:endParaRPr lang="es-PE" dirty="0"/>
          </a:p>
        </p:txBody>
      </p:sp>
      <p:pic>
        <p:nvPicPr>
          <p:cNvPr id="59399" name="Picture 7" descr="imagen renderizada"/>
          <p:cNvPicPr>
            <a:picLocks noChangeAspect="1" noChangeArrowheads="1"/>
          </p:cNvPicPr>
          <p:nvPr/>
        </p:nvPicPr>
        <p:blipFill>
          <a:blip r:embed="rId4">
            <a:duotone>
              <a:schemeClr val="accent6">
                <a:shade val="45000"/>
                <a:satMod val="135000"/>
              </a:schemeClr>
              <a:prstClr val="white"/>
            </a:duotone>
          </a:blip>
          <a:srcRect/>
          <a:stretch>
            <a:fillRect/>
          </a:stretch>
        </p:blipFill>
        <p:spPr bwMode="auto">
          <a:xfrm>
            <a:off x="0" y="4572014"/>
            <a:ext cx="928694" cy="371478"/>
          </a:xfrm>
          <a:prstGeom prst="rect">
            <a:avLst/>
          </a:prstGeom>
          <a:noFill/>
        </p:spPr>
      </p:pic>
    </p:spTree>
    <p:controls>
      <p:control spid="59397" name="ShockwaveFlash1" r:id="rId2" imgW="7314286" imgH="4114286"/>
    </p:controls>
  </p:cSld>
  <p:clrMapOvr>
    <a:masterClrMapping/>
  </p:clrMapOvr>
  <p:transition advTm="346000">
    <p:sndAc>
      <p:end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ORCELANA ARTISTICA LLADRÓ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-PORCELANA ARTISTICA LLADRÓ -</Template>
  <TotalTime>0</TotalTime>
  <Words>190</Words>
  <Application>Microsoft Office PowerPoint</Application>
  <PresentationFormat>Presentación en pantalla (16:9)</PresentationFormat>
  <Paragraphs>18</Paragraphs>
  <Slides>44</Slides>
  <Notes>0</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-PORCELANA ARTISTICA LLADRÓ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2017-01-23T17:22:30Z</dcterms:created>
  <dcterms:modified xsi:type="dcterms:W3CDTF">2017-01-23T17:29:33Z</dcterms:modified>
</cp:coreProperties>
</file>