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276" r:id="rId4"/>
    <p:sldId id="257" r:id="rId5"/>
    <p:sldId id="259" r:id="rId6"/>
    <p:sldId id="258" r:id="rId7"/>
    <p:sldId id="266" r:id="rId8"/>
    <p:sldId id="264" r:id="rId9"/>
    <p:sldId id="263" r:id="rId10"/>
    <p:sldId id="262" r:id="rId11"/>
    <p:sldId id="260" r:id="rId12"/>
    <p:sldId id="265" r:id="rId13"/>
    <p:sldId id="267" r:id="rId14"/>
    <p:sldId id="269" r:id="rId15"/>
    <p:sldId id="268" r:id="rId16"/>
    <p:sldId id="270" r:id="rId17"/>
    <p:sldId id="271" r:id="rId18"/>
    <p:sldId id="272" r:id="rId19"/>
    <p:sldId id="274" r:id="rId20"/>
    <p:sldId id="273" r:id="rId21"/>
    <p:sldId id="261" r:id="rId22"/>
    <p:sldId id="277" r:id="rId23"/>
    <p:sldId id="278" r:id="rId24"/>
    <p:sldId id="282" r:id="rId25"/>
    <p:sldId id="280" r:id="rId26"/>
    <p:sldId id="283" r:id="rId27"/>
    <p:sldId id="284" r:id="rId28"/>
    <p:sldId id="281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1" r:id="rId37"/>
    <p:sldId id="293" r:id="rId38"/>
    <p:sldId id="294" r:id="rId39"/>
    <p:sldId id="296" r:id="rId40"/>
    <p:sldId id="295" r:id="rId41"/>
    <p:sldId id="297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648L6lMZ8Ajb60ujsk4QA" hashData="XqAWiaX2n5WLmg4z58xrHHPHqm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99FF"/>
    <a:srgbClr val="001746"/>
    <a:srgbClr val="004821"/>
    <a:srgbClr val="444321"/>
    <a:srgbClr val="666633"/>
    <a:srgbClr val="FF9900"/>
    <a:srgbClr val="006600"/>
    <a:srgbClr val="3A1D00"/>
    <a:srgbClr val="763B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047" autoAdjust="0"/>
    <p:restoredTop sz="94660"/>
  </p:normalViewPr>
  <p:slideViewPr>
    <p:cSldViewPr>
      <p:cViewPr>
        <p:scale>
          <a:sx n="400" d="100"/>
          <a:sy n="400" d="100"/>
        </p:scale>
        <p:origin x="5826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DC3B5-8721-4EA6-BF5C-C2A172665EE3}" type="datetimeFigureOut">
              <a:rPr lang="es-PE" smtClean="0"/>
              <a:pPr/>
              <a:t>6/07/2018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D779C-8ED9-465F-ABAA-6435383906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1746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hn%20Voo0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4" name="43 Imagen" descr="cooltext29215198903501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 rot="19844620">
            <a:off x="164554" y="605528"/>
            <a:ext cx="3774917" cy="1623967"/>
          </a:xfrm>
          <a:prstGeom prst="rect">
            <a:avLst/>
          </a:prstGeom>
        </p:spPr>
      </p:pic>
      <p:pic>
        <p:nvPicPr>
          <p:cNvPr id="45" name="44 Imagen" descr="cooltext292152022349938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 rot="1269940">
            <a:off x="4741964" y="551992"/>
            <a:ext cx="4503979" cy="1387263"/>
          </a:xfrm>
          <a:prstGeom prst="rect">
            <a:avLst/>
          </a:prstGeom>
        </p:spPr>
      </p:pic>
      <p:pic>
        <p:nvPicPr>
          <p:cNvPr id="46" name="45 Imagen" descr="cooltext292152078363923.png"/>
          <p:cNvPicPr>
            <a:picLocks noChangeAspect="1"/>
          </p:cNvPicPr>
          <p:nvPr/>
        </p:nvPicPr>
        <p:blipFill>
          <a:blip r:embed="rId8">
            <a:lum bright="-40000" contrast="40000"/>
          </a:blip>
          <a:stretch>
            <a:fillRect/>
          </a:stretch>
        </p:blipFill>
        <p:spPr>
          <a:xfrm>
            <a:off x="7215206" y="4214824"/>
            <a:ext cx="1714512" cy="269424"/>
          </a:xfrm>
          <a:prstGeom prst="rect">
            <a:avLst/>
          </a:prstGeom>
        </p:spPr>
      </p:pic>
      <p:pic>
        <p:nvPicPr>
          <p:cNvPr id="47" name="46 Imagen" descr="John%20Voo0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ADELE-ROLLING IN THE DEEP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3000"/>
                            </p:stCondLst>
                            <p:childTnLst>
                              <p:par>
                                <p:cTn id="36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5" fill="hold">
                            <p:stCondLst>
                              <p:cond delay="6000"/>
                            </p:stCondLst>
                            <p:childTnLst>
                              <p:par>
                                <p:cTn id="73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0" fill="hold">
                            <p:stCondLst>
                              <p:cond delay="8000"/>
                            </p:stCondLst>
                            <p:childTnLst>
                              <p:par>
                                <p:cTn id="74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hjk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82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.cb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1800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6">
                <a:lumMod val="50000"/>
              </a:schemeClr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gliya-exmoor-national-park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3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.ug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A1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y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48757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22714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22813" y="1804618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394284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894385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65856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65955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37426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37489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08960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09059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80530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80631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52102" y="1804615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53402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18071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18137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389641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61145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32650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32747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04219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04318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75790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75857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18798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18864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890368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klz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002060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1D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vochka-kudriashki-shchenok-druzhba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ksxd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y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857238"/>
            <a:ext cx="1071538" cy="3357568"/>
          </a:xfrm>
          <a:prstGeom prst="donut">
            <a:avLst>
              <a:gd name="adj" fmla="val 10612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857238"/>
            <a:ext cx="1071538" cy="3357568"/>
          </a:xfrm>
          <a:prstGeom prst="donut">
            <a:avLst>
              <a:gd name="adj" fmla="val 9606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857238"/>
            <a:ext cx="1071538" cy="3357568"/>
          </a:xfrm>
          <a:prstGeom prst="donut">
            <a:avLst>
              <a:gd name="adj" fmla="val 8416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857238"/>
            <a:ext cx="1071538" cy="3357568"/>
          </a:xfrm>
          <a:prstGeom prst="donut">
            <a:avLst>
              <a:gd name="adj" fmla="val 9591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857238"/>
            <a:ext cx="1071538" cy="3357568"/>
          </a:xfrm>
          <a:prstGeom prst="donut">
            <a:avLst>
              <a:gd name="adj" fmla="val 14627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857238"/>
            <a:ext cx="1071538" cy="3357568"/>
          </a:xfrm>
          <a:prstGeom prst="donut">
            <a:avLst>
              <a:gd name="adj" fmla="val 10698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gggggg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4500562" y="285734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072066" y="71436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786182" y="285734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3071802" y="50004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vikl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kcdjh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p{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o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A1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h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3000"/>
                            </p:stCondLst>
                            <p:childTnLst>
                              <p:par>
                                <p:cTn id="36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vochka-loshadka-poni-griva-druzia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ldy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blipFill dpi="0" rotWithShape="1">
            <a:blip r:embed="rId4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95000"/>
                <a:lumOff val="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fy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el-devushka-lico-profil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48757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22714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22813" y="1804618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394284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894385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65856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65955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37426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37489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08960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09059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80530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80631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52102" y="1804615"/>
            <a:ext cx="2857488" cy="160736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53402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18071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18137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389641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61145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32650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32747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04219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04318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75790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75857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18798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18864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890368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had-kon-friz-shay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o,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642974" y="-500084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uy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blipFill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titsa-poliot-krylia-boke_1366x768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39 Rectángulo"/>
          <p:cNvSpPr/>
          <p:nvPr/>
        </p:nvSpPr>
        <p:spPr>
          <a:xfrm rot="19339625">
            <a:off x="-248757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339625">
            <a:off x="322714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339625">
            <a:off x="822813" y="1804618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339625">
            <a:off x="1394284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339625">
            <a:off x="1894385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339625">
            <a:off x="2465856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339625">
            <a:off x="2965955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339625">
            <a:off x="3537426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339625">
            <a:off x="4037489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339625">
            <a:off x="4608960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339625">
            <a:off x="5109059" y="1804617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339625">
            <a:off x="5680530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339625">
            <a:off x="6180631" y="1804616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339625">
            <a:off x="6752102" y="1804615"/>
            <a:ext cx="2857488" cy="160736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080535">
            <a:off x="-253402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080535">
            <a:off x="318071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080535">
            <a:off x="818137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080535">
            <a:off x="1389641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080535">
            <a:off x="1961145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080535">
            <a:off x="2532650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3080535">
            <a:off x="3032747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3080535">
            <a:off x="3604219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3080535">
            <a:off x="4104318" y="3148753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3080535">
            <a:off x="4675790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3080535">
            <a:off x="5175857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3080535">
            <a:off x="5818798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3080535">
            <a:off x="6318864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13080535">
            <a:off x="6890368" y="3148752"/>
            <a:ext cx="2857488" cy="160736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titsy-sovy-parochka-koriaga-list-zontik-dozhd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500562" y="285734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5072066" y="714362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786182" y="285734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071802" y="500048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syh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7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gyt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opiki-more-poberezhe-kusty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sxtyu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ludc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y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hivotnoe-koshka-leopard-okra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357222" y="-428646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2000"/>
                            </p:stCondLst>
                            <p:childTnLst>
                              <p:par>
                                <p:cTn id="4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cjk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48757" y="1804617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22714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22813" y="1804618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394284" y="1804617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894385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65856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65955" y="1804617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37426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37489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08960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09059" y="1804617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80530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80631" y="1804616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52102" y="1804615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53402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18071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18137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389641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61145" y="3148753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32650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32747" y="3148753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04219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04318" y="3148753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75790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75857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18798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18864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890368" y="3148752"/>
            <a:ext cx="2857488" cy="160736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203199">
            <a:off x="6268370" y="2303242"/>
            <a:ext cx="2114550" cy="1066801"/>
          </a:xfrm>
          <a:prstGeom prst="rect">
            <a:avLst/>
          </a:prstGeom>
          <a:noFill/>
        </p:spPr>
      </p:pic>
      <p:sp>
        <p:nvSpPr>
          <p:cNvPr id="32" name="31 Rectángulo"/>
          <p:cNvSpPr/>
          <p:nvPr/>
        </p:nvSpPr>
        <p:spPr>
          <a:xfrm>
            <a:off x="-285784" y="-714398"/>
            <a:ext cx="10072758" cy="7215238"/>
          </a:xfrm>
          <a:prstGeom prst="rect">
            <a:avLst/>
          </a:prstGeom>
          <a:gradFill flip="none" rotWithShape="1">
            <a:gsLst>
              <a:gs pos="75000">
                <a:srgbClr val="FF339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4000"/>
                            </p:stCondLst>
                            <p:childTnLst>
                              <p:par>
                                <p:cTn id="23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181</cp:revision>
  <dcterms:created xsi:type="dcterms:W3CDTF">2018-07-04T15:19:44Z</dcterms:created>
  <dcterms:modified xsi:type="dcterms:W3CDTF">2018-07-07T00:53:43Z</dcterms:modified>
</cp:coreProperties>
</file>