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28" r:id="rId3"/>
    <p:sldId id="286" r:id="rId4"/>
    <p:sldId id="295" r:id="rId5"/>
    <p:sldId id="289" r:id="rId6"/>
    <p:sldId id="294" r:id="rId7"/>
    <p:sldId id="292" r:id="rId8"/>
    <p:sldId id="291" r:id="rId9"/>
    <p:sldId id="290" r:id="rId10"/>
    <p:sldId id="288" r:id="rId11"/>
    <p:sldId id="287" r:id="rId12"/>
    <p:sldId id="285" r:id="rId13"/>
    <p:sldId id="284" r:id="rId14"/>
    <p:sldId id="283" r:id="rId15"/>
    <p:sldId id="282" r:id="rId16"/>
    <p:sldId id="293" r:id="rId17"/>
    <p:sldId id="279" r:id="rId18"/>
    <p:sldId id="278" r:id="rId19"/>
    <p:sldId id="277" r:id="rId20"/>
    <p:sldId id="281" r:id="rId21"/>
    <p:sldId id="275" r:id="rId22"/>
    <p:sldId id="274" r:id="rId23"/>
    <p:sldId id="273" r:id="rId24"/>
    <p:sldId id="271" r:id="rId25"/>
    <p:sldId id="270" r:id="rId26"/>
    <p:sldId id="280" r:id="rId27"/>
    <p:sldId id="269" r:id="rId28"/>
    <p:sldId id="272" r:id="rId29"/>
    <p:sldId id="268" r:id="rId30"/>
    <p:sldId id="267" r:id="rId31"/>
    <p:sldId id="266" r:id="rId32"/>
    <p:sldId id="265" r:id="rId33"/>
    <p:sldId id="264" r:id="rId34"/>
    <p:sldId id="263" r:id="rId35"/>
    <p:sldId id="257" r:id="rId36"/>
    <p:sldId id="261" r:id="rId37"/>
    <p:sldId id="319" r:id="rId38"/>
    <p:sldId id="276" r:id="rId39"/>
    <p:sldId id="326" r:id="rId40"/>
    <p:sldId id="325" r:id="rId41"/>
    <p:sldId id="321" r:id="rId42"/>
    <p:sldId id="324" r:id="rId43"/>
    <p:sldId id="322" r:id="rId44"/>
    <p:sldId id="323" r:id="rId45"/>
    <p:sldId id="311" r:id="rId46"/>
    <p:sldId id="315" r:id="rId47"/>
    <p:sldId id="310" r:id="rId48"/>
    <p:sldId id="309" r:id="rId49"/>
    <p:sldId id="320" r:id="rId50"/>
    <p:sldId id="306" r:id="rId51"/>
    <p:sldId id="305" r:id="rId52"/>
    <p:sldId id="317" r:id="rId53"/>
    <p:sldId id="303" r:id="rId54"/>
    <p:sldId id="308" r:id="rId55"/>
    <p:sldId id="316" r:id="rId56"/>
    <p:sldId id="301" r:id="rId57"/>
    <p:sldId id="314" r:id="rId58"/>
    <p:sldId id="299" r:id="rId59"/>
    <p:sldId id="313" r:id="rId60"/>
    <p:sldId id="302" r:id="rId61"/>
    <p:sldId id="307" r:id="rId62"/>
    <p:sldId id="297" r:id="rId63"/>
    <p:sldId id="300" r:id="rId64"/>
    <p:sldId id="318" r:id="rId65"/>
    <p:sldId id="298" r:id="rId66"/>
    <p:sldId id="304" r:id="rId67"/>
    <p:sldId id="312" r:id="rId68"/>
    <p:sldId id="327" r:id="rId6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E64UY+9nUxzfYqCtIe4F5w" hashData="xp8m58h1NBDawwfYLP1Ap8Z6aW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1746"/>
    <a:srgbClr val="0000A2"/>
    <a:srgbClr val="3333FF"/>
    <a:srgbClr val="472F05"/>
    <a:srgbClr val="C28A24"/>
    <a:srgbClr val="A62AA6"/>
    <a:srgbClr val="6B4C13"/>
    <a:srgbClr val="EDD09D"/>
    <a:srgbClr val="FF6600"/>
    <a:srgbClr val="FF99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029" autoAdjust="0"/>
    <p:restoredTop sz="94660"/>
  </p:normalViewPr>
  <p:slideViewPr>
    <p:cSldViewPr>
      <p:cViewPr>
        <p:scale>
          <a:sx n="30" d="100"/>
          <a:sy n="30" d="100"/>
        </p:scale>
        <p:origin x="-1674" y="-12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F2C3C-89DA-48F3-9CD9-B1ABF7737B62}" type="datetimeFigureOut">
              <a:rPr lang="es-ES" smtClean="0"/>
              <a:pPr/>
              <a:t>18/12/2014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D22B2-8F9B-49A8-9D3F-3133AAFADD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F2C3C-89DA-48F3-9CD9-B1ABF7737B62}" type="datetimeFigureOut">
              <a:rPr lang="es-ES" smtClean="0"/>
              <a:pPr/>
              <a:t>18/12/2014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D22B2-8F9B-49A8-9D3F-3133AAFADD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F2C3C-89DA-48F3-9CD9-B1ABF7737B62}" type="datetimeFigureOut">
              <a:rPr lang="es-ES" smtClean="0"/>
              <a:pPr/>
              <a:t>18/12/2014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D22B2-8F9B-49A8-9D3F-3133AAFADD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F2C3C-89DA-48F3-9CD9-B1ABF7737B62}" type="datetimeFigureOut">
              <a:rPr lang="es-ES" smtClean="0"/>
              <a:pPr/>
              <a:t>18/12/2014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D22B2-8F9B-49A8-9D3F-3133AAFADD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F2C3C-89DA-48F3-9CD9-B1ABF7737B62}" type="datetimeFigureOut">
              <a:rPr lang="es-ES" smtClean="0"/>
              <a:pPr/>
              <a:t>18/12/2014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D22B2-8F9B-49A8-9D3F-3133AAFADD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F2C3C-89DA-48F3-9CD9-B1ABF7737B62}" type="datetimeFigureOut">
              <a:rPr lang="es-ES" smtClean="0"/>
              <a:pPr/>
              <a:t>18/12/2014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D22B2-8F9B-49A8-9D3F-3133AAFADD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F2C3C-89DA-48F3-9CD9-B1ABF7737B62}" type="datetimeFigureOut">
              <a:rPr lang="es-ES" smtClean="0"/>
              <a:pPr/>
              <a:t>18/12/2014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D22B2-8F9B-49A8-9D3F-3133AAFADD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F2C3C-89DA-48F3-9CD9-B1ABF7737B62}" type="datetimeFigureOut">
              <a:rPr lang="es-ES" smtClean="0"/>
              <a:pPr/>
              <a:t>18/12/2014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D22B2-8F9B-49A8-9D3F-3133AAFADD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F2C3C-89DA-48F3-9CD9-B1ABF7737B62}" type="datetimeFigureOut">
              <a:rPr lang="es-ES" smtClean="0"/>
              <a:pPr/>
              <a:t>18/12/2014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D22B2-8F9B-49A8-9D3F-3133AAFADD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F2C3C-89DA-48F3-9CD9-B1ABF7737B62}" type="datetimeFigureOut">
              <a:rPr lang="es-ES" smtClean="0"/>
              <a:pPr/>
              <a:t>18/12/2014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D22B2-8F9B-49A8-9D3F-3133AAFADD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FF2C3C-89DA-48F3-9CD9-B1ABF7737B62}" type="datetimeFigureOut">
              <a:rPr lang="es-ES" smtClean="0"/>
              <a:pPr/>
              <a:t>18/12/2014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AD22B2-8F9B-49A8-9D3F-3133AAFADD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6D645B-D5DB-46F8-84A9-9F0BAACAD4D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FF2C3C-89DA-48F3-9CD9-B1ABF7737B62}" type="datetimeFigureOut">
              <a:rPr lang="es-ES" smtClean="0"/>
              <a:pPr/>
              <a:t>18/12/2014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AD22B2-8F9B-49A8-9D3F-3133AAFADD6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F15EC69-BD76-4D5E-A853-59BDAB8FAC4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79.png"/><Relationship Id="rId7" Type="http://schemas.openxmlformats.org/officeDocument/2006/relationships/image" Target="../media/image8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8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8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1746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930"/>
            <a:ext cx="9144000" cy="6849070"/>
          </a:xfrm>
          <a:prstGeom prst="rect">
            <a:avLst/>
          </a:prstGeom>
        </p:spPr>
      </p:pic>
      <p:pic>
        <p:nvPicPr>
          <p:cNvPr id="6" name="5 Imagen" descr="blue-abstract-circle-design-md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0" y="1928802"/>
            <a:ext cx="1571636" cy="1571636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blue-abstract-circle-design-md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0" y="3500438"/>
            <a:ext cx="1571636" cy="1571636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blue-abstract-circle-design-md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1571604" y="1928802"/>
            <a:ext cx="1571636" cy="1571636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blue-abstract-circle-design-md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1571604" y="3500438"/>
            <a:ext cx="1571636" cy="1571636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blue-abstract-circle-design-md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3143272" y="1928802"/>
            <a:ext cx="1571636" cy="1571636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blue-abstract-circle-design-md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3143272" y="3500438"/>
            <a:ext cx="1571636" cy="1571636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blue-abstract-circle-design-md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4572000" y="1928802"/>
            <a:ext cx="1571636" cy="1571636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blue-abstract-circle-design-md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4643438" y="3500438"/>
            <a:ext cx="1571636" cy="1571636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blue-abstract-circle-design-md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6072198" y="1928802"/>
            <a:ext cx="1571636" cy="1571636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blue-abstract-circle-design-md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6143636" y="3429000"/>
            <a:ext cx="1571636" cy="1571636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blue-abstract-circle-design-md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7572364" y="1928802"/>
            <a:ext cx="1571636" cy="1571636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blue-abstract-circle-design-md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7572364" y="3429000"/>
            <a:ext cx="1571636" cy="1571636"/>
          </a:xfrm>
          <a:prstGeom prst="donu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Picture 16" descr="Rendered Image"/>
          <p:cNvPicPr>
            <a:picLocks noChangeAspect="1" noChangeArrowheads="1"/>
          </p:cNvPicPr>
          <p:nvPr/>
        </p:nvPicPr>
        <p:blipFill>
          <a:blip r:embed="rId5">
            <a:lum bright="40000"/>
          </a:blip>
          <a:srcRect/>
          <a:stretch>
            <a:fillRect/>
          </a:stretch>
        </p:blipFill>
        <p:spPr bwMode="auto">
          <a:xfrm>
            <a:off x="0" y="5572140"/>
            <a:ext cx="2771803" cy="513298"/>
          </a:xfrm>
          <a:prstGeom prst="rect">
            <a:avLst/>
          </a:prstGeom>
          <a:noFill/>
        </p:spPr>
      </p:pic>
      <p:pic>
        <p:nvPicPr>
          <p:cNvPr id="25" name="Picture 18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0" y="6143644"/>
            <a:ext cx="2547937" cy="287222"/>
          </a:xfrm>
          <a:prstGeom prst="rect">
            <a:avLst/>
          </a:prstGeom>
          <a:noFill/>
        </p:spPr>
      </p:pic>
      <p:pic>
        <p:nvPicPr>
          <p:cNvPr id="1026" name="Picture 2" descr="Rendered Image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85786" y="428604"/>
            <a:ext cx="3810000" cy="1047751"/>
          </a:xfrm>
          <a:prstGeom prst="rect">
            <a:avLst/>
          </a:prstGeom>
          <a:noFill/>
        </p:spPr>
      </p:pic>
      <p:pic>
        <p:nvPicPr>
          <p:cNvPr id="1028" name="Picture 4" descr="Rendered Image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28596" y="3929066"/>
            <a:ext cx="1190625" cy="952500"/>
          </a:xfrm>
          <a:prstGeom prst="rect">
            <a:avLst/>
          </a:prstGeom>
          <a:noFill/>
        </p:spPr>
      </p:pic>
      <p:pic>
        <p:nvPicPr>
          <p:cNvPr id="1030" name="Picture 6" descr="Rendered Image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857356" y="3929066"/>
            <a:ext cx="2647950" cy="962025"/>
          </a:xfrm>
          <a:prstGeom prst="rect">
            <a:avLst/>
          </a:prstGeom>
          <a:noFill/>
        </p:spPr>
      </p:pic>
      <p:pic>
        <p:nvPicPr>
          <p:cNvPr id="1032" name="Picture 8" descr="Rendered Image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643438" y="4000504"/>
            <a:ext cx="471487" cy="827170"/>
          </a:xfrm>
          <a:prstGeom prst="rect">
            <a:avLst/>
          </a:prstGeom>
          <a:noFill/>
        </p:spPr>
      </p:pic>
      <p:pic>
        <p:nvPicPr>
          <p:cNvPr id="30" name="29 Imagen" descr="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9070"/>
          </a:xfrm>
          <a:prstGeom prst="rect">
            <a:avLst/>
          </a:prstGeom>
        </p:spPr>
      </p:pic>
    </p:spTree>
  </p:cSld>
  <p:clrMapOvr>
    <a:masterClrMapping/>
  </p:clrMapOvr>
  <p:transition spd="slow" advTm="25000">
    <p:sndAc>
      <p:stSnd loop="1">
        <p:snd r:embed="rId2" name="Miley Cyrus - Party In The U.S.A. - Official Music Video (HD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6000"/>
                            </p:stCondLst>
                            <p:childTnLst>
                              <p:par>
                                <p:cTn id="16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8000"/>
                            </p:stCondLst>
                            <p:childTnLst>
                              <p:par>
                                <p:cTn id="16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3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0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14000"/>
                            </p:stCondLst>
                            <p:childTnLst>
                              <p:par>
                                <p:cTn id="189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16000"/>
                            </p:stCondLst>
                            <p:childTnLst>
                              <p:par>
                                <p:cTn id="19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472F05"/>
              </a:gs>
              <a:gs pos="50000">
                <a:srgbClr val="C28A24">
                  <a:shade val="67500"/>
                  <a:satMod val="115000"/>
                </a:srgbClr>
              </a:gs>
              <a:gs pos="100000">
                <a:srgbClr val="C28A24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9" name="28 Lágrima"/>
          <p:cNvSpPr/>
          <p:nvPr/>
        </p:nvSpPr>
        <p:spPr>
          <a:xfrm rot="19010282">
            <a:off x="4688149" y="906398"/>
            <a:ext cx="1268324" cy="1258991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ágrima"/>
          <p:cNvSpPr/>
          <p:nvPr/>
        </p:nvSpPr>
        <p:spPr>
          <a:xfrm rot="19010282">
            <a:off x="3334801" y="834960"/>
            <a:ext cx="1268324" cy="1258991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ágrima"/>
          <p:cNvSpPr/>
          <p:nvPr/>
        </p:nvSpPr>
        <p:spPr>
          <a:xfrm rot="19010282">
            <a:off x="4620686" y="1977968"/>
            <a:ext cx="1268324" cy="1258991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ágrima"/>
          <p:cNvSpPr/>
          <p:nvPr/>
        </p:nvSpPr>
        <p:spPr>
          <a:xfrm rot="19010282">
            <a:off x="3267338" y="1906530"/>
            <a:ext cx="1268324" cy="1258991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Lágrima"/>
          <p:cNvSpPr/>
          <p:nvPr/>
        </p:nvSpPr>
        <p:spPr>
          <a:xfrm rot="19010282">
            <a:off x="4545273" y="3335290"/>
            <a:ext cx="1268324" cy="1258991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Lágrima"/>
          <p:cNvSpPr/>
          <p:nvPr/>
        </p:nvSpPr>
        <p:spPr>
          <a:xfrm rot="19010282">
            <a:off x="3191925" y="3263852"/>
            <a:ext cx="1268324" cy="1258991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Lágrima"/>
          <p:cNvSpPr/>
          <p:nvPr/>
        </p:nvSpPr>
        <p:spPr>
          <a:xfrm rot="19010282">
            <a:off x="4545272" y="4549736"/>
            <a:ext cx="1268324" cy="1258991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Lágrima"/>
          <p:cNvSpPr/>
          <p:nvPr/>
        </p:nvSpPr>
        <p:spPr>
          <a:xfrm rot="19010282">
            <a:off x="3191924" y="4478298"/>
            <a:ext cx="1268324" cy="1258991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Lágrima"/>
          <p:cNvSpPr/>
          <p:nvPr/>
        </p:nvSpPr>
        <p:spPr>
          <a:xfrm rot="19010282">
            <a:off x="4545273" y="5621305"/>
            <a:ext cx="1268324" cy="1258991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Lágrima"/>
          <p:cNvSpPr/>
          <p:nvPr/>
        </p:nvSpPr>
        <p:spPr>
          <a:xfrm rot="19010282">
            <a:off x="3191925" y="5549867"/>
            <a:ext cx="1268324" cy="1258991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9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9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9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9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9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2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2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2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2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2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303C18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79720" cy="6858001"/>
          </a:xfrm>
          <a:prstGeom prst="rect">
            <a:avLst/>
          </a:prstGeom>
        </p:spPr>
      </p:pic>
      <p:pic>
        <p:nvPicPr>
          <p:cNvPr id="5" name="4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736708">
            <a:off x="4202158" y="3773561"/>
            <a:ext cx="3810868" cy="3810868"/>
          </a:xfrm>
          <a:prstGeom prst="rect">
            <a:avLst/>
          </a:prstGeom>
        </p:spPr>
      </p:pic>
      <p:pic>
        <p:nvPicPr>
          <p:cNvPr id="6" name="5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766438" flipV="1">
            <a:off x="1302634" y="3882598"/>
            <a:ext cx="3810868" cy="2959969"/>
          </a:xfrm>
          <a:prstGeom prst="rect">
            <a:avLst/>
          </a:prstGeom>
        </p:spPr>
      </p:pic>
      <p:pic>
        <p:nvPicPr>
          <p:cNvPr id="7" name="6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766438" flipV="1">
            <a:off x="1231197" y="2953904"/>
            <a:ext cx="3810868" cy="2959969"/>
          </a:xfrm>
          <a:prstGeom prst="rect">
            <a:avLst/>
          </a:prstGeom>
        </p:spPr>
      </p:pic>
      <p:pic>
        <p:nvPicPr>
          <p:cNvPr id="8" name="7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736708">
            <a:off x="4273596" y="2988372"/>
            <a:ext cx="3810868" cy="3810868"/>
          </a:xfrm>
          <a:prstGeom prst="rect">
            <a:avLst/>
          </a:prstGeom>
        </p:spPr>
      </p:pic>
      <p:pic>
        <p:nvPicPr>
          <p:cNvPr id="9" name="8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736708">
            <a:off x="4273595" y="2059049"/>
            <a:ext cx="3810868" cy="3810868"/>
          </a:xfrm>
          <a:prstGeom prst="rect">
            <a:avLst/>
          </a:prstGeom>
        </p:spPr>
      </p:pic>
      <p:pic>
        <p:nvPicPr>
          <p:cNvPr id="10" name="9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766438" flipV="1">
            <a:off x="1374072" y="2239524"/>
            <a:ext cx="3810868" cy="2959969"/>
          </a:xfrm>
          <a:prstGeom prst="rect">
            <a:avLst/>
          </a:prstGeom>
        </p:spPr>
      </p:pic>
      <p:pic>
        <p:nvPicPr>
          <p:cNvPr id="11" name="10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766438" flipV="1">
            <a:off x="1445510" y="1382269"/>
            <a:ext cx="3810868" cy="2959969"/>
          </a:xfrm>
          <a:prstGeom prst="rect">
            <a:avLst/>
          </a:prstGeom>
        </p:spPr>
      </p:pic>
      <p:pic>
        <p:nvPicPr>
          <p:cNvPr id="12" name="11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736708">
            <a:off x="4416472" y="1201792"/>
            <a:ext cx="3810868" cy="3810868"/>
          </a:xfrm>
          <a:prstGeom prst="rect">
            <a:avLst/>
          </a:prstGeom>
        </p:spPr>
      </p:pic>
      <p:pic>
        <p:nvPicPr>
          <p:cNvPr id="13" name="12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766438" flipV="1">
            <a:off x="1516948" y="596473"/>
            <a:ext cx="3810868" cy="2959969"/>
          </a:xfrm>
          <a:prstGeom prst="rect">
            <a:avLst/>
          </a:prstGeom>
        </p:spPr>
      </p:pic>
      <p:pic>
        <p:nvPicPr>
          <p:cNvPr id="14" name="13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736708">
            <a:off x="4487909" y="273099"/>
            <a:ext cx="3810868" cy="3810868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F431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428596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857224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1285884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1714480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2143108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2571768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3000364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3428992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3857652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4286248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4714876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5143536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5572132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6000760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6429420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6858016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>
            <a:off x="7286644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>
            <a:off x="7643866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>
            <a:off x="8072462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>
            <a:off x="8501090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>
            <a:off x="0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>
            <a:off x="428596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>
            <a:off x="857224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>
            <a:off x="1285884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>
            <a:off x="1714480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ombo"/>
          <p:cNvSpPr/>
          <p:nvPr/>
        </p:nvSpPr>
        <p:spPr>
          <a:xfrm>
            <a:off x="2143108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ombo"/>
          <p:cNvSpPr/>
          <p:nvPr/>
        </p:nvSpPr>
        <p:spPr>
          <a:xfrm>
            <a:off x="2571768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ombo"/>
          <p:cNvSpPr/>
          <p:nvPr/>
        </p:nvSpPr>
        <p:spPr>
          <a:xfrm>
            <a:off x="3000364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ombo"/>
          <p:cNvSpPr/>
          <p:nvPr/>
        </p:nvSpPr>
        <p:spPr>
          <a:xfrm>
            <a:off x="3428992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ombo"/>
          <p:cNvSpPr/>
          <p:nvPr/>
        </p:nvSpPr>
        <p:spPr>
          <a:xfrm>
            <a:off x="3857652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ombo"/>
          <p:cNvSpPr/>
          <p:nvPr/>
        </p:nvSpPr>
        <p:spPr>
          <a:xfrm>
            <a:off x="4286248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ombo"/>
          <p:cNvSpPr/>
          <p:nvPr/>
        </p:nvSpPr>
        <p:spPr>
          <a:xfrm>
            <a:off x="4714876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ombo"/>
          <p:cNvSpPr/>
          <p:nvPr/>
        </p:nvSpPr>
        <p:spPr>
          <a:xfrm>
            <a:off x="5143536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ombo"/>
          <p:cNvSpPr/>
          <p:nvPr/>
        </p:nvSpPr>
        <p:spPr>
          <a:xfrm>
            <a:off x="5572132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ombo"/>
          <p:cNvSpPr/>
          <p:nvPr/>
        </p:nvSpPr>
        <p:spPr>
          <a:xfrm>
            <a:off x="6000760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ombo"/>
          <p:cNvSpPr/>
          <p:nvPr/>
        </p:nvSpPr>
        <p:spPr>
          <a:xfrm>
            <a:off x="6429420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ombo"/>
          <p:cNvSpPr/>
          <p:nvPr/>
        </p:nvSpPr>
        <p:spPr>
          <a:xfrm>
            <a:off x="6858016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ombo"/>
          <p:cNvSpPr/>
          <p:nvPr/>
        </p:nvSpPr>
        <p:spPr>
          <a:xfrm>
            <a:off x="7286644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ombo"/>
          <p:cNvSpPr/>
          <p:nvPr/>
        </p:nvSpPr>
        <p:spPr>
          <a:xfrm>
            <a:off x="7643866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ombo"/>
          <p:cNvSpPr/>
          <p:nvPr/>
        </p:nvSpPr>
        <p:spPr>
          <a:xfrm>
            <a:off x="8072462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ombo"/>
          <p:cNvSpPr/>
          <p:nvPr/>
        </p:nvSpPr>
        <p:spPr>
          <a:xfrm>
            <a:off x="8501090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0" y="0"/>
            <a:ext cx="9572660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4" fill="hold">
                            <p:stCondLst>
                              <p:cond delay="3000"/>
                            </p:stCondLst>
                            <p:childTnLst>
                              <p:par>
                                <p:cTn id="34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8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Anillo"/>
          <p:cNvSpPr/>
          <p:nvPr/>
        </p:nvSpPr>
        <p:spPr>
          <a:xfrm>
            <a:off x="3571868" y="0"/>
            <a:ext cx="1000132" cy="1000108"/>
          </a:xfrm>
          <a:prstGeom prst="donu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4572000" y="0"/>
            <a:ext cx="1000132" cy="1000108"/>
          </a:xfrm>
          <a:prstGeom prst="donu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7500958" y="5500702"/>
            <a:ext cx="1000132" cy="1000108"/>
          </a:xfrm>
          <a:prstGeom prst="donu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500034" y="5429264"/>
            <a:ext cx="1000132" cy="990584"/>
          </a:xfrm>
          <a:prstGeom prst="donu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1000100" y="4572008"/>
            <a:ext cx="1000132" cy="1000108"/>
          </a:xfrm>
          <a:prstGeom prst="donu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1500166" y="3643314"/>
            <a:ext cx="1000132" cy="1000108"/>
          </a:xfrm>
          <a:prstGeom prst="donu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071670" y="2786058"/>
            <a:ext cx="1000132" cy="1000108"/>
          </a:xfrm>
          <a:prstGeom prst="donu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571736" y="1857364"/>
            <a:ext cx="1000132" cy="1000108"/>
          </a:xfrm>
          <a:prstGeom prst="donu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3071802" y="928670"/>
            <a:ext cx="1000132" cy="1000108"/>
          </a:xfrm>
          <a:prstGeom prst="donu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143504" y="857232"/>
            <a:ext cx="1000132" cy="1000108"/>
          </a:xfrm>
          <a:prstGeom prst="donu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5643570" y="1714488"/>
            <a:ext cx="1000132" cy="1000108"/>
          </a:xfrm>
          <a:prstGeom prst="donu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072198" y="2643182"/>
            <a:ext cx="1000132" cy="1000108"/>
          </a:xfrm>
          <a:prstGeom prst="donu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643702" y="3571876"/>
            <a:ext cx="1000132" cy="1000108"/>
          </a:xfrm>
          <a:prstGeom prst="donu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072330" y="4572008"/>
            <a:ext cx="1000132" cy="1000108"/>
          </a:xfrm>
          <a:prstGeom prst="donu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>
                  <a:lumMod val="85000"/>
                </a:schemeClr>
              </a:gs>
              <a:gs pos="50000">
                <a:srgbClr val="9E0000">
                  <a:shade val="67500"/>
                  <a:satMod val="115000"/>
                </a:srgbClr>
              </a:gs>
              <a:gs pos="100000">
                <a:srgbClr val="9E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60" cy="6858000"/>
          </a:xfrm>
          <a:prstGeom prst="rect">
            <a:avLst/>
          </a:prstGeom>
        </p:spPr>
      </p:pic>
      <p:pic>
        <p:nvPicPr>
          <p:cNvPr id="5" name="4 Imagen" descr="9ed9b43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670" y="928670"/>
            <a:ext cx="5072098" cy="5072098"/>
          </a:xfrm>
          <a:prstGeom prst="donut">
            <a:avLst/>
          </a:prstGeom>
        </p:spPr>
      </p:pic>
      <p:pic>
        <p:nvPicPr>
          <p:cNvPr id="7" name="6 Imagen" descr="9ed9b43e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214678" y="2071678"/>
            <a:ext cx="2786082" cy="2786082"/>
          </a:xfrm>
          <a:prstGeom prst="donu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5F4311"/>
              </a:gs>
              <a:gs pos="50000">
                <a:srgbClr val="D99927">
                  <a:shade val="67500"/>
                  <a:satMod val="115000"/>
                </a:srgbClr>
              </a:gs>
              <a:gs pos="100000">
                <a:srgbClr val="D99927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400000">
            <a:off x="3107533" y="464335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99927"/>
              </a:gs>
              <a:gs pos="50000">
                <a:srgbClr val="5F4311">
                  <a:shade val="67500"/>
                  <a:satMod val="115000"/>
                </a:srgbClr>
              </a:gs>
              <a:gs pos="100000">
                <a:srgbClr val="5F431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 flipV="1">
            <a:off x="4174341" y="469097"/>
            <a:ext cx="1857364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99927"/>
              </a:gs>
              <a:gs pos="50000">
                <a:srgbClr val="5F4311">
                  <a:shade val="67500"/>
                  <a:satMod val="115000"/>
                </a:srgbClr>
              </a:gs>
              <a:gs pos="100000">
                <a:srgbClr val="5F431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3178971" y="1964509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99927"/>
              </a:gs>
              <a:gs pos="50000">
                <a:srgbClr val="5F4311">
                  <a:shade val="67500"/>
                  <a:satMod val="115000"/>
                </a:srgbClr>
              </a:gs>
              <a:gs pos="100000">
                <a:srgbClr val="5F431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 flipV="1">
            <a:off x="4138610" y="1933564"/>
            <a:ext cx="1928826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99927"/>
              </a:gs>
              <a:gs pos="50000">
                <a:srgbClr val="5F4311">
                  <a:shade val="67500"/>
                  <a:satMod val="115000"/>
                </a:srgbClr>
              </a:gs>
              <a:gs pos="100000">
                <a:srgbClr val="5F431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3178971" y="3464707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99927"/>
              </a:gs>
              <a:gs pos="50000">
                <a:srgbClr val="5F4311">
                  <a:shade val="67500"/>
                  <a:satMod val="115000"/>
                </a:srgbClr>
              </a:gs>
              <a:gs pos="100000">
                <a:srgbClr val="5F431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 flipV="1">
            <a:off x="4210060" y="3362312"/>
            <a:ext cx="1928802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99927"/>
              </a:gs>
              <a:gs pos="50000">
                <a:srgbClr val="5F4311">
                  <a:shade val="67500"/>
                  <a:satMod val="115000"/>
                </a:srgbClr>
              </a:gs>
              <a:gs pos="100000">
                <a:srgbClr val="5F431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3178971" y="4964905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99927"/>
              </a:gs>
              <a:gs pos="50000">
                <a:srgbClr val="5F4311">
                  <a:shade val="67500"/>
                  <a:satMod val="115000"/>
                </a:srgbClr>
              </a:gs>
              <a:gs pos="100000">
                <a:srgbClr val="5F431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 flipV="1">
            <a:off x="4317217" y="4826791"/>
            <a:ext cx="1857364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99927"/>
              </a:gs>
              <a:gs pos="50000">
                <a:srgbClr val="5F4311">
                  <a:shade val="67500"/>
                  <a:satMod val="115000"/>
                </a:srgbClr>
              </a:gs>
              <a:gs pos="100000">
                <a:srgbClr val="5F431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3107533" y="6393653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99927"/>
              </a:gs>
              <a:gs pos="50000">
                <a:srgbClr val="5F4311">
                  <a:shade val="67500"/>
                  <a:satMod val="115000"/>
                </a:srgbClr>
              </a:gs>
              <a:gs pos="100000">
                <a:srgbClr val="5F431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 flipV="1">
            <a:off x="4317205" y="6327001"/>
            <a:ext cx="1857388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99927"/>
              </a:gs>
              <a:gs pos="50000">
                <a:srgbClr val="5F4311">
                  <a:shade val="67500"/>
                  <a:satMod val="115000"/>
                </a:srgbClr>
              </a:gs>
              <a:gs pos="100000">
                <a:srgbClr val="5F4311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7786718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47320D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  <a:ln>
            <a:noFill/>
          </a:ln>
        </p:spPr>
      </p:pic>
      <p:sp>
        <p:nvSpPr>
          <p:cNvPr id="62" name="61 Lágrima"/>
          <p:cNvSpPr/>
          <p:nvPr/>
        </p:nvSpPr>
        <p:spPr>
          <a:xfrm rot="18915827">
            <a:off x="4055564" y="254726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57000">
                <a:srgbClr val="D99927">
                  <a:shade val="30000"/>
                  <a:satMod val="115000"/>
                  <a:alpha val="48000"/>
                </a:srgbClr>
              </a:gs>
              <a:gs pos="50000">
                <a:srgbClr val="D99927">
                  <a:shade val="67500"/>
                  <a:satMod val="115000"/>
                </a:srgbClr>
              </a:gs>
              <a:gs pos="100000">
                <a:srgbClr val="D99927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Lágrima"/>
          <p:cNvSpPr/>
          <p:nvPr/>
        </p:nvSpPr>
        <p:spPr>
          <a:xfrm rot="18915827">
            <a:off x="4055565" y="1183422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57000">
                <a:srgbClr val="D99927">
                  <a:shade val="30000"/>
                  <a:satMod val="115000"/>
                  <a:alpha val="48000"/>
                </a:srgbClr>
              </a:gs>
              <a:gs pos="50000">
                <a:srgbClr val="D99927">
                  <a:shade val="67500"/>
                  <a:satMod val="115000"/>
                </a:srgbClr>
              </a:gs>
              <a:gs pos="100000">
                <a:srgbClr val="D99927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Lágrima"/>
          <p:cNvSpPr/>
          <p:nvPr/>
        </p:nvSpPr>
        <p:spPr>
          <a:xfrm rot="18915827">
            <a:off x="4055565" y="2326428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57000">
                <a:srgbClr val="D99927">
                  <a:shade val="30000"/>
                  <a:satMod val="115000"/>
                  <a:alpha val="48000"/>
                </a:srgbClr>
              </a:gs>
              <a:gs pos="50000">
                <a:srgbClr val="D99927">
                  <a:shade val="67500"/>
                  <a:satMod val="115000"/>
                </a:srgbClr>
              </a:gs>
              <a:gs pos="100000">
                <a:srgbClr val="D99927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Lágrima"/>
          <p:cNvSpPr/>
          <p:nvPr/>
        </p:nvSpPr>
        <p:spPr>
          <a:xfrm rot="18915827">
            <a:off x="4055563" y="3540848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57000">
                <a:srgbClr val="D99927">
                  <a:shade val="30000"/>
                  <a:satMod val="115000"/>
                  <a:alpha val="48000"/>
                </a:srgbClr>
              </a:gs>
              <a:gs pos="50000">
                <a:srgbClr val="D99927">
                  <a:shade val="67500"/>
                  <a:satMod val="115000"/>
                </a:srgbClr>
              </a:gs>
              <a:gs pos="100000">
                <a:srgbClr val="D99927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Lágrima"/>
          <p:cNvSpPr/>
          <p:nvPr/>
        </p:nvSpPr>
        <p:spPr>
          <a:xfrm rot="18983074">
            <a:off x="4055564" y="4755293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57000">
                <a:srgbClr val="D99927">
                  <a:shade val="30000"/>
                  <a:satMod val="115000"/>
                  <a:alpha val="48000"/>
                </a:srgbClr>
              </a:gs>
              <a:gs pos="50000">
                <a:srgbClr val="D99927">
                  <a:shade val="67500"/>
                  <a:satMod val="115000"/>
                </a:srgbClr>
              </a:gs>
              <a:gs pos="100000">
                <a:srgbClr val="D99927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Lágrima"/>
          <p:cNvSpPr/>
          <p:nvPr/>
        </p:nvSpPr>
        <p:spPr>
          <a:xfrm rot="18915827">
            <a:off x="1055169" y="254726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57000">
                <a:srgbClr val="D99927">
                  <a:shade val="30000"/>
                  <a:satMod val="115000"/>
                  <a:alpha val="48000"/>
                </a:srgbClr>
              </a:gs>
              <a:gs pos="50000">
                <a:srgbClr val="D99927">
                  <a:shade val="67500"/>
                  <a:satMod val="115000"/>
                </a:srgbClr>
              </a:gs>
              <a:gs pos="100000">
                <a:srgbClr val="D99927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Lágrima"/>
          <p:cNvSpPr/>
          <p:nvPr/>
        </p:nvSpPr>
        <p:spPr>
          <a:xfrm rot="18915827">
            <a:off x="1055170" y="1183422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57000">
                <a:srgbClr val="D99927">
                  <a:shade val="30000"/>
                  <a:satMod val="115000"/>
                  <a:alpha val="48000"/>
                </a:srgbClr>
              </a:gs>
              <a:gs pos="50000">
                <a:srgbClr val="D99927">
                  <a:shade val="67500"/>
                  <a:satMod val="115000"/>
                </a:srgbClr>
              </a:gs>
              <a:gs pos="100000">
                <a:srgbClr val="D99927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Lágrima"/>
          <p:cNvSpPr/>
          <p:nvPr/>
        </p:nvSpPr>
        <p:spPr>
          <a:xfrm rot="18915827">
            <a:off x="1055170" y="2326428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57000">
                <a:srgbClr val="D99927">
                  <a:shade val="30000"/>
                  <a:satMod val="115000"/>
                  <a:alpha val="48000"/>
                </a:srgbClr>
              </a:gs>
              <a:gs pos="50000">
                <a:srgbClr val="D99927">
                  <a:shade val="67500"/>
                  <a:satMod val="115000"/>
                </a:srgbClr>
              </a:gs>
              <a:gs pos="100000">
                <a:srgbClr val="D99927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Lágrima"/>
          <p:cNvSpPr/>
          <p:nvPr/>
        </p:nvSpPr>
        <p:spPr>
          <a:xfrm rot="18915827">
            <a:off x="1055167" y="3612286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57000">
                <a:srgbClr val="D99927">
                  <a:shade val="30000"/>
                  <a:satMod val="115000"/>
                  <a:alpha val="48000"/>
                </a:srgbClr>
              </a:gs>
              <a:gs pos="50000">
                <a:srgbClr val="D99927">
                  <a:shade val="67500"/>
                  <a:satMod val="115000"/>
                </a:srgbClr>
              </a:gs>
              <a:gs pos="100000">
                <a:srgbClr val="D99927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Lágrima"/>
          <p:cNvSpPr/>
          <p:nvPr/>
        </p:nvSpPr>
        <p:spPr>
          <a:xfrm rot="18915827">
            <a:off x="1055168" y="4755293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57000">
                <a:srgbClr val="D99927">
                  <a:shade val="30000"/>
                  <a:satMod val="115000"/>
                  <a:alpha val="48000"/>
                </a:srgbClr>
              </a:gs>
              <a:gs pos="50000">
                <a:srgbClr val="D99927">
                  <a:shade val="67500"/>
                  <a:satMod val="115000"/>
                </a:srgbClr>
              </a:gs>
              <a:gs pos="100000">
                <a:srgbClr val="D99927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Lágrima"/>
          <p:cNvSpPr/>
          <p:nvPr/>
        </p:nvSpPr>
        <p:spPr>
          <a:xfrm rot="18915827">
            <a:off x="6698769" y="254725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57000">
                <a:srgbClr val="D99927">
                  <a:shade val="30000"/>
                  <a:satMod val="115000"/>
                  <a:alpha val="48000"/>
                </a:srgbClr>
              </a:gs>
              <a:gs pos="50000">
                <a:srgbClr val="D99927">
                  <a:shade val="67500"/>
                  <a:satMod val="115000"/>
                </a:srgbClr>
              </a:gs>
              <a:gs pos="100000">
                <a:srgbClr val="D99927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Lágrima"/>
          <p:cNvSpPr/>
          <p:nvPr/>
        </p:nvSpPr>
        <p:spPr>
          <a:xfrm rot="18915827">
            <a:off x="6698770" y="1183421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57000">
                <a:srgbClr val="D99927">
                  <a:shade val="30000"/>
                  <a:satMod val="115000"/>
                  <a:alpha val="48000"/>
                </a:srgbClr>
              </a:gs>
              <a:gs pos="50000">
                <a:srgbClr val="D99927">
                  <a:shade val="67500"/>
                  <a:satMod val="115000"/>
                </a:srgbClr>
              </a:gs>
              <a:gs pos="100000">
                <a:srgbClr val="D99927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Lágrima"/>
          <p:cNvSpPr/>
          <p:nvPr/>
        </p:nvSpPr>
        <p:spPr>
          <a:xfrm rot="18915827">
            <a:off x="6698770" y="2326427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57000">
                <a:srgbClr val="D99927">
                  <a:shade val="30000"/>
                  <a:satMod val="115000"/>
                  <a:alpha val="48000"/>
                </a:srgbClr>
              </a:gs>
              <a:gs pos="50000">
                <a:srgbClr val="D99927">
                  <a:shade val="67500"/>
                  <a:satMod val="115000"/>
                </a:srgbClr>
              </a:gs>
              <a:gs pos="100000">
                <a:srgbClr val="D99927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Lágrima"/>
          <p:cNvSpPr/>
          <p:nvPr/>
        </p:nvSpPr>
        <p:spPr>
          <a:xfrm rot="18915827">
            <a:off x="6698770" y="3469410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57000">
                <a:srgbClr val="D99927">
                  <a:shade val="30000"/>
                  <a:satMod val="115000"/>
                  <a:alpha val="48000"/>
                </a:srgbClr>
              </a:gs>
              <a:gs pos="50000">
                <a:srgbClr val="D99927">
                  <a:shade val="67500"/>
                  <a:satMod val="115000"/>
                </a:srgbClr>
              </a:gs>
              <a:gs pos="100000">
                <a:srgbClr val="D99927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Lágrima"/>
          <p:cNvSpPr/>
          <p:nvPr/>
        </p:nvSpPr>
        <p:spPr>
          <a:xfrm rot="18915827">
            <a:off x="6698770" y="4612419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57000">
                <a:srgbClr val="D99927">
                  <a:shade val="30000"/>
                  <a:satMod val="115000"/>
                  <a:alpha val="48000"/>
                </a:srgbClr>
              </a:gs>
              <a:gs pos="50000">
                <a:srgbClr val="D99927">
                  <a:shade val="67500"/>
                  <a:satMod val="115000"/>
                </a:srgbClr>
              </a:gs>
              <a:gs pos="100000">
                <a:srgbClr val="D99927">
                  <a:shade val="100000"/>
                  <a:satMod val="115000"/>
                </a:srgbClr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-642966"/>
            <a:ext cx="9144000" cy="8001056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"/>
                            </p:stCondLst>
                            <p:childTnLst>
                              <p:par>
                                <p:cTn id="9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  <p:bldP spid="62" grpId="1" animBg="1"/>
      <p:bldP spid="62" grpId="2" animBg="1"/>
      <p:bldP spid="63" grpId="0" animBg="1"/>
      <p:bldP spid="63" grpId="1" animBg="1"/>
      <p:bldP spid="63" grpId="2" animBg="1"/>
      <p:bldP spid="64" grpId="0" animBg="1"/>
      <p:bldP spid="64" grpId="1" animBg="1"/>
      <p:bldP spid="64" grpId="2" animBg="1"/>
      <p:bldP spid="65" grpId="0" animBg="1"/>
      <p:bldP spid="65" grpId="1" animBg="1"/>
      <p:bldP spid="65" grpId="2" animBg="1"/>
      <p:bldP spid="66" grpId="0" animBg="1"/>
      <p:bldP spid="66" grpId="1" animBg="1"/>
      <p:bldP spid="66" grpId="2" animBg="1"/>
      <p:bldP spid="67" grpId="0" animBg="1"/>
      <p:bldP spid="67" grpId="1" animBg="1"/>
      <p:bldP spid="67" grpId="2" animBg="1"/>
      <p:bldP spid="68" grpId="0" animBg="1"/>
      <p:bldP spid="68" grpId="1" animBg="1"/>
      <p:bldP spid="68" grpId="2" animBg="1"/>
      <p:bldP spid="69" grpId="0" animBg="1"/>
      <p:bldP spid="69" grpId="1" animBg="1"/>
      <p:bldP spid="69" grpId="2" animBg="1"/>
      <p:bldP spid="70" grpId="0" animBg="1"/>
      <p:bldP spid="70" grpId="1" animBg="1"/>
      <p:bldP spid="70" grpId="2" animBg="1"/>
      <p:bldP spid="71" grpId="0" animBg="1"/>
      <p:bldP spid="71" grpId="1" animBg="1"/>
      <p:bldP spid="71" grpId="2" animBg="1"/>
      <p:bldP spid="72" grpId="0" animBg="1"/>
      <p:bldP spid="72" grpId="1" animBg="1"/>
      <p:bldP spid="72" grpId="2" animBg="1"/>
      <p:bldP spid="73" grpId="0" animBg="1"/>
      <p:bldP spid="73" grpId="1" animBg="1"/>
      <p:bldP spid="73" grpId="2" animBg="1"/>
      <p:bldP spid="74" grpId="0" animBg="1"/>
      <p:bldP spid="74" grpId="1" animBg="1"/>
      <p:bldP spid="74" grpId="2" animBg="1"/>
      <p:bldP spid="75" grpId="0" animBg="1"/>
      <p:bldP spid="75" grpId="1" animBg="1"/>
      <p:bldP spid="75" grpId="2" animBg="1"/>
      <p:bldP spid="76" grpId="0" animBg="1"/>
      <p:bldP spid="76" grpId="1" animBg="1"/>
      <p:bldP spid="76" grpId="2" animBg="1"/>
      <p:bldP spid="2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3"/>
            <a:ext cx="9144000" cy="6844637"/>
          </a:xfrm>
          <a:prstGeom prst="rect">
            <a:avLst/>
          </a:prstGeom>
        </p:spPr>
      </p:pic>
      <p:pic>
        <p:nvPicPr>
          <p:cNvPr id="5" name="4 Imagen" descr="937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0" y="2357430"/>
            <a:ext cx="1126301" cy="1108701"/>
          </a:xfrm>
          <a:prstGeom prst="rect">
            <a:avLst/>
          </a:prstGeom>
          <a:effectLst/>
        </p:spPr>
      </p:pic>
      <p:pic>
        <p:nvPicPr>
          <p:cNvPr id="6" name="5 Imagen" descr="937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0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7" name="6 Imagen" descr="937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1142976" y="2357430"/>
            <a:ext cx="1126301" cy="1108701"/>
          </a:xfrm>
          <a:prstGeom prst="rect">
            <a:avLst/>
          </a:prstGeom>
          <a:effectLst/>
        </p:spPr>
      </p:pic>
      <p:pic>
        <p:nvPicPr>
          <p:cNvPr id="8" name="7 Imagen" descr="937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1142976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9" name="8 Imagen" descr="937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2286016" y="2357430"/>
            <a:ext cx="1126301" cy="1108701"/>
          </a:xfrm>
          <a:prstGeom prst="rect">
            <a:avLst/>
          </a:prstGeom>
          <a:effectLst/>
        </p:spPr>
      </p:pic>
      <p:pic>
        <p:nvPicPr>
          <p:cNvPr id="10" name="9 Imagen" descr="937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2286016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11" name="10 Imagen" descr="937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3428992" y="2357430"/>
            <a:ext cx="1126301" cy="1108701"/>
          </a:xfrm>
          <a:prstGeom prst="rect">
            <a:avLst/>
          </a:prstGeom>
          <a:effectLst/>
        </p:spPr>
      </p:pic>
      <p:pic>
        <p:nvPicPr>
          <p:cNvPr id="12" name="11 Imagen" descr="937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3428992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13" name="12 Imagen" descr="937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4588707" y="2357430"/>
            <a:ext cx="1126301" cy="1108701"/>
          </a:xfrm>
          <a:prstGeom prst="rect">
            <a:avLst/>
          </a:prstGeom>
          <a:effectLst/>
        </p:spPr>
      </p:pic>
      <p:pic>
        <p:nvPicPr>
          <p:cNvPr id="14" name="13 Imagen" descr="937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4588707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15" name="14 Imagen" descr="937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5731683" y="2357430"/>
            <a:ext cx="1126301" cy="1108701"/>
          </a:xfrm>
          <a:prstGeom prst="rect">
            <a:avLst/>
          </a:prstGeom>
          <a:effectLst/>
        </p:spPr>
      </p:pic>
      <p:pic>
        <p:nvPicPr>
          <p:cNvPr id="16" name="15 Imagen" descr="937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5731683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17" name="16 Imagen" descr="937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6874723" y="2357430"/>
            <a:ext cx="1126301" cy="1108701"/>
          </a:xfrm>
          <a:prstGeom prst="rect">
            <a:avLst/>
          </a:prstGeom>
          <a:effectLst/>
        </p:spPr>
      </p:pic>
      <p:pic>
        <p:nvPicPr>
          <p:cNvPr id="18" name="17 Imagen" descr="937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6874723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19" name="18 Imagen" descr="937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8017699" y="2357430"/>
            <a:ext cx="1126301" cy="1108701"/>
          </a:xfrm>
          <a:prstGeom prst="rect">
            <a:avLst/>
          </a:prstGeom>
          <a:effectLst/>
        </p:spPr>
      </p:pic>
      <p:pic>
        <p:nvPicPr>
          <p:cNvPr id="20" name="19 Imagen" descr="9377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8017699" y="3571876"/>
            <a:ext cx="1126301" cy="1108701"/>
          </a:xfrm>
          <a:prstGeom prst="rect">
            <a:avLst/>
          </a:prstGeom>
          <a:effectLst/>
        </p:spPr>
      </p:pic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1">
                  <a:lumMod val="40000"/>
                  <a:lumOff val="60000"/>
                </a:schemeClr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15" name="14 Imagen" descr="0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16" name="15 Imagen" descr="fire-297747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571868" y="714356"/>
            <a:ext cx="2286016" cy="2500330"/>
          </a:xfrm>
          <a:prstGeom prst="rect">
            <a:avLst/>
          </a:prstGeom>
        </p:spPr>
      </p:pic>
      <p:pic>
        <p:nvPicPr>
          <p:cNvPr id="17" name="16 Imagen" descr="fire-297747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0604901">
            <a:off x="3714109" y="3563209"/>
            <a:ext cx="2286016" cy="2561402"/>
          </a:xfrm>
          <a:prstGeom prst="rect">
            <a:avLst/>
          </a:prstGeom>
        </p:spPr>
      </p:pic>
      <p:pic>
        <p:nvPicPr>
          <p:cNvPr id="18" name="17 Imagen" descr="fire-297747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5400000">
            <a:off x="5068494" y="2218126"/>
            <a:ext cx="2286016" cy="2421748"/>
          </a:xfrm>
          <a:prstGeom prst="rect">
            <a:avLst/>
          </a:prstGeom>
        </p:spPr>
      </p:pic>
      <p:pic>
        <p:nvPicPr>
          <p:cNvPr id="19" name="18 Imagen" descr="fire-297747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6200000">
            <a:off x="1942874" y="2414790"/>
            <a:ext cx="2286016" cy="2457049"/>
          </a:xfrm>
          <a:prstGeom prst="rect">
            <a:avLst/>
          </a:prstGeom>
        </p:spPr>
      </p:pic>
      <p:pic>
        <p:nvPicPr>
          <p:cNvPr id="20" name="19 Imagen" descr="fire-297747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2031231">
            <a:off x="4574587" y="1067709"/>
            <a:ext cx="2286016" cy="2500330"/>
          </a:xfrm>
          <a:prstGeom prst="rect">
            <a:avLst/>
          </a:prstGeom>
        </p:spPr>
      </p:pic>
      <p:pic>
        <p:nvPicPr>
          <p:cNvPr id="21" name="20 Imagen" descr="fire-297747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8603172">
            <a:off x="2335370" y="1215021"/>
            <a:ext cx="2286016" cy="2500330"/>
          </a:xfrm>
          <a:prstGeom prst="rect">
            <a:avLst/>
          </a:prstGeom>
        </p:spPr>
      </p:pic>
      <p:pic>
        <p:nvPicPr>
          <p:cNvPr id="22" name="21 Imagen" descr="fire-297747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7789938">
            <a:off x="4835414" y="3214418"/>
            <a:ext cx="2286016" cy="2500330"/>
          </a:xfrm>
          <a:prstGeom prst="rect">
            <a:avLst/>
          </a:prstGeom>
        </p:spPr>
      </p:pic>
      <p:pic>
        <p:nvPicPr>
          <p:cNvPr id="23" name="22 Imagen" descr="fire-297747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3645084">
            <a:off x="2408267" y="3437732"/>
            <a:ext cx="2286016" cy="2500330"/>
          </a:xfrm>
          <a:prstGeom prst="rect">
            <a:avLst/>
          </a:prstGeom>
        </p:spPr>
      </p:pic>
      <p:sp>
        <p:nvSpPr>
          <p:cNvPr id="24" name="2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36174D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16200000" scaled="0"/>
          </a:gradFill>
        </p:spPr>
      </p:pic>
      <p:sp>
        <p:nvSpPr>
          <p:cNvPr id="5" name="4 Triángulo isósceles"/>
          <p:cNvSpPr/>
          <p:nvPr/>
        </p:nvSpPr>
        <p:spPr>
          <a:xfrm rot="1927531">
            <a:off x="1970994" y="-669020"/>
            <a:ext cx="1281835" cy="7781962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9822895">
            <a:off x="5832343" y="-463785"/>
            <a:ext cx="1546154" cy="7479355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277776">
            <a:off x="2833130" y="-335294"/>
            <a:ext cx="1084530" cy="7543771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20557700">
            <a:off x="5210068" y="-81533"/>
            <a:ext cx="1224193" cy="7021065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468414">
            <a:off x="3728737" y="30327"/>
            <a:ext cx="1084530" cy="6931487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21340429">
            <a:off x="4527196" y="19513"/>
            <a:ext cx="978473" cy="6844210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7143776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pic>
        <p:nvPicPr>
          <p:cNvPr id="5" name="4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736708">
            <a:off x="4202158" y="3773561"/>
            <a:ext cx="3810868" cy="3810868"/>
          </a:xfrm>
          <a:prstGeom prst="rect">
            <a:avLst/>
          </a:prstGeom>
        </p:spPr>
      </p:pic>
      <p:pic>
        <p:nvPicPr>
          <p:cNvPr id="6" name="5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766438" flipV="1">
            <a:off x="1302634" y="3882598"/>
            <a:ext cx="3810868" cy="2959969"/>
          </a:xfrm>
          <a:prstGeom prst="rect">
            <a:avLst/>
          </a:prstGeom>
        </p:spPr>
      </p:pic>
      <p:pic>
        <p:nvPicPr>
          <p:cNvPr id="7" name="6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766438" flipV="1">
            <a:off x="1231197" y="2953904"/>
            <a:ext cx="3810868" cy="2959969"/>
          </a:xfrm>
          <a:prstGeom prst="rect">
            <a:avLst/>
          </a:prstGeom>
        </p:spPr>
      </p:pic>
      <p:pic>
        <p:nvPicPr>
          <p:cNvPr id="8" name="7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736708">
            <a:off x="4273596" y="2988372"/>
            <a:ext cx="3810868" cy="3810868"/>
          </a:xfrm>
          <a:prstGeom prst="rect">
            <a:avLst/>
          </a:prstGeom>
        </p:spPr>
      </p:pic>
      <p:pic>
        <p:nvPicPr>
          <p:cNvPr id="9" name="8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736708">
            <a:off x="4273595" y="2059049"/>
            <a:ext cx="3810868" cy="3810868"/>
          </a:xfrm>
          <a:prstGeom prst="rect">
            <a:avLst/>
          </a:prstGeom>
        </p:spPr>
      </p:pic>
      <p:pic>
        <p:nvPicPr>
          <p:cNvPr id="10" name="9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766438" flipV="1">
            <a:off x="1374072" y="2239524"/>
            <a:ext cx="3810868" cy="2959969"/>
          </a:xfrm>
          <a:prstGeom prst="rect">
            <a:avLst/>
          </a:prstGeom>
        </p:spPr>
      </p:pic>
      <p:pic>
        <p:nvPicPr>
          <p:cNvPr id="11" name="10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766438" flipV="1">
            <a:off x="1445510" y="1382269"/>
            <a:ext cx="3810868" cy="2959969"/>
          </a:xfrm>
          <a:prstGeom prst="rect">
            <a:avLst/>
          </a:prstGeom>
        </p:spPr>
      </p:pic>
      <p:pic>
        <p:nvPicPr>
          <p:cNvPr id="12" name="11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736708">
            <a:off x="4416472" y="1201792"/>
            <a:ext cx="3810868" cy="3810868"/>
          </a:xfrm>
          <a:prstGeom prst="rect">
            <a:avLst/>
          </a:prstGeom>
        </p:spPr>
      </p:pic>
      <p:pic>
        <p:nvPicPr>
          <p:cNvPr id="13" name="12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766438" flipV="1">
            <a:off x="1516948" y="596473"/>
            <a:ext cx="3810868" cy="2959969"/>
          </a:xfrm>
          <a:prstGeom prst="rect">
            <a:avLst/>
          </a:prstGeom>
        </p:spPr>
      </p:pic>
      <p:pic>
        <p:nvPicPr>
          <p:cNvPr id="14" name="13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736708">
            <a:off x="4487909" y="273099"/>
            <a:ext cx="3810868" cy="3810868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EDD09D"/>
              </a:gs>
              <a:gs pos="50000">
                <a:srgbClr val="6B4C13">
                  <a:shade val="67500"/>
                  <a:satMod val="115000"/>
                </a:srgbClr>
              </a:gs>
              <a:gs pos="100000">
                <a:srgbClr val="6B4C13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29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428596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857224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1285884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1714480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2143108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2571768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3000364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3428992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3857652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4286248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4714876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5143536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5572132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6000760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6429420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6858016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>
            <a:off x="7286644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>
            <a:off x="7643866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>
            <a:off x="8072462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>
            <a:off x="8501090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>
            <a:off x="0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>
            <a:off x="428596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>
            <a:off x="857224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>
            <a:off x="1285884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>
            <a:off x="1714480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ombo"/>
          <p:cNvSpPr/>
          <p:nvPr/>
        </p:nvSpPr>
        <p:spPr>
          <a:xfrm>
            <a:off x="2143108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ombo"/>
          <p:cNvSpPr/>
          <p:nvPr/>
        </p:nvSpPr>
        <p:spPr>
          <a:xfrm>
            <a:off x="2571768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ombo"/>
          <p:cNvSpPr/>
          <p:nvPr/>
        </p:nvSpPr>
        <p:spPr>
          <a:xfrm>
            <a:off x="3000364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ombo"/>
          <p:cNvSpPr/>
          <p:nvPr/>
        </p:nvSpPr>
        <p:spPr>
          <a:xfrm>
            <a:off x="3428992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ombo"/>
          <p:cNvSpPr/>
          <p:nvPr/>
        </p:nvSpPr>
        <p:spPr>
          <a:xfrm>
            <a:off x="3857652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ombo"/>
          <p:cNvSpPr/>
          <p:nvPr/>
        </p:nvSpPr>
        <p:spPr>
          <a:xfrm>
            <a:off x="4286248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ombo"/>
          <p:cNvSpPr/>
          <p:nvPr/>
        </p:nvSpPr>
        <p:spPr>
          <a:xfrm>
            <a:off x="4714876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ombo"/>
          <p:cNvSpPr/>
          <p:nvPr/>
        </p:nvSpPr>
        <p:spPr>
          <a:xfrm>
            <a:off x="5143536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ombo"/>
          <p:cNvSpPr/>
          <p:nvPr/>
        </p:nvSpPr>
        <p:spPr>
          <a:xfrm>
            <a:off x="5572132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ombo"/>
          <p:cNvSpPr/>
          <p:nvPr/>
        </p:nvSpPr>
        <p:spPr>
          <a:xfrm>
            <a:off x="6000760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ombo"/>
          <p:cNvSpPr/>
          <p:nvPr/>
        </p:nvSpPr>
        <p:spPr>
          <a:xfrm>
            <a:off x="6429420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ombo"/>
          <p:cNvSpPr/>
          <p:nvPr/>
        </p:nvSpPr>
        <p:spPr>
          <a:xfrm>
            <a:off x="6858016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ombo"/>
          <p:cNvSpPr/>
          <p:nvPr/>
        </p:nvSpPr>
        <p:spPr>
          <a:xfrm>
            <a:off x="7286644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ombo"/>
          <p:cNvSpPr/>
          <p:nvPr/>
        </p:nvSpPr>
        <p:spPr>
          <a:xfrm>
            <a:off x="7643866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ombo"/>
          <p:cNvSpPr/>
          <p:nvPr/>
        </p:nvSpPr>
        <p:spPr>
          <a:xfrm>
            <a:off x="8072462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ombo"/>
          <p:cNvSpPr/>
          <p:nvPr/>
        </p:nvSpPr>
        <p:spPr>
          <a:xfrm>
            <a:off x="8501090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5F4311">
                  <a:alpha val="39000"/>
                </a:srgb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0" y="0"/>
            <a:ext cx="9501222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4" fill="hold">
                            <p:stCondLst>
                              <p:cond delay="3000"/>
                            </p:stCondLst>
                            <p:childTnLst>
                              <p:par>
                                <p:cTn id="34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8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3571868" y="0"/>
            <a:ext cx="1000132" cy="1000108"/>
          </a:xfrm>
          <a:prstGeom prst="donut">
            <a:avLst/>
          </a:prstGeom>
          <a:gradFill flip="none" rotWithShape="1">
            <a:gsLst>
              <a:gs pos="40000">
                <a:schemeClr val="tx2">
                  <a:lumMod val="10000"/>
                  <a:alpha val="99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4572000" y="0"/>
            <a:ext cx="1000132" cy="1000108"/>
          </a:xfrm>
          <a:prstGeom prst="donut">
            <a:avLst/>
          </a:prstGeom>
          <a:gradFill flip="none" rotWithShape="1">
            <a:gsLst>
              <a:gs pos="40000">
                <a:schemeClr val="tx2">
                  <a:lumMod val="10000"/>
                  <a:alpha val="99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7500958" y="5500702"/>
            <a:ext cx="1000132" cy="1000108"/>
          </a:xfrm>
          <a:prstGeom prst="donut">
            <a:avLst/>
          </a:prstGeom>
          <a:gradFill flip="none" rotWithShape="1">
            <a:gsLst>
              <a:gs pos="40000">
                <a:schemeClr val="tx2">
                  <a:lumMod val="10000"/>
                  <a:alpha val="99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500034" y="5429264"/>
            <a:ext cx="1000132" cy="990584"/>
          </a:xfrm>
          <a:prstGeom prst="donut">
            <a:avLst/>
          </a:prstGeom>
          <a:gradFill flip="none" rotWithShape="1">
            <a:gsLst>
              <a:gs pos="40000">
                <a:schemeClr val="tx2">
                  <a:lumMod val="10000"/>
                  <a:alpha val="99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000100" y="4572008"/>
            <a:ext cx="1000132" cy="1000108"/>
          </a:xfrm>
          <a:prstGeom prst="donut">
            <a:avLst/>
          </a:prstGeom>
          <a:gradFill flip="none" rotWithShape="1">
            <a:gsLst>
              <a:gs pos="40000">
                <a:schemeClr val="tx2">
                  <a:lumMod val="10000"/>
                  <a:alpha val="99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500166" y="3643314"/>
            <a:ext cx="1000132" cy="1000108"/>
          </a:xfrm>
          <a:prstGeom prst="donut">
            <a:avLst/>
          </a:prstGeom>
          <a:gradFill flip="none" rotWithShape="1">
            <a:gsLst>
              <a:gs pos="40000">
                <a:schemeClr val="tx2">
                  <a:lumMod val="10000"/>
                  <a:alpha val="99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071670" y="2786058"/>
            <a:ext cx="1000132" cy="1000108"/>
          </a:xfrm>
          <a:prstGeom prst="donut">
            <a:avLst/>
          </a:prstGeom>
          <a:gradFill flip="none" rotWithShape="1">
            <a:gsLst>
              <a:gs pos="40000">
                <a:schemeClr val="tx2">
                  <a:lumMod val="10000"/>
                  <a:alpha val="99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571736" y="1857364"/>
            <a:ext cx="1000132" cy="1000108"/>
          </a:xfrm>
          <a:prstGeom prst="donut">
            <a:avLst/>
          </a:prstGeom>
          <a:gradFill flip="none" rotWithShape="1">
            <a:gsLst>
              <a:gs pos="40000">
                <a:schemeClr val="tx2">
                  <a:lumMod val="10000"/>
                  <a:alpha val="99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071802" y="928670"/>
            <a:ext cx="1000132" cy="1000108"/>
          </a:xfrm>
          <a:prstGeom prst="donut">
            <a:avLst/>
          </a:prstGeom>
          <a:gradFill flip="none" rotWithShape="1">
            <a:gsLst>
              <a:gs pos="40000">
                <a:schemeClr val="tx2">
                  <a:lumMod val="10000"/>
                  <a:alpha val="99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5143504" y="857232"/>
            <a:ext cx="1000132" cy="1000108"/>
          </a:xfrm>
          <a:prstGeom prst="donut">
            <a:avLst/>
          </a:prstGeom>
          <a:gradFill flip="none" rotWithShape="1">
            <a:gsLst>
              <a:gs pos="40000">
                <a:schemeClr val="tx2">
                  <a:lumMod val="10000"/>
                  <a:alpha val="99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643570" y="1714488"/>
            <a:ext cx="1000132" cy="1000108"/>
          </a:xfrm>
          <a:prstGeom prst="donut">
            <a:avLst/>
          </a:prstGeom>
          <a:gradFill flip="none" rotWithShape="1">
            <a:gsLst>
              <a:gs pos="40000">
                <a:schemeClr val="tx2">
                  <a:lumMod val="10000"/>
                  <a:alpha val="99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072198" y="2643182"/>
            <a:ext cx="1000132" cy="1000108"/>
          </a:xfrm>
          <a:prstGeom prst="donut">
            <a:avLst/>
          </a:prstGeom>
          <a:gradFill flip="none" rotWithShape="1">
            <a:gsLst>
              <a:gs pos="40000">
                <a:schemeClr val="tx2">
                  <a:lumMod val="10000"/>
                  <a:alpha val="99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643702" y="3571876"/>
            <a:ext cx="1000132" cy="1000108"/>
          </a:xfrm>
          <a:prstGeom prst="donut">
            <a:avLst/>
          </a:prstGeom>
          <a:gradFill flip="none" rotWithShape="1">
            <a:gsLst>
              <a:gs pos="40000">
                <a:schemeClr val="tx2">
                  <a:lumMod val="10000"/>
                  <a:alpha val="99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072330" y="4572008"/>
            <a:ext cx="1000132" cy="1000108"/>
          </a:xfrm>
          <a:prstGeom prst="donut">
            <a:avLst/>
          </a:prstGeom>
          <a:gradFill flip="none" rotWithShape="1">
            <a:gsLst>
              <a:gs pos="40000">
                <a:schemeClr val="tx2">
                  <a:lumMod val="10000"/>
                  <a:alpha val="99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0000"/>
              </a:gs>
              <a:gs pos="50000">
                <a:schemeClr val="bg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bg1">
                  <a:lumMod val="75000"/>
                  <a:lumOff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9ed9b43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670" y="928670"/>
            <a:ext cx="5072098" cy="5072098"/>
          </a:xfrm>
          <a:prstGeom prst="donut">
            <a:avLst/>
          </a:prstGeom>
        </p:spPr>
      </p:pic>
      <p:pic>
        <p:nvPicPr>
          <p:cNvPr id="6" name="5 Imagen" descr="9ed9b43e.png"/>
          <p:cNvPicPr>
            <a:picLocks noChangeAspect="1"/>
          </p:cNvPicPr>
          <p:nvPr/>
        </p:nvPicPr>
        <p:blipFill>
          <a:blip r:embed="rId3">
            <a:lum bright="-40000" contrast="40000"/>
          </a:blip>
          <a:stretch>
            <a:fillRect/>
          </a:stretch>
        </p:blipFill>
        <p:spPr>
          <a:xfrm>
            <a:off x="3214678" y="2071678"/>
            <a:ext cx="2786082" cy="2786082"/>
          </a:xfrm>
          <a:prstGeom prst="donu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75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400000">
            <a:off x="3107533" y="464335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 flipV="1">
            <a:off x="4174341" y="469097"/>
            <a:ext cx="1857364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3178971" y="1964509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 flipV="1">
            <a:off x="4138610" y="1933564"/>
            <a:ext cx="1928826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3178971" y="3464707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 flipV="1">
            <a:off x="4210060" y="3362312"/>
            <a:ext cx="1928802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3178971" y="4964905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 flipV="1">
            <a:off x="4317217" y="4826791"/>
            <a:ext cx="1857364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3107533" y="6393653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 flipV="1">
            <a:off x="4317205" y="6327001"/>
            <a:ext cx="1857388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rgbClr val="00359E">
                  <a:shade val="67500"/>
                  <a:satMod val="115000"/>
                </a:srgbClr>
              </a:gs>
              <a:gs pos="100000">
                <a:srgbClr val="00359E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915827">
            <a:off x="4055564" y="254726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rgbClr val="D60093">
                  <a:shade val="30000"/>
                  <a:satMod val="115000"/>
                  <a:alpha val="48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915827">
            <a:off x="4055565" y="1183422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rgbClr val="D60093">
                  <a:shade val="30000"/>
                  <a:satMod val="115000"/>
                  <a:alpha val="48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915827">
            <a:off x="4055565" y="2326428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rgbClr val="D60093">
                  <a:shade val="30000"/>
                  <a:satMod val="115000"/>
                  <a:alpha val="48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915827">
            <a:off x="4055563" y="3540848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rgbClr val="D60093">
                  <a:shade val="30000"/>
                  <a:satMod val="115000"/>
                  <a:alpha val="48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983074">
            <a:off x="4055564" y="4755293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rgbClr val="D60093">
                  <a:shade val="30000"/>
                  <a:satMod val="115000"/>
                  <a:alpha val="48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915827">
            <a:off x="1055169" y="254726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rgbClr val="D60093">
                  <a:shade val="30000"/>
                  <a:satMod val="115000"/>
                  <a:alpha val="48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915827">
            <a:off x="1055170" y="1183422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rgbClr val="D60093">
                  <a:shade val="30000"/>
                  <a:satMod val="115000"/>
                  <a:alpha val="48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915827">
            <a:off x="1055170" y="2326428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rgbClr val="D60093">
                  <a:shade val="30000"/>
                  <a:satMod val="115000"/>
                  <a:alpha val="48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915827">
            <a:off x="1055167" y="3612286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rgbClr val="D60093">
                  <a:shade val="30000"/>
                  <a:satMod val="115000"/>
                  <a:alpha val="48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8915827">
            <a:off x="1055168" y="4755293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rgbClr val="D60093">
                  <a:shade val="30000"/>
                  <a:satMod val="115000"/>
                  <a:alpha val="48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8915827">
            <a:off x="6698769" y="254725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rgbClr val="D60093">
                  <a:shade val="30000"/>
                  <a:satMod val="115000"/>
                  <a:alpha val="48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8915827">
            <a:off x="6698770" y="1183421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rgbClr val="D60093">
                  <a:shade val="30000"/>
                  <a:satMod val="115000"/>
                  <a:alpha val="48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8915827">
            <a:off x="6698770" y="2326427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rgbClr val="D60093">
                  <a:shade val="30000"/>
                  <a:satMod val="115000"/>
                  <a:alpha val="48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8915827">
            <a:off x="6698770" y="3469410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rgbClr val="D60093">
                  <a:shade val="30000"/>
                  <a:satMod val="115000"/>
                  <a:alpha val="48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8915827">
            <a:off x="6698770" y="4612419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rgbClr val="D60093">
                  <a:shade val="30000"/>
                  <a:satMod val="115000"/>
                  <a:alpha val="48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-714404"/>
            <a:ext cx="9144000" cy="7572404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"/>
                            </p:stCondLst>
                            <p:childTnLst>
                              <p:par>
                                <p:cTn id="9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10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937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B4C1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2357430"/>
            <a:ext cx="1126301" cy="1108701"/>
          </a:xfrm>
          <a:prstGeom prst="rect">
            <a:avLst/>
          </a:prstGeom>
          <a:effectLst/>
        </p:spPr>
      </p:pic>
      <p:pic>
        <p:nvPicPr>
          <p:cNvPr id="6" name="5 Imagen" descr="937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B4C1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7" name="6 Imagen" descr="937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B4C1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142976" y="2357430"/>
            <a:ext cx="1126301" cy="1108701"/>
          </a:xfrm>
          <a:prstGeom prst="rect">
            <a:avLst/>
          </a:prstGeom>
          <a:effectLst/>
        </p:spPr>
      </p:pic>
      <p:pic>
        <p:nvPicPr>
          <p:cNvPr id="8" name="7 Imagen" descr="937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B4C1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142976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9" name="8 Imagen" descr="937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B4C1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86016" y="2357430"/>
            <a:ext cx="1126301" cy="1108701"/>
          </a:xfrm>
          <a:prstGeom prst="rect">
            <a:avLst/>
          </a:prstGeom>
          <a:effectLst/>
        </p:spPr>
      </p:pic>
      <p:pic>
        <p:nvPicPr>
          <p:cNvPr id="10" name="9 Imagen" descr="937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B4C1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86016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11" name="10 Imagen" descr="937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B4C1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428992" y="2357430"/>
            <a:ext cx="1126301" cy="1108701"/>
          </a:xfrm>
          <a:prstGeom prst="rect">
            <a:avLst/>
          </a:prstGeom>
          <a:effectLst/>
        </p:spPr>
      </p:pic>
      <p:pic>
        <p:nvPicPr>
          <p:cNvPr id="12" name="11 Imagen" descr="937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B4C1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428992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13" name="12 Imagen" descr="937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B4C1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88707" y="2357430"/>
            <a:ext cx="1126301" cy="1108701"/>
          </a:xfrm>
          <a:prstGeom prst="rect">
            <a:avLst/>
          </a:prstGeom>
          <a:effectLst/>
        </p:spPr>
      </p:pic>
      <p:pic>
        <p:nvPicPr>
          <p:cNvPr id="14" name="13 Imagen" descr="937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B4C1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88707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15" name="14 Imagen" descr="937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B4C1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31683" y="2357430"/>
            <a:ext cx="1126301" cy="1108701"/>
          </a:xfrm>
          <a:prstGeom prst="rect">
            <a:avLst/>
          </a:prstGeom>
          <a:effectLst/>
        </p:spPr>
      </p:pic>
      <p:pic>
        <p:nvPicPr>
          <p:cNvPr id="16" name="15 Imagen" descr="937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B4C1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31683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17" name="16 Imagen" descr="937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B4C1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874723" y="2357430"/>
            <a:ext cx="1126301" cy="1108701"/>
          </a:xfrm>
          <a:prstGeom prst="rect">
            <a:avLst/>
          </a:prstGeom>
          <a:effectLst/>
        </p:spPr>
      </p:pic>
      <p:pic>
        <p:nvPicPr>
          <p:cNvPr id="18" name="17 Imagen" descr="937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B4C1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874723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19" name="18 Imagen" descr="937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B4C1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017699" y="2357430"/>
            <a:ext cx="1126301" cy="1108701"/>
          </a:xfrm>
          <a:prstGeom prst="rect">
            <a:avLst/>
          </a:prstGeom>
          <a:effectLst/>
        </p:spPr>
      </p:pic>
      <p:pic>
        <p:nvPicPr>
          <p:cNvPr id="20" name="19 Imagen" descr="9377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B4C13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017699" y="3571876"/>
            <a:ext cx="1126301" cy="1108701"/>
          </a:xfrm>
          <a:prstGeom prst="rect">
            <a:avLst/>
          </a:prstGeom>
          <a:effectLst/>
        </p:spPr>
      </p:pic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pic>
        <p:nvPicPr>
          <p:cNvPr id="5" name="4 Imagen" descr="fire-29774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lumMod val="40000"/>
                <a:lumOff val="6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00430" y="571480"/>
            <a:ext cx="2286016" cy="2500330"/>
          </a:xfrm>
          <a:prstGeom prst="rect">
            <a:avLst/>
          </a:prstGeom>
        </p:spPr>
      </p:pic>
      <p:pic>
        <p:nvPicPr>
          <p:cNvPr id="6" name="5 Imagen" descr="fire-29774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lumMod val="40000"/>
                <a:lumOff val="6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604901">
            <a:off x="3642671" y="3420333"/>
            <a:ext cx="2286016" cy="2561402"/>
          </a:xfrm>
          <a:prstGeom prst="rect">
            <a:avLst/>
          </a:prstGeom>
        </p:spPr>
      </p:pic>
      <p:pic>
        <p:nvPicPr>
          <p:cNvPr id="7" name="6 Imagen" descr="fire-29774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lumMod val="40000"/>
                <a:lumOff val="6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4997056" y="2075250"/>
            <a:ext cx="2286016" cy="2421748"/>
          </a:xfrm>
          <a:prstGeom prst="rect">
            <a:avLst/>
          </a:prstGeom>
        </p:spPr>
      </p:pic>
      <p:pic>
        <p:nvPicPr>
          <p:cNvPr id="8" name="7 Imagen" descr="fire-29774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lumMod val="40000"/>
                <a:lumOff val="6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1871436" y="2271914"/>
            <a:ext cx="2286016" cy="2457049"/>
          </a:xfrm>
          <a:prstGeom prst="rect">
            <a:avLst/>
          </a:prstGeom>
        </p:spPr>
      </p:pic>
      <p:pic>
        <p:nvPicPr>
          <p:cNvPr id="9" name="8 Imagen" descr="fire-29774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lumMod val="40000"/>
                <a:lumOff val="6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31231">
            <a:off x="4503149" y="924833"/>
            <a:ext cx="2286016" cy="2500330"/>
          </a:xfrm>
          <a:prstGeom prst="rect">
            <a:avLst/>
          </a:prstGeom>
        </p:spPr>
      </p:pic>
      <p:pic>
        <p:nvPicPr>
          <p:cNvPr id="10" name="9 Imagen" descr="fire-29774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lumMod val="40000"/>
                <a:lumOff val="6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8603172">
            <a:off x="2263932" y="1072145"/>
            <a:ext cx="2286016" cy="2500330"/>
          </a:xfrm>
          <a:prstGeom prst="rect">
            <a:avLst/>
          </a:prstGeom>
        </p:spPr>
      </p:pic>
      <p:pic>
        <p:nvPicPr>
          <p:cNvPr id="11" name="10 Imagen" descr="fire-29774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lumMod val="40000"/>
                <a:lumOff val="6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7789938">
            <a:off x="4763976" y="3071542"/>
            <a:ext cx="2286016" cy="2500330"/>
          </a:xfrm>
          <a:prstGeom prst="rect">
            <a:avLst/>
          </a:prstGeom>
        </p:spPr>
      </p:pic>
      <p:pic>
        <p:nvPicPr>
          <p:cNvPr id="12" name="11 Imagen" descr="fire-29774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lumMod val="40000"/>
                <a:lumOff val="60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3645084">
            <a:off x="2336829" y="3294856"/>
            <a:ext cx="2286016" cy="250033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2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flipH="1">
            <a:off x="0" y="928670"/>
            <a:ext cx="4572000" cy="4500594"/>
          </a:xfrm>
          <a:prstGeom prst="moon">
            <a:avLst>
              <a:gd name="adj" fmla="val 35943"/>
            </a:avLst>
          </a:prstGeom>
          <a:solidFill>
            <a:srgbClr val="D99927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4572000" y="928670"/>
            <a:ext cx="4572000" cy="4500594"/>
          </a:xfrm>
          <a:prstGeom prst="moon">
            <a:avLst>
              <a:gd name="adj" fmla="val 38249"/>
            </a:avLst>
          </a:prstGeom>
          <a:solidFill>
            <a:srgbClr val="D99927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5214942" y="928670"/>
            <a:ext cx="3929058" cy="4500594"/>
          </a:xfrm>
          <a:prstGeom prst="moon">
            <a:avLst>
              <a:gd name="adj" fmla="val 38249"/>
            </a:avLst>
          </a:prstGeom>
          <a:solidFill>
            <a:srgbClr val="9D6F1B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0" y="928670"/>
            <a:ext cx="3929026" cy="4500594"/>
          </a:xfrm>
          <a:prstGeom prst="moon">
            <a:avLst>
              <a:gd name="adj" fmla="val 35943"/>
            </a:avLst>
          </a:prstGeom>
          <a:solidFill>
            <a:srgbClr val="9D6F1B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5857884" y="928670"/>
            <a:ext cx="3286116" cy="4500594"/>
          </a:xfrm>
          <a:prstGeom prst="moon">
            <a:avLst>
              <a:gd name="adj" fmla="val 38249"/>
            </a:avLst>
          </a:prstGeom>
          <a:solidFill>
            <a:srgbClr val="6B4C1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0" y="928670"/>
            <a:ext cx="3286052" cy="4500594"/>
          </a:xfrm>
          <a:prstGeom prst="moon">
            <a:avLst>
              <a:gd name="adj" fmla="val 35943"/>
            </a:avLst>
          </a:prstGeom>
          <a:solidFill>
            <a:srgbClr val="6B4C1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0" y="928670"/>
            <a:ext cx="2714516" cy="4500594"/>
          </a:xfrm>
          <a:prstGeom prst="moon">
            <a:avLst>
              <a:gd name="adj" fmla="val 35943"/>
            </a:avLst>
          </a:prstGeom>
          <a:solidFill>
            <a:srgbClr val="E1B25D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6429388" y="928670"/>
            <a:ext cx="2714612" cy="4500594"/>
          </a:xfrm>
          <a:prstGeom prst="moon">
            <a:avLst>
              <a:gd name="adj" fmla="val 38249"/>
            </a:avLst>
          </a:prstGeom>
          <a:solidFill>
            <a:srgbClr val="E1B25D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6B4C13">
                  <a:shade val="67500"/>
                  <a:satMod val="115000"/>
                </a:srgbClr>
              </a:gs>
              <a:gs pos="100000">
                <a:srgbClr val="6B4C13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 rot="1927531">
            <a:off x="1970994" y="-669020"/>
            <a:ext cx="1281835" cy="7781962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9822895">
            <a:off x="5832343" y="-463785"/>
            <a:ext cx="1546154" cy="7479355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277776">
            <a:off x="2833130" y="-335294"/>
            <a:ext cx="1084530" cy="7543771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20557700">
            <a:off x="5210068" y="-81533"/>
            <a:ext cx="1224193" cy="7021065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468414">
            <a:off x="3728737" y="30327"/>
            <a:ext cx="1084530" cy="6931487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21340429">
            <a:off x="4527196" y="19513"/>
            <a:ext cx="978473" cy="6844210"/>
          </a:xfrm>
          <a:prstGeom prst="triangle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7143776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80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1"/>
            <a:ext cx="9144000" cy="6858000"/>
          </a:xfr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  <a:ln>
            <a:noFill/>
          </a:ln>
        </p:spPr>
      </p:pic>
      <p:pic>
        <p:nvPicPr>
          <p:cNvPr id="6" name="5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736708">
            <a:off x="4273596" y="3773538"/>
            <a:ext cx="3810868" cy="3810868"/>
          </a:xfrm>
          <a:prstGeom prst="rect">
            <a:avLst/>
          </a:prstGeom>
          <a:ln>
            <a:noFill/>
          </a:ln>
        </p:spPr>
      </p:pic>
      <p:pic>
        <p:nvPicPr>
          <p:cNvPr id="7" name="6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766438" flipV="1">
            <a:off x="1302635" y="3882599"/>
            <a:ext cx="3810868" cy="2959969"/>
          </a:xfrm>
          <a:prstGeom prst="rect">
            <a:avLst/>
          </a:prstGeom>
          <a:ln>
            <a:noFill/>
          </a:ln>
        </p:spPr>
      </p:pic>
      <p:pic>
        <p:nvPicPr>
          <p:cNvPr id="8" name="7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766438" flipV="1">
            <a:off x="1231198" y="2953905"/>
            <a:ext cx="3810868" cy="2959969"/>
          </a:xfrm>
          <a:prstGeom prst="rect">
            <a:avLst/>
          </a:prstGeom>
          <a:ln>
            <a:noFill/>
          </a:ln>
        </p:spPr>
      </p:pic>
      <p:pic>
        <p:nvPicPr>
          <p:cNvPr id="9" name="8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736708">
            <a:off x="4345033" y="3416371"/>
            <a:ext cx="3810868" cy="3810868"/>
          </a:xfrm>
          <a:prstGeom prst="rect">
            <a:avLst/>
          </a:prstGeom>
          <a:ln>
            <a:noFill/>
          </a:ln>
        </p:spPr>
      </p:pic>
      <p:pic>
        <p:nvPicPr>
          <p:cNvPr id="10" name="9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736708">
            <a:off x="4273596" y="2059050"/>
            <a:ext cx="3810868" cy="3810868"/>
          </a:xfrm>
          <a:prstGeom prst="rect">
            <a:avLst/>
          </a:prstGeom>
          <a:ln>
            <a:noFill/>
          </a:ln>
        </p:spPr>
      </p:pic>
      <p:pic>
        <p:nvPicPr>
          <p:cNvPr id="11" name="10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766438" flipV="1">
            <a:off x="1374073" y="2239525"/>
            <a:ext cx="3810868" cy="2959969"/>
          </a:xfrm>
          <a:prstGeom prst="rect">
            <a:avLst/>
          </a:prstGeom>
          <a:ln>
            <a:noFill/>
          </a:ln>
        </p:spPr>
      </p:pic>
      <p:pic>
        <p:nvPicPr>
          <p:cNvPr id="12" name="11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766438" flipV="1">
            <a:off x="1445511" y="1382270"/>
            <a:ext cx="3810868" cy="2959969"/>
          </a:xfrm>
          <a:prstGeom prst="rect">
            <a:avLst/>
          </a:prstGeom>
          <a:ln>
            <a:noFill/>
          </a:ln>
        </p:spPr>
      </p:pic>
      <p:pic>
        <p:nvPicPr>
          <p:cNvPr id="13" name="12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736708">
            <a:off x="4416473" y="1201793"/>
            <a:ext cx="3810868" cy="3810868"/>
          </a:xfrm>
          <a:prstGeom prst="rect">
            <a:avLst/>
          </a:prstGeom>
          <a:ln>
            <a:noFill/>
          </a:ln>
        </p:spPr>
      </p:pic>
      <p:pic>
        <p:nvPicPr>
          <p:cNvPr id="14" name="13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766438" flipV="1">
            <a:off x="1516949" y="596474"/>
            <a:ext cx="3810868" cy="2959969"/>
          </a:xfrm>
          <a:prstGeom prst="rect">
            <a:avLst/>
          </a:prstGeom>
          <a:ln>
            <a:noFill/>
          </a:ln>
        </p:spPr>
      </p:pic>
      <p:pic>
        <p:nvPicPr>
          <p:cNvPr id="15" name="14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736708">
            <a:off x="4487910" y="273100"/>
            <a:ext cx="3810868" cy="3810868"/>
          </a:xfrm>
          <a:prstGeom prst="rect">
            <a:avLst/>
          </a:prstGeom>
          <a:ln>
            <a:noFill/>
          </a:ln>
        </p:spPr>
      </p:pic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B050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428596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857224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1285884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1714480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2143108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2571768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3000364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3428992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3857652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4286248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4714876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5143536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5572132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6000760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6429420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6858016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>
            <a:off x="7286644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>
            <a:off x="7643866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>
            <a:off x="8072462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>
            <a:off x="8501090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>
            <a:off x="0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>
            <a:off x="428596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>
            <a:off x="857224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>
            <a:off x="1285884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>
            <a:off x="1714480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ombo"/>
          <p:cNvSpPr/>
          <p:nvPr/>
        </p:nvSpPr>
        <p:spPr>
          <a:xfrm>
            <a:off x="2143108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ombo"/>
          <p:cNvSpPr/>
          <p:nvPr/>
        </p:nvSpPr>
        <p:spPr>
          <a:xfrm>
            <a:off x="2571768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ombo"/>
          <p:cNvSpPr/>
          <p:nvPr/>
        </p:nvSpPr>
        <p:spPr>
          <a:xfrm>
            <a:off x="3000364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ombo"/>
          <p:cNvSpPr/>
          <p:nvPr/>
        </p:nvSpPr>
        <p:spPr>
          <a:xfrm>
            <a:off x="3428992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ombo"/>
          <p:cNvSpPr/>
          <p:nvPr/>
        </p:nvSpPr>
        <p:spPr>
          <a:xfrm>
            <a:off x="3857652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ombo"/>
          <p:cNvSpPr/>
          <p:nvPr/>
        </p:nvSpPr>
        <p:spPr>
          <a:xfrm>
            <a:off x="4286248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ombo"/>
          <p:cNvSpPr/>
          <p:nvPr/>
        </p:nvSpPr>
        <p:spPr>
          <a:xfrm>
            <a:off x="4714876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ombo"/>
          <p:cNvSpPr/>
          <p:nvPr/>
        </p:nvSpPr>
        <p:spPr>
          <a:xfrm>
            <a:off x="5143536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ombo"/>
          <p:cNvSpPr/>
          <p:nvPr/>
        </p:nvSpPr>
        <p:spPr>
          <a:xfrm>
            <a:off x="5572132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ombo"/>
          <p:cNvSpPr/>
          <p:nvPr/>
        </p:nvSpPr>
        <p:spPr>
          <a:xfrm>
            <a:off x="6000760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ombo"/>
          <p:cNvSpPr/>
          <p:nvPr/>
        </p:nvSpPr>
        <p:spPr>
          <a:xfrm>
            <a:off x="6429420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ombo"/>
          <p:cNvSpPr/>
          <p:nvPr/>
        </p:nvSpPr>
        <p:spPr>
          <a:xfrm>
            <a:off x="6858016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ombo"/>
          <p:cNvSpPr/>
          <p:nvPr/>
        </p:nvSpPr>
        <p:spPr>
          <a:xfrm>
            <a:off x="7286644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ombo"/>
          <p:cNvSpPr/>
          <p:nvPr/>
        </p:nvSpPr>
        <p:spPr>
          <a:xfrm>
            <a:off x="7643866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ombo"/>
          <p:cNvSpPr/>
          <p:nvPr/>
        </p:nvSpPr>
        <p:spPr>
          <a:xfrm>
            <a:off x="8072462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ombo"/>
          <p:cNvSpPr/>
          <p:nvPr/>
        </p:nvSpPr>
        <p:spPr>
          <a:xfrm>
            <a:off x="8501090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0" y="0"/>
            <a:ext cx="9429784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4" fill="hold">
                            <p:stCondLst>
                              <p:cond delay="2000"/>
                            </p:stCondLst>
                            <p:childTnLst>
                              <p:par>
                                <p:cTn id="34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2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3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6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7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1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4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5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8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9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8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34411B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3571868" y="0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4572000" y="0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7500958" y="5500702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500034" y="5429264"/>
            <a:ext cx="1000132" cy="990584"/>
          </a:xfrm>
          <a:prstGeom prst="donu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000100" y="4572008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500166" y="3643314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071670" y="2786058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571736" y="1857364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071802" y="928670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5143504" y="857232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643570" y="1714488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072198" y="2643182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643702" y="3571876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072330" y="4572008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rgbClr val="002F8E">
                  <a:shade val="67500"/>
                  <a:satMod val="115000"/>
                </a:srgbClr>
              </a:gs>
              <a:gs pos="100000">
                <a:srgbClr val="002F8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9ed9b43e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071670" y="928670"/>
            <a:ext cx="5072098" cy="5072098"/>
          </a:xfrm>
          <a:prstGeom prst="donut">
            <a:avLst/>
          </a:prstGeom>
        </p:spPr>
      </p:pic>
      <p:pic>
        <p:nvPicPr>
          <p:cNvPr id="6" name="5 Imagen" descr="9ed9b43e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214678" y="2071678"/>
            <a:ext cx="2786082" cy="2786082"/>
          </a:xfrm>
          <a:prstGeom prst="donu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rgbClr val="E1B25D">
                  <a:shade val="67500"/>
                  <a:satMod val="115000"/>
                </a:srgbClr>
              </a:gs>
              <a:gs pos="100000">
                <a:srgbClr val="E1B25D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8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400000">
            <a:off x="3107533" y="464335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6B4C13">
                  <a:shade val="67500"/>
                  <a:satMod val="115000"/>
                </a:srgbClr>
              </a:gs>
              <a:gs pos="100000">
                <a:srgbClr val="6B4C1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 flipV="1">
            <a:off x="4174341" y="469097"/>
            <a:ext cx="1857364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6B4C13">
                  <a:shade val="67500"/>
                  <a:satMod val="115000"/>
                </a:srgbClr>
              </a:gs>
              <a:gs pos="100000">
                <a:srgbClr val="6B4C1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3178971" y="1964509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6B4C13">
                  <a:shade val="67500"/>
                  <a:satMod val="115000"/>
                </a:srgbClr>
              </a:gs>
              <a:gs pos="100000">
                <a:srgbClr val="6B4C1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 flipV="1">
            <a:off x="4138610" y="1933564"/>
            <a:ext cx="1928826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6B4C13">
                  <a:shade val="67500"/>
                  <a:satMod val="115000"/>
                </a:srgbClr>
              </a:gs>
              <a:gs pos="100000">
                <a:srgbClr val="6B4C1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3178971" y="3464707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6B4C13">
                  <a:shade val="67500"/>
                  <a:satMod val="115000"/>
                </a:srgbClr>
              </a:gs>
              <a:gs pos="100000">
                <a:srgbClr val="6B4C1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 flipV="1">
            <a:off x="4210060" y="3362312"/>
            <a:ext cx="1928802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6B4C13">
                  <a:shade val="67500"/>
                  <a:satMod val="115000"/>
                </a:srgbClr>
              </a:gs>
              <a:gs pos="100000">
                <a:srgbClr val="6B4C1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3178971" y="4964905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6B4C13">
                  <a:shade val="67500"/>
                  <a:satMod val="115000"/>
                </a:srgbClr>
              </a:gs>
              <a:gs pos="100000">
                <a:srgbClr val="6B4C1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 flipV="1">
            <a:off x="4317217" y="4826791"/>
            <a:ext cx="1857364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6B4C13">
                  <a:shade val="67500"/>
                  <a:satMod val="115000"/>
                </a:srgbClr>
              </a:gs>
              <a:gs pos="100000">
                <a:srgbClr val="6B4C1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3107533" y="6393653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6B4C13">
                  <a:shade val="67500"/>
                  <a:satMod val="115000"/>
                </a:srgbClr>
              </a:gs>
              <a:gs pos="100000">
                <a:srgbClr val="6B4C1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 flipV="1">
            <a:off x="4317205" y="6327001"/>
            <a:ext cx="1857388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C000"/>
              </a:gs>
              <a:gs pos="50000">
                <a:srgbClr val="6B4C13">
                  <a:shade val="67500"/>
                  <a:satMod val="115000"/>
                </a:srgbClr>
              </a:gs>
              <a:gs pos="100000">
                <a:srgbClr val="6B4C13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7786718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323E1A"/>
              </a:gs>
              <a:gs pos="50000">
                <a:srgbClr val="6B4C13">
                  <a:shade val="67500"/>
                  <a:satMod val="115000"/>
                </a:srgbClr>
              </a:gs>
              <a:gs pos="100000">
                <a:srgbClr val="6B4C13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915827">
            <a:off x="4055564" y="254726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915827">
            <a:off x="4055565" y="1183422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915827">
            <a:off x="4055565" y="2326428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915827">
            <a:off x="4055563" y="3540848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983074">
            <a:off x="4055564" y="4755293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915827">
            <a:off x="1055169" y="254726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915827">
            <a:off x="1055170" y="1183422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915827">
            <a:off x="1055170" y="2326428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915827">
            <a:off x="1055167" y="3612286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8915827">
            <a:off x="1055168" y="4755293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8915827">
            <a:off x="6698769" y="254725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8915827">
            <a:off x="6698770" y="1183421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8915827">
            <a:off x="6698770" y="2326427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8915827">
            <a:off x="6698770" y="3469410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8915827">
            <a:off x="6698770" y="4612419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-642966"/>
            <a:ext cx="9144000" cy="7500966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000"/>
                            </p:stCondLst>
                            <p:childTnLst>
                              <p:par>
                                <p:cTn id="9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6B4C13">
                  <a:shade val="67500"/>
                  <a:satMod val="115000"/>
                </a:srgbClr>
              </a:gs>
              <a:gs pos="100000">
                <a:srgbClr val="6B4C13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4824" y="0"/>
            <a:ext cx="9188824" cy="6858000"/>
          </a:xfrm>
          <a:prstGeom prst="rect">
            <a:avLst/>
          </a:prstGeom>
        </p:spPr>
      </p:pic>
      <p:pic>
        <p:nvPicPr>
          <p:cNvPr id="21" name="20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2357430"/>
            <a:ext cx="1126301" cy="1108701"/>
          </a:xfrm>
          <a:prstGeom prst="rect">
            <a:avLst/>
          </a:prstGeom>
          <a:effectLst/>
        </p:spPr>
      </p:pic>
      <p:pic>
        <p:nvPicPr>
          <p:cNvPr id="22" name="21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23" name="22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142976" y="2357430"/>
            <a:ext cx="1126301" cy="1108701"/>
          </a:xfrm>
          <a:prstGeom prst="rect">
            <a:avLst/>
          </a:prstGeom>
          <a:effectLst/>
        </p:spPr>
      </p:pic>
      <p:pic>
        <p:nvPicPr>
          <p:cNvPr id="24" name="23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142976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25" name="24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6016" y="2357430"/>
            <a:ext cx="1126301" cy="1108701"/>
          </a:xfrm>
          <a:prstGeom prst="rect">
            <a:avLst/>
          </a:prstGeom>
          <a:effectLst/>
        </p:spPr>
      </p:pic>
      <p:pic>
        <p:nvPicPr>
          <p:cNvPr id="26" name="25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86016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27" name="26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428992" y="2357430"/>
            <a:ext cx="1126301" cy="1108701"/>
          </a:xfrm>
          <a:prstGeom prst="rect">
            <a:avLst/>
          </a:prstGeom>
          <a:effectLst/>
        </p:spPr>
      </p:pic>
      <p:pic>
        <p:nvPicPr>
          <p:cNvPr id="28" name="27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428992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29" name="28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88707" y="2357430"/>
            <a:ext cx="1126301" cy="1108701"/>
          </a:xfrm>
          <a:prstGeom prst="rect">
            <a:avLst/>
          </a:prstGeom>
          <a:effectLst/>
        </p:spPr>
      </p:pic>
      <p:pic>
        <p:nvPicPr>
          <p:cNvPr id="30" name="29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88707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31" name="30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731683" y="2357430"/>
            <a:ext cx="1126301" cy="1108701"/>
          </a:xfrm>
          <a:prstGeom prst="rect">
            <a:avLst/>
          </a:prstGeom>
          <a:effectLst/>
        </p:spPr>
      </p:pic>
      <p:pic>
        <p:nvPicPr>
          <p:cNvPr id="32" name="31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731683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33" name="32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874723" y="2357430"/>
            <a:ext cx="1126301" cy="1108701"/>
          </a:xfrm>
          <a:prstGeom prst="rect">
            <a:avLst/>
          </a:prstGeom>
          <a:effectLst/>
        </p:spPr>
      </p:pic>
      <p:pic>
        <p:nvPicPr>
          <p:cNvPr id="34" name="33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874723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35" name="34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017699" y="2357430"/>
            <a:ext cx="1126301" cy="1108701"/>
          </a:xfrm>
          <a:prstGeom prst="rect">
            <a:avLst/>
          </a:prstGeom>
          <a:effectLst/>
        </p:spPr>
      </p:pic>
      <p:pic>
        <p:nvPicPr>
          <p:cNvPr id="36" name="35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017699" y="3571876"/>
            <a:ext cx="1126301" cy="1108701"/>
          </a:xfrm>
          <a:prstGeom prst="rect">
            <a:avLst/>
          </a:prstGeom>
          <a:effectLst/>
        </p:spPr>
      </p:pic>
      <p:sp>
        <p:nvSpPr>
          <p:cNvPr id="37" name="36 Rectángulo"/>
          <p:cNvSpPr/>
          <p:nvPr/>
        </p:nvSpPr>
        <p:spPr>
          <a:xfrm>
            <a:off x="-285784" y="0"/>
            <a:ext cx="9429784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60000"/>
                  <a:lumOff val="4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3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pic>
        <p:nvPicPr>
          <p:cNvPr id="6" name="5 Imagen" descr="fire-297747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00430" y="571480"/>
            <a:ext cx="2286016" cy="2500330"/>
          </a:xfrm>
          <a:prstGeom prst="rect">
            <a:avLst/>
          </a:prstGeom>
        </p:spPr>
      </p:pic>
      <p:pic>
        <p:nvPicPr>
          <p:cNvPr id="7" name="6 Imagen" descr="fire-297747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604901">
            <a:off x="3642671" y="3420333"/>
            <a:ext cx="2286016" cy="2561402"/>
          </a:xfrm>
          <a:prstGeom prst="rect">
            <a:avLst/>
          </a:prstGeom>
        </p:spPr>
      </p:pic>
      <p:pic>
        <p:nvPicPr>
          <p:cNvPr id="8" name="7 Imagen" descr="fire-297747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4997056" y="2075250"/>
            <a:ext cx="2286016" cy="2421748"/>
          </a:xfrm>
          <a:prstGeom prst="rect">
            <a:avLst/>
          </a:prstGeom>
        </p:spPr>
      </p:pic>
      <p:pic>
        <p:nvPicPr>
          <p:cNvPr id="9" name="8 Imagen" descr="fire-297747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1871436" y="2271914"/>
            <a:ext cx="2286016" cy="2457049"/>
          </a:xfrm>
          <a:prstGeom prst="rect">
            <a:avLst/>
          </a:prstGeom>
        </p:spPr>
      </p:pic>
      <p:pic>
        <p:nvPicPr>
          <p:cNvPr id="10" name="9 Imagen" descr="fire-297747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031231">
            <a:off x="4503149" y="924833"/>
            <a:ext cx="2286016" cy="2500330"/>
          </a:xfrm>
          <a:prstGeom prst="rect">
            <a:avLst/>
          </a:prstGeom>
        </p:spPr>
      </p:pic>
      <p:pic>
        <p:nvPicPr>
          <p:cNvPr id="11" name="10 Imagen" descr="fire-297747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8603172">
            <a:off x="2263932" y="1072145"/>
            <a:ext cx="2286016" cy="2500330"/>
          </a:xfrm>
          <a:prstGeom prst="rect">
            <a:avLst/>
          </a:prstGeom>
        </p:spPr>
      </p:pic>
      <p:pic>
        <p:nvPicPr>
          <p:cNvPr id="12" name="11 Imagen" descr="fire-297747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7789938">
            <a:off x="4763976" y="3071542"/>
            <a:ext cx="2286016" cy="2500330"/>
          </a:xfrm>
          <a:prstGeom prst="rect">
            <a:avLst/>
          </a:prstGeom>
        </p:spPr>
      </p:pic>
      <p:pic>
        <p:nvPicPr>
          <p:cNvPr id="13" name="12 Imagen" descr="fire-297747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645084">
            <a:off x="2336829" y="3294856"/>
            <a:ext cx="2286016" cy="2500330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0" y="0"/>
            <a:ext cx="9429784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3">
                  <a:lumMod val="60000"/>
                  <a:lumOff val="40000"/>
                </a:schemeClr>
              </a:gs>
              <a:gs pos="50000">
                <a:srgbClr val="00682F">
                  <a:shade val="67500"/>
                  <a:satMod val="115000"/>
                </a:srgbClr>
              </a:gs>
              <a:gs pos="100000">
                <a:srgbClr val="00682F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flipH="1">
            <a:off x="0" y="928670"/>
            <a:ext cx="4572000" cy="4500594"/>
          </a:xfrm>
          <a:prstGeom prst="moon">
            <a:avLst>
              <a:gd name="adj" fmla="val 35943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4572000" y="928670"/>
            <a:ext cx="4572000" cy="4500594"/>
          </a:xfrm>
          <a:prstGeom prst="moon">
            <a:avLst>
              <a:gd name="adj" fmla="val 38249"/>
            </a:avLst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5214942" y="928670"/>
            <a:ext cx="3929058" cy="4500594"/>
          </a:xfrm>
          <a:prstGeom prst="moon">
            <a:avLst>
              <a:gd name="adj" fmla="val 38249"/>
            </a:avLst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0" y="928670"/>
            <a:ext cx="3929026" cy="4500594"/>
          </a:xfrm>
          <a:prstGeom prst="moon">
            <a:avLst>
              <a:gd name="adj" fmla="val 35943"/>
            </a:avLst>
          </a:prstGeom>
          <a:solidFill>
            <a:schemeClr val="accent3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5857884" y="928670"/>
            <a:ext cx="3286116" cy="4500594"/>
          </a:xfrm>
          <a:prstGeom prst="moon">
            <a:avLst>
              <a:gd name="adj" fmla="val 38249"/>
            </a:avLst>
          </a:prstGeom>
          <a:solidFill>
            <a:schemeClr val="accent3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0" y="928670"/>
            <a:ext cx="3286052" cy="4500594"/>
          </a:xfrm>
          <a:prstGeom prst="moon">
            <a:avLst>
              <a:gd name="adj" fmla="val 35943"/>
            </a:avLst>
          </a:prstGeom>
          <a:solidFill>
            <a:schemeClr val="accent3">
              <a:lumMod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0" y="928670"/>
            <a:ext cx="2714516" cy="4500594"/>
          </a:xfrm>
          <a:prstGeom prst="moon">
            <a:avLst>
              <a:gd name="adj" fmla="val 35943"/>
            </a:avLst>
          </a:prstGeom>
          <a:solidFill>
            <a:srgbClr val="2E3917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6429388" y="928670"/>
            <a:ext cx="2714612" cy="4500594"/>
          </a:xfrm>
          <a:prstGeom prst="moon">
            <a:avLst>
              <a:gd name="adj" fmla="val 38249"/>
            </a:avLst>
          </a:prstGeom>
          <a:solidFill>
            <a:srgbClr val="2E3917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 rot="1927531">
            <a:off x="1970994" y="-669020"/>
            <a:ext cx="1281835" cy="7781962"/>
          </a:xfrm>
          <a:prstGeom prst="triangle">
            <a:avLst/>
          </a:prstGeom>
          <a:gradFill flip="none" rotWithShape="1">
            <a:gsLst>
              <a:gs pos="0">
                <a:srgbClr val="E1B25D">
                  <a:shade val="30000"/>
                  <a:satMod val="115000"/>
                </a:srgbClr>
              </a:gs>
              <a:gs pos="50000">
                <a:srgbClr val="E1B25D">
                  <a:shade val="67500"/>
                  <a:satMod val="115000"/>
                </a:srgbClr>
              </a:gs>
              <a:gs pos="100000">
                <a:srgbClr val="E1B25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9822895">
            <a:off x="5832343" y="-463785"/>
            <a:ext cx="1546154" cy="7479355"/>
          </a:xfrm>
          <a:prstGeom prst="triangle">
            <a:avLst/>
          </a:prstGeom>
          <a:gradFill flip="none" rotWithShape="1">
            <a:gsLst>
              <a:gs pos="0">
                <a:srgbClr val="E1B25D">
                  <a:shade val="30000"/>
                  <a:satMod val="115000"/>
                </a:srgbClr>
              </a:gs>
              <a:gs pos="50000">
                <a:srgbClr val="E1B25D">
                  <a:shade val="67500"/>
                  <a:satMod val="115000"/>
                </a:srgbClr>
              </a:gs>
              <a:gs pos="100000">
                <a:srgbClr val="E1B25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277776">
            <a:off x="2833130" y="-335294"/>
            <a:ext cx="1084530" cy="7543771"/>
          </a:xfrm>
          <a:prstGeom prst="triangle">
            <a:avLst/>
          </a:prstGeom>
          <a:gradFill flip="none" rotWithShape="1">
            <a:gsLst>
              <a:gs pos="0">
                <a:srgbClr val="E1B25D">
                  <a:shade val="30000"/>
                  <a:satMod val="115000"/>
                </a:srgbClr>
              </a:gs>
              <a:gs pos="50000">
                <a:srgbClr val="E1B25D">
                  <a:shade val="67500"/>
                  <a:satMod val="115000"/>
                </a:srgbClr>
              </a:gs>
              <a:gs pos="100000">
                <a:srgbClr val="E1B25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20557700">
            <a:off x="5210068" y="-81533"/>
            <a:ext cx="1224193" cy="7021065"/>
          </a:xfrm>
          <a:prstGeom prst="triangle">
            <a:avLst/>
          </a:prstGeom>
          <a:gradFill flip="none" rotWithShape="1">
            <a:gsLst>
              <a:gs pos="0">
                <a:srgbClr val="E1B25D">
                  <a:shade val="30000"/>
                  <a:satMod val="115000"/>
                </a:srgbClr>
              </a:gs>
              <a:gs pos="50000">
                <a:srgbClr val="E1B25D">
                  <a:shade val="67500"/>
                  <a:satMod val="115000"/>
                </a:srgbClr>
              </a:gs>
              <a:gs pos="100000">
                <a:srgbClr val="E1B25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468414">
            <a:off x="3728737" y="30327"/>
            <a:ext cx="1084530" cy="6931487"/>
          </a:xfrm>
          <a:prstGeom prst="triangle">
            <a:avLst/>
          </a:prstGeom>
          <a:gradFill flip="none" rotWithShape="1">
            <a:gsLst>
              <a:gs pos="0">
                <a:srgbClr val="E1B25D">
                  <a:shade val="30000"/>
                  <a:satMod val="115000"/>
                </a:srgbClr>
              </a:gs>
              <a:gs pos="50000">
                <a:srgbClr val="E1B25D">
                  <a:shade val="67500"/>
                  <a:satMod val="115000"/>
                </a:srgbClr>
              </a:gs>
              <a:gs pos="100000">
                <a:srgbClr val="E1B25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21340429">
            <a:off x="4527196" y="19513"/>
            <a:ext cx="978473" cy="6844210"/>
          </a:xfrm>
          <a:prstGeom prst="triangle">
            <a:avLst/>
          </a:prstGeom>
          <a:gradFill flip="none" rotWithShape="1">
            <a:gsLst>
              <a:gs pos="0">
                <a:srgbClr val="E1B25D">
                  <a:shade val="30000"/>
                  <a:satMod val="115000"/>
                </a:srgbClr>
              </a:gs>
              <a:gs pos="50000">
                <a:srgbClr val="E1B25D">
                  <a:shade val="67500"/>
                  <a:satMod val="115000"/>
                </a:srgbClr>
              </a:gs>
              <a:gs pos="100000">
                <a:srgbClr val="E1B25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429784" cy="7072338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>
                  <a:lumMod val="50000"/>
                  <a:shade val="30000"/>
                  <a:satMod val="115000"/>
                </a:schemeClr>
              </a:gs>
              <a:gs pos="50000">
                <a:schemeClr val="tx1">
                  <a:lumMod val="50000"/>
                  <a:shade val="67500"/>
                  <a:satMod val="115000"/>
                </a:schemeClr>
              </a:gs>
              <a:gs pos="100000">
                <a:schemeClr val="tx1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pic>
        <p:nvPicPr>
          <p:cNvPr id="5" name="4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736708">
            <a:off x="4273596" y="3773538"/>
            <a:ext cx="3810868" cy="3810868"/>
          </a:xfrm>
          <a:prstGeom prst="rect">
            <a:avLst/>
          </a:prstGeom>
          <a:ln>
            <a:noFill/>
          </a:ln>
        </p:spPr>
      </p:pic>
      <p:pic>
        <p:nvPicPr>
          <p:cNvPr id="6" name="5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766438" flipV="1">
            <a:off x="1302635" y="3882599"/>
            <a:ext cx="3810868" cy="2959969"/>
          </a:xfrm>
          <a:prstGeom prst="rect">
            <a:avLst/>
          </a:prstGeom>
          <a:ln>
            <a:noFill/>
          </a:ln>
        </p:spPr>
      </p:pic>
      <p:pic>
        <p:nvPicPr>
          <p:cNvPr id="7" name="6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766438" flipV="1">
            <a:off x="1231198" y="2953905"/>
            <a:ext cx="3810868" cy="2959969"/>
          </a:xfrm>
          <a:prstGeom prst="rect">
            <a:avLst/>
          </a:prstGeom>
          <a:ln>
            <a:noFill/>
          </a:ln>
        </p:spPr>
      </p:pic>
      <p:pic>
        <p:nvPicPr>
          <p:cNvPr id="8" name="7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736708">
            <a:off x="4345034" y="2987719"/>
            <a:ext cx="3810868" cy="3810868"/>
          </a:xfrm>
          <a:prstGeom prst="rect">
            <a:avLst/>
          </a:prstGeom>
          <a:ln>
            <a:noFill/>
          </a:ln>
        </p:spPr>
      </p:pic>
      <p:pic>
        <p:nvPicPr>
          <p:cNvPr id="9" name="8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736708">
            <a:off x="4273596" y="2059050"/>
            <a:ext cx="3810868" cy="3810868"/>
          </a:xfrm>
          <a:prstGeom prst="rect">
            <a:avLst/>
          </a:prstGeom>
          <a:ln>
            <a:noFill/>
          </a:ln>
        </p:spPr>
      </p:pic>
      <p:pic>
        <p:nvPicPr>
          <p:cNvPr id="10" name="9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766438" flipV="1">
            <a:off x="1374073" y="2239525"/>
            <a:ext cx="3810868" cy="2959969"/>
          </a:xfrm>
          <a:prstGeom prst="rect">
            <a:avLst/>
          </a:prstGeom>
          <a:ln>
            <a:noFill/>
          </a:ln>
        </p:spPr>
      </p:pic>
      <p:pic>
        <p:nvPicPr>
          <p:cNvPr id="11" name="10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766438" flipV="1">
            <a:off x="1445511" y="1382270"/>
            <a:ext cx="3810868" cy="2959969"/>
          </a:xfrm>
          <a:prstGeom prst="rect">
            <a:avLst/>
          </a:prstGeom>
          <a:ln>
            <a:noFill/>
          </a:ln>
        </p:spPr>
      </p:pic>
      <p:pic>
        <p:nvPicPr>
          <p:cNvPr id="12" name="11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736708">
            <a:off x="4416473" y="1201793"/>
            <a:ext cx="3810868" cy="3810868"/>
          </a:xfrm>
          <a:prstGeom prst="rect">
            <a:avLst/>
          </a:prstGeom>
          <a:ln>
            <a:noFill/>
          </a:ln>
        </p:spPr>
      </p:pic>
      <p:pic>
        <p:nvPicPr>
          <p:cNvPr id="13" name="12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766438" flipV="1">
            <a:off x="1516949" y="596474"/>
            <a:ext cx="3810868" cy="2959969"/>
          </a:xfrm>
          <a:prstGeom prst="rect">
            <a:avLst/>
          </a:prstGeom>
          <a:ln>
            <a:noFill/>
          </a:ln>
        </p:spPr>
      </p:pic>
      <p:pic>
        <p:nvPicPr>
          <p:cNvPr id="14" name="13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736708">
            <a:off x="4487910" y="273100"/>
            <a:ext cx="3810868" cy="3810868"/>
          </a:xfrm>
          <a:prstGeom prst="rect">
            <a:avLst/>
          </a:prstGeom>
          <a:ln>
            <a:noFill/>
          </a:ln>
        </p:spPr>
      </p:pic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8" y="0"/>
            <a:ext cx="9179718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428596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857224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1285884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1714480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2143108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2571768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3000364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3428992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3857652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4286248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4714876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5143536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5572132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6000760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6429420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6858016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>
            <a:off x="7286644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>
            <a:off x="7643866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>
            <a:off x="8072462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>
            <a:off x="8501090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>
            <a:off x="0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>
            <a:off x="428596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>
            <a:off x="857224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>
            <a:off x="1285884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>
            <a:off x="1714480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ombo"/>
          <p:cNvSpPr/>
          <p:nvPr/>
        </p:nvSpPr>
        <p:spPr>
          <a:xfrm>
            <a:off x="2143108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ombo"/>
          <p:cNvSpPr/>
          <p:nvPr/>
        </p:nvSpPr>
        <p:spPr>
          <a:xfrm>
            <a:off x="2571768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ombo"/>
          <p:cNvSpPr/>
          <p:nvPr/>
        </p:nvSpPr>
        <p:spPr>
          <a:xfrm>
            <a:off x="3000364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ombo"/>
          <p:cNvSpPr/>
          <p:nvPr/>
        </p:nvSpPr>
        <p:spPr>
          <a:xfrm>
            <a:off x="3428992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ombo"/>
          <p:cNvSpPr/>
          <p:nvPr/>
        </p:nvSpPr>
        <p:spPr>
          <a:xfrm>
            <a:off x="3857652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ombo"/>
          <p:cNvSpPr/>
          <p:nvPr/>
        </p:nvSpPr>
        <p:spPr>
          <a:xfrm>
            <a:off x="4286248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ombo"/>
          <p:cNvSpPr/>
          <p:nvPr/>
        </p:nvSpPr>
        <p:spPr>
          <a:xfrm>
            <a:off x="4714876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ombo"/>
          <p:cNvSpPr/>
          <p:nvPr/>
        </p:nvSpPr>
        <p:spPr>
          <a:xfrm>
            <a:off x="5143536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ombo"/>
          <p:cNvSpPr/>
          <p:nvPr/>
        </p:nvSpPr>
        <p:spPr>
          <a:xfrm>
            <a:off x="5572132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ombo"/>
          <p:cNvSpPr/>
          <p:nvPr/>
        </p:nvSpPr>
        <p:spPr>
          <a:xfrm>
            <a:off x="6000760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ombo"/>
          <p:cNvSpPr/>
          <p:nvPr/>
        </p:nvSpPr>
        <p:spPr>
          <a:xfrm>
            <a:off x="6429420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ombo"/>
          <p:cNvSpPr/>
          <p:nvPr/>
        </p:nvSpPr>
        <p:spPr>
          <a:xfrm>
            <a:off x="6858016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ombo"/>
          <p:cNvSpPr/>
          <p:nvPr/>
        </p:nvSpPr>
        <p:spPr>
          <a:xfrm>
            <a:off x="7286644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ombo"/>
          <p:cNvSpPr/>
          <p:nvPr/>
        </p:nvSpPr>
        <p:spPr>
          <a:xfrm>
            <a:off x="7643866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ombo"/>
          <p:cNvSpPr/>
          <p:nvPr/>
        </p:nvSpPr>
        <p:spPr>
          <a:xfrm>
            <a:off x="8072462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ombo"/>
          <p:cNvSpPr/>
          <p:nvPr/>
        </p:nvSpPr>
        <p:spPr>
          <a:xfrm>
            <a:off x="8501090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0" y="0"/>
            <a:ext cx="9572660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4" fill="hold">
                            <p:stCondLst>
                              <p:cond delay="3000"/>
                            </p:stCondLst>
                            <p:childTnLst>
                              <p:par>
                                <p:cTn id="34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8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3571868" y="-285752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2">
                  <a:lumMod val="75000"/>
                  <a:shade val="30000"/>
                  <a:satMod val="11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4572000" y="-285752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2">
                  <a:lumMod val="75000"/>
                  <a:shade val="30000"/>
                  <a:satMod val="11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7500958" y="5214950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2">
                  <a:lumMod val="75000"/>
                  <a:shade val="30000"/>
                  <a:satMod val="11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500034" y="5143512"/>
            <a:ext cx="1000132" cy="990584"/>
          </a:xfrm>
          <a:prstGeom prst="donut">
            <a:avLst/>
          </a:prstGeom>
          <a:gradFill flip="none" rotWithShape="1">
            <a:gsLst>
              <a:gs pos="0">
                <a:schemeClr val="accent2">
                  <a:lumMod val="75000"/>
                  <a:shade val="30000"/>
                  <a:satMod val="11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000100" y="4286256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2">
                  <a:lumMod val="75000"/>
                  <a:shade val="30000"/>
                  <a:satMod val="11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500166" y="3357562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2">
                  <a:lumMod val="75000"/>
                  <a:shade val="30000"/>
                  <a:satMod val="11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071670" y="2500306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2">
                  <a:lumMod val="75000"/>
                  <a:shade val="30000"/>
                  <a:satMod val="11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571736" y="1571612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2">
                  <a:lumMod val="75000"/>
                  <a:shade val="30000"/>
                  <a:satMod val="11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071802" y="642918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2">
                  <a:lumMod val="75000"/>
                  <a:shade val="30000"/>
                  <a:satMod val="11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5143504" y="571480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2">
                  <a:lumMod val="75000"/>
                  <a:shade val="30000"/>
                  <a:satMod val="11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643570" y="1428736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2">
                  <a:lumMod val="75000"/>
                  <a:shade val="30000"/>
                  <a:satMod val="11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072198" y="2357430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2">
                  <a:lumMod val="75000"/>
                  <a:shade val="30000"/>
                  <a:satMod val="11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643702" y="3286124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2">
                  <a:lumMod val="75000"/>
                  <a:shade val="30000"/>
                  <a:satMod val="11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072330" y="4286256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2">
                  <a:lumMod val="75000"/>
                  <a:shade val="30000"/>
                  <a:satMod val="115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-428652"/>
            <a:ext cx="9429784" cy="7286652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pic>
        <p:nvPicPr>
          <p:cNvPr id="5" name="4 Imagen" descr="9ed9b43e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071670" y="928670"/>
            <a:ext cx="5072098" cy="5072098"/>
          </a:xfrm>
          <a:prstGeom prst="donut">
            <a:avLst/>
          </a:prstGeom>
        </p:spPr>
      </p:pic>
      <p:pic>
        <p:nvPicPr>
          <p:cNvPr id="6" name="5 Imagen" descr="9ed9b43e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214678" y="2071678"/>
            <a:ext cx="2786082" cy="2786082"/>
          </a:xfrm>
          <a:prstGeom prst="donu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B0F0"/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400000">
            <a:off x="3107533" y="464335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0093">
                  <a:shade val="30000"/>
                  <a:satMod val="115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 flipV="1">
            <a:off x="4174341" y="469097"/>
            <a:ext cx="1857364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0093">
                  <a:shade val="30000"/>
                  <a:satMod val="115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3178971" y="1964509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0093">
                  <a:shade val="30000"/>
                  <a:satMod val="115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 flipV="1">
            <a:off x="4138610" y="1933564"/>
            <a:ext cx="1928826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0093">
                  <a:shade val="30000"/>
                  <a:satMod val="115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3178971" y="3464707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0093">
                  <a:shade val="30000"/>
                  <a:satMod val="115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 flipV="1">
            <a:off x="4210060" y="3362312"/>
            <a:ext cx="1928802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0093">
                  <a:shade val="30000"/>
                  <a:satMod val="115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3178971" y="4964905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0093">
                  <a:shade val="30000"/>
                  <a:satMod val="115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 flipV="1">
            <a:off x="4317217" y="4826791"/>
            <a:ext cx="1857364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0093">
                  <a:shade val="30000"/>
                  <a:satMod val="115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3107533" y="6393653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0093">
                  <a:shade val="30000"/>
                  <a:satMod val="115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 flipV="1">
            <a:off x="4317205" y="6327001"/>
            <a:ext cx="1857388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D60093">
                  <a:shade val="30000"/>
                  <a:satMod val="115000"/>
                </a:srgb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7643842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B4C1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915827">
            <a:off x="4055564" y="254726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915827">
            <a:off x="4055565" y="1183422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915827">
            <a:off x="4055565" y="2326428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915827">
            <a:off x="4055563" y="3540848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983074">
            <a:off x="4055564" y="4755293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915827">
            <a:off x="1055169" y="254726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915827">
            <a:off x="1055170" y="1183422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915827">
            <a:off x="1055170" y="2326428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915827">
            <a:off x="1055167" y="3612286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8915827">
            <a:off x="1055168" y="4755293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8915827">
            <a:off x="6698769" y="254725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8915827">
            <a:off x="6698770" y="1183421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8915827">
            <a:off x="6698770" y="2326427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8915827">
            <a:off x="6698770" y="3469410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8915827">
            <a:off x="6698770" y="4612419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6">
                  <a:lumMod val="50000"/>
                  <a:alpha val="48000"/>
                </a:scheme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-642966"/>
            <a:ext cx="9144000" cy="7500966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000"/>
                            </p:stCondLst>
                            <p:childTnLst>
                              <p:par>
                                <p:cTn id="9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90" cy="6858000"/>
          </a:xfrm>
          <a:prstGeom prst="rect">
            <a:avLst/>
          </a:prstGeom>
        </p:spPr>
      </p:pic>
      <p:pic>
        <p:nvPicPr>
          <p:cNvPr id="21" name="20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0" y="2357430"/>
            <a:ext cx="1126301" cy="1108701"/>
          </a:xfrm>
          <a:prstGeom prst="rect">
            <a:avLst/>
          </a:prstGeom>
          <a:effectLst/>
        </p:spPr>
      </p:pic>
      <p:pic>
        <p:nvPicPr>
          <p:cNvPr id="22" name="21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0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23" name="22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1142976" y="2357430"/>
            <a:ext cx="1126301" cy="1108701"/>
          </a:xfrm>
          <a:prstGeom prst="rect">
            <a:avLst/>
          </a:prstGeom>
          <a:effectLst/>
        </p:spPr>
      </p:pic>
      <p:pic>
        <p:nvPicPr>
          <p:cNvPr id="24" name="23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1142976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25" name="24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2286016" y="2357430"/>
            <a:ext cx="1126301" cy="1108701"/>
          </a:xfrm>
          <a:prstGeom prst="rect">
            <a:avLst/>
          </a:prstGeom>
          <a:effectLst/>
        </p:spPr>
      </p:pic>
      <p:pic>
        <p:nvPicPr>
          <p:cNvPr id="26" name="25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2286016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27" name="26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428992" y="2357430"/>
            <a:ext cx="1126301" cy="1108701"/>
          </a:xfrm>
          <a:prstGeom prst="rect">
            <a:avLst/>
          </a:prstGeom>
          <a:effectLst/>
        </p:spPr>
      </p:pic>
      <p:pic>
        <p:nvPicPr>
          <p:cNvPr id="28" name="27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428992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29" name="28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4588707" y="2357430"/>
            <a:ext cx="1126301" cy="1108701"/>
          </a:xfrm>
          <a:prstGeom prst="rect">
            <a:avLst/>
          </a:prstGeom>
          <a:effectLst/>
        </p:spPr>
      </p:pic>
      <p:pic>
        <p:nvPicPr>
          <p:cNvPr id="30" name="29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4588707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31" name="30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5731683" y="2357430"/>
            <a:ext cx="1126301" cy="1108701"/>
          </a:xfrm>
          <a:prstGeom prst="rect">
            <a:avLst/>
          </a:prstGeom>
          <a:effectLst/>
        </p:spPr>
      </p:pic>
      <p:pic>
        <p:nvPicPr>
          <p:cNvPr id="32" name="31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5731683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33" name="32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6874723" y="2357430"/>
            <a:ext cx="1126301" cy="1108701"/>
          </a:xfrm>
          <a:prstGeom prst="rect">
            <a:avLst/>
          </a:prstGeom>
          <a:effectLst/>
        </p:spPr>
      </p:pic>
      <p:pic>
        <p:nvPicPr>
          <p:cNvPr id="34" name="33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6874723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35" name="34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8017699" y="2357430"/>
            <a:ext cx="1126301" cy="1108701"/>
          </a:xfrm>
          <a:prstGeom prst="rect">
            <a:avLst/>
          </a:prstGeom>
          <a:effectLst/>
        </p:spPr>
      </p:pic>
      <p:pic>
        <p:nvPicPr>
          <p:cNvPr id="36" name="35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8017699" y="3571876"/>
            <a:ext cx="1126301" cy="1108701"/>
          </a:xfrm>
          <a:prstGeom prst="rect">
            <a:avLst/>
          </a:prstGeom>
          <a:effectLst/>
        </p:spPr>
      </p:pic>
      <p:sp>
        <p:nvSpPr>
          <p:cNvPr id="37" name="3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7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pic>
        <p:nvPicPr>
          <p:cNvPr id="5" name="4 Imagen" descr="fire-29774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500430" y="571480"/>
            <a:ext cx="2286016" cy="2500330"/>
          </a:xfrm>
          <a:prstGeom prst="rect">
            <a:avLst/>
          </a:prstGeom>
        </p:spPr>
      </p:pic>
      <p:pic>
        <p:nvPicPr>
          <p:cNvPr id="6" name="5 Imagen" descr="fire-29774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 rot="10604901">
            <a:off x="3642671" y="3420333"/>
            <a:ext cx="2286016" cy="2561402"/>
          </a:xfrm>
          <a:prstGeom prst="rect">
            <a:avLst/>
          </a:prstGeom>
        </p:spPr>
      </p:pic>
      <p:pic>
        <p:nvPicPr>
          <p:cNvPr id="7" name="6 Imagen" descr="fire-29774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 rot="5400000">
            <a:off x="4997056" y="2075250"/>
            <a:ext cx="2286016" cy="2421748"/>
          </a:xfrm>
          <a:prstGeom prst="rect">
            <a:avLst/>
          </a:prstGeom>
        </p:spPr>
      </p:pic>
      <p:pic>
        <p:nvPicPr>
          <p:cNvPr id="8" name="7 Imagen" descr="fire-29774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 rot="16200000">
            <a:off x="1871436" y="2271914"/>
            <a:ext cx="2286016" cy="2457049"/>
          </a:xfrm>
          <a:prstGeom prst="rect">
            <a:avLst/>
          </a:prstGeom>
        </p:spPr>
      </p:pic>
      <p:pic>
        <p:nvPicPr>
          <p:cNvPr id="9" name="8 Imagen" descr="fire-29774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 rot="2031231">
            <a:off x="4503149" y="924833"/>
            <a:ext cx="2286016" cy="2500330"/>
          </a:xfrm>
          <a:prstGeom prst="rect">
            <a:avLst/>
          </a:prstGeom>
        </p:spPr>
      </p:pic>
      <p:pic>
        <p:nvPicPr>
          <p:cNvPr id="10" name="9 Imagen" descr="fire-29774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 rot="18603172">
            <a:off x="2263932" y="1072145"/>
            <a:ext cx="2286016" cy="2500330"/>
          </a:xfrm>
          <a:prstGeom prst="rect">
            <a:avLst/>
          </a:prstGeom>
        </p:spPr>
      </p:pic>
      <p:pic>
        <p:nvPicPr>
          <p:cNvPr id="11" name="10 Imagen" descr="fire-29774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 rot="7789938">
            <a:off x="4763976" y="3071542"/>
            <a:ext cx="2286016" cy="2500330"/>
          </a:xfrm>
          <a:prstGeom prst="rect">
            <a:avLst/>
          </a:prstGeom>
        </p:spPr>
      </p:pic>
      <p:pic>
        <p:nvPicPr>
          <p:cNvPr id="12" name="11 Imagen" descr="fire-29774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 rot="13645084">
            <a:off x="2336829" y="3294856"/>
            <a:ext cx="2286016" cy="250033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25000"/>
                  <a:shade val="30000"/>
                  <a:satMod val="115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428596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857224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1285884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1714480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2143108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2571768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3000364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3428992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3857652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4286248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4714876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5143536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5572132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6000760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6429420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6858016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>
            <a:off x="7286644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>
            <a:off x="7643866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>
            <a:off x="8072462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>
            <a:off x="8501090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>
            <a:off x="0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>
            <a:off x="428596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>
            <a:off x="857224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>
            <a:off x="1285884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>
            <a:off x="1714480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ombo"/>
          <p:cNvSpPr/>
          <p:nvPr/>
        </p:nvSpPr>
        <p:spPr>
          <a:xfrm>
            <a:off x="2143108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ombo"/>
          <p:cNvSpPr/>
          <p:nvPr/>
        </p:nvSpPr>
        <p:spPr>
          <a:xfrm>
            <a:off x="2571768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ombo"/>
          <p:cNvSpPr/>
          <p:nvPr/>
        </p:nvSpPr>
        <p:spPr>
          <a:xfrm>
            <a:off x="3000364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ombo"/>
          <p:cNvSpPr/>
          <p:nvPr/>
        </p:nvSpPr>
        <p:spPr>
          <a:xfrm>
            <a:off x="3428992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ombo"/>
          <p:cNvSpPr/>
          <p:nvPr/>
        </p:nvSpPr>
        <p:spPr>
          <a:xfrm>
            <a:off x="3857652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ombo"/>
          <p:cNvSpPr/>
          <p:nvPr/>
        </p:nvSpPr>
        <p:spPr>
          <a:xfrm>
            <a:off x="4286248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ombo"/>
          <p:cNvSpPr/>
          <p:nvPr/>
        </p:nvSpPr>
        <p:spPr>
          <a:xfrm>
            <a:off x="4714876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ombo"/>
          <p:cNvSpPr/>
          <p:nvPr/>
        </p:nvSpPr>
        <p:spPr>
          <a:xfrm>
            <a:off x="5143536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ombo"/>
          <p:cNvSpPr/>
          <p:nvPr/>
        </p:nvSpPr>
        <p:spPr>
          <a:xfrm>
            <a:off x="5572132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ombo"/>
          <p:cNvSpPr/>
          <p:nvPr/>
        </p:nvSpPr>
        <p:spPr>
          <a:xfrm>
            <a:off x="6000760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ombo"/>
          <p:cNvSpPr/>
          <p:nvPr/>
        </p:nvSpPr>
        <p:spPr>
          <a:xfrm>
            <a:off x="6429420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ombo"/>
          <p:cNvSpPr/>
          <p:nvPr/>
        </p:nvSpPr>
        <p:spPr>
          <a:xfrm>
            <a:off x="6858016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ombo"/>
          <p:cNvSpPr/>
          <p:nvPr/>
        </p:nvSpPr>
        <p:spPr>
          <a:xfrm>
            <a:off x="7286644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ombo"/>
          <p:cNvSpPr/>
          <p:nvPr/>
        </p:nvSpPr>
        <p:spPr>
          <a:xfrm>
            <a:off x="7643866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ombo"/>
          <p:cNvSpPr/>
          <p:nvPr/>
        </p:nvSpPr>
        <p:spPr>
          <a:xfrm>
            <a:off x="8072462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ombo"/>
          <p:cNvSpPr/>
          <p:nvPr/>
        </p:nvSpPr>
        <p:spPr>
          <a:xfrm>
            <a:off x="8501090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FFC000">
                  <a:shade val="30000"/>
                  <a:satMod val="115000"/>
                  <a:alpha val="39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0" y="0"/>
            <a:ext cx="9429784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4" fill="hold">
                            <p:stCondLst>
                              <p:cond delay="2000"/>
                            </p:stCondLst>
                            <p:childTnLst>
                              <p:par>
                                <p:cTn id="34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2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3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6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7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1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4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5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8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9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8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flipH="1">
            <a:off x="0" y="928670"/>
            <a:ext cx="4572000" cy="4500594"/>
          </a:xfrm>
          <a:prstGeom prst="moon">
            <a:avLst>
              <a:gd name="adj" fmla="val 35943"/>
            </a:avLst>
          </a:prstGeom>
          <a:solidFill>
            <a:srgbClr val="D99927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4572000" y="928670"/>
            <a:ext cx="4572000" cy="4500594"/>
          </a:xfrm>
          <a:prstGeom prst="moon">
            <a:avLst>
              <a:gd name="adj" fmla="val 38249"/>
            </a:avLst>
          </a:prstGeom>
          <a:solidFill>
            <a:srgbClr val="D99927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5214942" y="928670"/>
            <a:ext cx="3929058" cy="4500594"/>
          </a:xfrm>
          <a:prstGeom prst="moon">
            <a:avLst>
              <a:gd name="adj" fmla="val 38249"/>
            </a:avLst>
          </a:prstGeom>
          <a:solidFill>
            <a:srgbClr val="9D6F1B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0" y="928670"/>
            <a:ext cx="3929026" cy="4500594"/>
          </a:xfrm>
          <a:prstGeom prst="moon">
            <a:avLst>
              <a:gd name="adj" fmla="val 35943"/>
            </a:avLst>
          </a:prstGeom>
          <a:solidFill>
            <a:srgbClr val="9D6F1B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5857884" y="928670"/>
            <a:ext cx="3286116" cy="4500594"/>
          </a:xfrm>
          <a:prstGeom prst="moon">
            <a:avLst>
              <a:gd name="adj" fmla="val 38249"/>
            </a:avLst>
          </a:prstGeom>
          <a:solidFill>
            <a:srgbClr val="6B4C1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0" y="928670"/>
            <a:ext cx="3286052" cy="4500594"/>
          </a:xfrm>
          <a:prstGeom prst="moon">
            <a:avLst>
              <a:gd name="adj" fmla="val 35943"/>
            </a:avLst>
          </a:prstGeom>
          <a:solidFill>
            <a:srgbClr val="6B4C13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0" y="928670"/>
            <a:ext cx="2714516" cy="4500594"/>
          </a:xfrm>
          <a:prstGeom prst="moon">
            <a:avLst>
              <a:gd name="adj" fmla="val 35943"/>
            </a:avLst>
          </a:prstGeom>
          <a:solidFill>
            <a:srgbClr val="E1B25D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6429388" y="928670"/>
            <a:ext cx="2714612" cy="4500594"/>
          </a:xfrm>
          <a:prstGeom prst="moon">
            <a:avLst>
              <a:gd name="adj" fmla="val 38249"/>
            </a:avLst>
          </a:prstGeom>
          <a:solidFill>
            <a:srgbClr val="E1B25D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 rot="1927531">
            <a:off x="1970994" y="-669020"/>
            <a:ext cx="1281835" cy="7781962"/>
          </a:xfrm>
          <a:prstGeom prst="triangle">
            <a:avLst/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9822895">
            <a:off x="5832343" y="-463785"/>
            <a:ext cx="1546154" cy="7479355"/>
          </a:xfrm>
          <a:prstGeom prst="triangle">
            <a:avLst/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277776">
            <a:off x="2833130" y="-335294"/>
            <a:ext cx="1084530" cy="7543771"/>
          </a:xfrm>
          <a:prstGeom prst="triangle">
            <a:avLst/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20557700">
            <a:off x="5210068" y="-81533"/>
            <a:ext cx="1224193" cy="7021065"/>
          </a:xfrm>
          <a:prstGeom prst="triangle">
            <a:avLst/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468414">
            <a:off x="3728737" y="30327"/>
            <a:ext cx="1084530" cy="6931487"/>
          </a:xfrm>
          <a:prstGeom prst="triangle">
            <a:avLst/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21340429">
            <a:off x="4527196" y="19513"/>
            <a:ext cx="978473" cy="6844210"/>
          </a:xfrm>
          <a:prstGeom prst="triangle">
            <a:avLst/>
          </a:prstGeom>
          <a:gradFill flip="none" rotWithShape="1">
            <a:gsLst>
              <a:gs pos="0">
                <a:srgbClr val="7030A0">
                  <a:shade val="30000"/>
                  <a:satMod val="115000"/>
                </a:srgbClr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7215214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50000"/>
                </a:schemeClr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9a4afb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736708">
            <a:off x="4273596" y="3773538"/>
            <a:ext cx="3810868" cy="3810868"/>
          </a:xfrm>
          <a:prstGeom prst="rect">
            <a:avLst/>
          </a:prstGeom>
          <a:ln>
            <a:noFill/>
          </a:ln>
        </p:spPr>
      </p:pic>
      <p:pic>
        <p:nvPicPr>
          <p:cNvPr id="6" name="5 Imagen" descr="29a4afb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5766438" flipV="1">
            <a:off x="1302635" y="3882599"/>
            <a:ext cx="3810868" cy="2959969"/>
          </a:xfrm>
          <a:prstGeom prst="rect">
            <a:avLst/>
          </a:prstGeom>
          <a:ln>
            <a:noFill/>
          </a:ln>
        </p:spPr>
      </p:pic>
      <p:pic>
        <p:nvPicPr>
          <p:cNvPr id="7" name="6 Imagen" descr="29a4afb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5766438" flipV="1">
            <a:off x="1231198" y="2953905"/>
            <a:ext cx="3810868" cy="2959969"/>
          </a:xfrm>
          <a:prstGeom prst="rect">
            <a:avLst/>
          </a:prstGeom>
          <a:ln>
            <a:noFill/>
          </a:ln>
        </p:spPr>
      </p:pic>
      <p:pic>
        <p:nvPicPr>
          <p:cNvPr id="8" name="7 Imagen" descr="29a4afb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736708">
            <a:off x="4345033" y="3416371"/>
            <a:ext cx="3810868" cy="3810868"/>
          </a:xfrm>
          <a:prstGeom prst="rect">
            <a:avLst/>
          </a:prstGeom>
          <a:ln>
            <a:noFill/>
          </a:ln>
        </p:spPr>
      </p:pic>
      <p:pic>
        <p:nvPicPr>
          <p:cNvPr id="9" name="8 Imagen" descr="29a4afb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736708">
            <a:off x="4273596" y="2059050"/>
            <a:ext cx="3810868" cy="3810868"/>
          </a:xfrm>
          <a:prstGeom prst="rect">
            <a:avLst/>
          </a:prstGeom>
          <a:ln>
            <a:noFill/>
          </a:ln>
        </p:spPr>
      </p:pic>
      <p:pic>
        <p:nvPicPr>
          <p:cNvPr id="10" name="9 Imagen" descr="29a4afb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5766438" flipV="1">
            <a:off x="1374073" y="2239525"/>
            <a:ext cx="3810868" cy="2959969"/>
          </a:xfrm>
          <a:prstGeom prst="rect">
            <a:avLst/>
          </a:prstGeom>
          <a:ln>
            <a:noFill/>
          </a:ln>
        </p:spPr>
      </p:pic>
      <p:pic>
        <p:nvPicPr>
          <p:cNvPr id="11" name="10 Imagen" descr="29a4afb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5766438" flipV="1">
            <a:off x="1445511" y="1382270"/>
            <a:ext cx="3810868" cy="2959969"/>
          </a:xfrm>
          <a:prstGeom prst="rect">
            <a:avLst/>
          </a:prstGeom>
          <a:ln>
            <a:noFill/>
          </a:ln>
        </p:spPr>
      </p:pic>
      <p:pic>
        <p:nvPicPr>
          <p:cNvPr id="12" name="11 Imagen" descr="29a4afb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736708">
            <a:off x="4416473" y="1201793"/>
            <a:ext cx="3810868" cy="3810868"/>
          </a:xfrm>
          <a:prstGeom prst="rect">
            <a:avLst/>
          </a:prstGeom>
          <a:ln>
            <a:noFill/>
          </a:ln>
        </p:spPr>
      </p:pic>
      <p:pic>
        <p:nvPicPr>
          <p:cNvPr id="13" name="12 Imagen" descr="29a4afb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5766438" flipV="1">
            <a:off x="1516949" y="596474"/>
            <a:ext cx="3810868" cy="2959969"/>
          </a:xfrm>
          <a:prstGeom prst="rect">
            <a:avLst/>
          </a:prstGeom>
          <a:ln>
            <a:noFill/>
          </a:ln>
        </p:spPr>
      </p:pic>
      <p:pic>
        <p:nvPicPr>
          <p:cNvPr id="14" name="13 Imagen" descr="29a4afb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736708">
            <a:off x="4487910" y="273100"/>
            <a:ext cx="3810868" cy="3810868"/>
          </a:xfrm>
          <a:prstGeom prst="rect">
            <a:avLst/>
          </a:prstGeom>
          <a:ln>
            <a:noFill/>
          </a:ln>
        </p:spPr>
      </p:pic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9" name="48 Imagen" descr="0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50" name="49 Rombo"/>
          <p:cNvSpPr/>
          <p:nvPr/>
        </p:nvSpPr>
        <p:spPr>
          <a:xfrm>
            <a:off x="-271490" y="207167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ombo"/>
          <p:cNvSpPr/>
          <p:nvPr/>
        </p:nvSpPr>
        <p:spPr>
          <a:xfrm>
            <a:off x="157106" y="207167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ombo"/>
          <p:cNvSpPr/>
          <p:nvPr/>
        </p:nvSpPr>
        <p:spPr>
          <a:xfrm>
            <a:off x="585734" y="207167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ombo"/>
          <p:cNvSpPr/>
          <p:nvPr/>
        </p:nvSpPr>
        <p:spPr>
          <a:xfrm>
            <a:off x="1014394" y="207167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ombo"/>
          <p:cNvSpPr/>
          <p:nvPr/>
        </p:nvSpPr>
        <p:spPr>
          <a:xfrm>
            <a:off x="1442990" y="207167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ombo"/>
          <p:cNvSpPr/>
          <p:nvPr/>
        </p:nvSpPr>
        <p:spPr>
          <a:xfrm>
            <a:off x="1871618" y="207167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ombo"/>
          <p:cNvSpPr/>
          <p:nvPr/>
        </p:nvSpPr>
        <p:spPr>
          <a:xfrm>
            <a:off x="2300278" y="207167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ombo"/>
          <p:cNvSpPr/>
          <p:nvPr/>
        </p:nvSpPr>
        <p:spPr>
          <a:xfrm>
            <a:off x="2728874" y="207167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ombo"/>
          <p:cNvSpPr/>
          <p:nvPr/>
        </p:nvSpPr>
        <p:spPr>
          <a:xfrm>
            <a:off x="3157502" y="207167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ombo"/>
          <p:cNvSpPr/>
          <p:nvPr/>
        </p:nvSpPr>
        <p:spPr>
          <a:xfrm>
            <a:off x="3586162" y="207167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ombo"/>
          <p:cNvSpPr/>
          <p:nvPr/>
        </p:nvSpPr>
        <p:spPr>
          <a:xfrm>
            <a:off x="4014758" y="207167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ombo"/>
          <p:cNvSpPr/>
          <p:nvPr/>
        </p:nvSpPr>
        <p:spPr>
          <a:xfrm>
            <a:off x="4443386" y="207167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ombo"/>
          <p:cNvSpPr/>
          <p:nvPr/>
        </p:nvSpPr>
        <p:spPr>
          <a:xfrm>
            <a:off x="4872046" y="207167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ombo"/>
          <p:cNvSpPr/>
          <p:nvPr/>
        </p:nvSpPr>
        <p:spPr>
          <a:xfrm>
            <a:off x="5300642" y="207167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ombo"/>
          <p:cNvSpPr/>
          <p:nvPr/>
        </p:nvSpPr>
        <p:spPr>
          <a:xfrm>
            <a:off x="5729270" y="207167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ombo"/>
          <p:cNvSpPr/>
          <p:nvPr/>
        </p:nvSpPr>
        <p:spPr>
          <a:xfrm>
            <a:off x="6157930" y="207167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ombo"/>
          <p:cNvSpPr/>
          <p:nvPr/>
        </p:nvSpPr>
        <p:spPr>
          <a:xfrm>
            <a:off x="6586526" y="207167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ombo"/>
          <p:cNvSpPr/>
          <p:nvPr/>
        </p:nvSpPr>
        <p:spPr>
          <a:xfrm>
            <a:off x="7015154" y="207167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ombo"/>
          <p:cNvSpPr/>
          <p:nvPr/>
        </p:nvSpPr>
        <p:spPr>
          <a:xfrm>
            <a:off x="7372376" y="207167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ombo"/>
          <p:cNvSpPr/>
          <p:nvPr/>
        </p:nvSpPr>
        <p:spPr>
          <a:xfrm>
            <a:off x="7800972" y="207167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ombo"/>
          <p:cNvSpPr/>
          <p:nvPr/>
        </p:nvSpPr>
        <p:spPr>
          <a:xfrm>
            <a:off x="8229600" y="207167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ombo"/>
          <p:cNvSpPr/>
          <p:nvPr/>
        </p:nvSpPr>
        <p:spPr>
          <a:xfrm>
            <a:off x="-271490" y="350043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ombo"/>
          <p:cNvSpPr/>
          <p:nvPr/>
        </p:nvSpPr>
        <p:spPr>
          <a:xfrm>
            <a:off x="157106" y="350043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ombo"/>
          <p:cNvSpPr/>
          <p:nvPr/>
        </p:nvSpPr>
        <p:spPr>
          <a:xfrm>
            <a:off x="585734" y="350043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ombo"/>
          <p:cNvSpPr/>
          <p:nvPr/>
        </p:nvSpPr>
        <p:spPr>
          <a:xfrm>
            <a:off x="1014394" y="350043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ombo"/>
          <p:cNvSpPr/>
          <p:nvPr/>
        </p:nvSpPr>
        <p:spPr>
          <a:xfrm>
            <a:off x="1442990" y="350043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ombo"/>
          <p:cNvSpPr/>
          <p:nvPr/>
        </p:nvSpPr>
        <p:spPr>
          <a:xfrm>
            <a:off x="1871618" y="350043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ombo"/>
          <p:cNvSpPr/>
          <p:nvPr/>
        </p:nvSpPr>
        <p:spPr>
          <a:xfrm>
            <a:off x="2300278" y="350043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ombo"/>
          <p:cNvSpPr/>
          <p:nvPr/>
        </p:nvSpPr>
        <p:spPr>
          <a:xfrm>
            <a:off x="2728874" y="350043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ombo"/>
          <p:cNvSpPr/>
          <p:nvPr/>
        </p:nvSpPr>
        <p:spPr>
          <a:xfrm>
            <a:off x="3157502" y="350043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ombo"/>
          <p:cNvSpPr/>
          <p:nvPr/>
        </p:nvSpPr>
        <p:spPr>
          <a:xfrm>
            <a:off x="3586162" y="350043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ombo"/>
          <p:cNvSpPr/>
          <p:nvPr/>
        </p:nvSpPr>
        <p:spPr>
          <a:xfrm>
            <a:off x="4014758" y="350043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ombo"/>
          <p:cNvSpPr/>
          <p:nvPr/>
        </p:nvSpPr>
        <p:spPr>
          <a:xfrm>
            <a:off x="4443386" y="350043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Rombo"/>
          <p:cNvSpPr/>
          <p:nvPr/>
        </p:nvSpPr>
        <p:spPr>
          <a:xfrm>
            <a:off x="4872046" y="350043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4" name="83 Rombo"/>
          <p:cNvSpPr/>
          <p:nvPr/>
        </p:nvSpPr>
        <p:spPr>
          <a:xfrm>
            <a:off x="5300642" y="350043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5" name="84 Rombo"/>
          <p:cNvSpPr/>
          <p:nvPr/>
        </p:nvSpPr>
        <p:spPr>
          <a:xfrm>
            <a:off x="5729270" y="350043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6" name="85 Rombo"/>
          <p:cNvSpPr/>
          <p:nvPr/>
        </p:nvSpPr>
        <p:spPr>
          <a:xfrm>
            <a:off x="6157930" y="350043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7" name="86 Rombo"/>
          <p:cNvSpPr/>
          <p:nvPr/>
        </p:nvSpPr>
        <p:spPr>
          <a:xfrm>
            <a:off x="6586526" y="350043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8" name="87 Rombo"/>
          <p:cNvSpPr/>
          <p:nvPr/>
        </p:nvSpPr>
        <p:spPr>
          <a:xfrm>
            <a:off x="7015154" y="350043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9" name="88 Rombo"/>
          <p:cNvSpPr/>
          <p:nvPr/>
        </p:nvSpPr>
        <p:spPr>
          <a:xfrm>
            <a:off x="7372376" y="350043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0" name="89 Rombo"/>
          <p:cNvSpPr/>
          <p:nvPr/>
        </p:nvSpPr>
        <p:spPr>
          <a:xfrm>
            <a:off x="7800972" y="350043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1" name="90 Rombo"/>
          <p:cNvSpPr/>
          <p:nvPr/>
        </p:nvSpPr>
        <p:spPr>
          <a:xfrm>
            <a:off x="8229600" y="3500438"/>
            <a:ext cx="914400" cy="1357322"/>
          </a:xfrm>
          <a:prstGeom prst="diamond">
            <a:avLst/>
          </a:prstGeom>
          <a:gradFill flip="none" rotWithShape="1">
            <a:gsLst>
              <a:gs pos="61000">
                <a:srgbClr val="C00000"/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2" name="91 Rectángulo"/>
          <p:cNvSpPr/>
          <p:nvPr/>
        </p:nvSpPr>
        <p:spPr>
          <a:xfrm>
            <a:off x="-571536" y="0"/>
            <a:ext cx="9715536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0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2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4" fill="hold">
                            <p:stCondLst>
                              <p:cond delay="3000"/>
                            </p:stCondLst>
                            <p:childTnLst>
                              <p:par>
                                <p:cTn id="34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4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6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8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9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9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3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7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5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3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7" dur="3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1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5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9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87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  <p:bldP spid="83" grpId="1" animBg="1"/>
      <p:bldP spid="83" grpId="2" animBg="1"/>
      <p:bldP spid="83" grpId="3" animBg="1"/>
      <p:bldP spid="84" grpId="0" animBg="1"/>
      <p:bldP spid="84" grpId="1" animBg="1"/>
      <p:bldP spid="84" grpId="2" animBg="1"/>
      <p:bldP spid="84" grpId="3" animBg="1"/>
      <p:bldP spid="85" grpId="0" animBg="1"/>
      <p:bldP spid="85" grpId="1" animBg="1"/>
      <p:bldP spid="85" grpId="2" animBg="1"/>
      <p:bldP spid="85" grpId="3" animBg="1"/>
      <p:bldP spid="86" grpId="0" animBg="1"/>
      <p:bldP spid="86" grpId="1" animBg="1"/>
      <p:bldP spid="86" grpId="2" animBg="1"/>
      <p:bldP spid="86" grpId="3" animBg="1"/>
      <p:bldP spid="87" grpId="0" animBg="1"/>
      <p:bldP spid="87" grpId="1" animBg="1"/>
      <p:bldP spid="87" grpId="2" animBg="1"/>
      <p:bldP spid="87" grpId="3" animBg="1"/>
      <p:bldP spid="88" grpId="0" animBg="1"/>
      <p:bldP spid="88" grpId="1" animBg="1"/>
      <p:bldP spid="88" grpId="2" animBg="1"/>
      <p:bldP spid="88" grpId="3" animBg="1"/>
      <p:bldP spid="89" grpId="0" animBg="1"/>
      <p:bldP spid="89" grpId="1" animBg="1"/>
      <p:bldP spid="89" grpId="2" animBg="1"/>
      <p:bldP spid="89" grpId="3" animBg="1"/>
      <p:bldP spid="90" grpId="0" animBg="1"/>
      <p:bldP spid="90" grpId="1" animBg="1"/>
      <p:bldP spid="90" grpId="2" animBg="1"/>
      <p:bldP spid="90" grpId="3" animBg="1"/>
      <p:bldP spid="91" grpId="0" animBg="1"/>
      <p:bldP spid="91" grpId="1" animBg="1"/>
      <p:bldP spid="91" grpId="2" animBg="1"/>
      <p:bldP spid="91" grpId="3" animBg="1"/>
      <p:bldP spid="92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2E3917"/>
              </a:gs>
              <a:gs pos="50000">
                <a:srgbClr val="E1B25D">
                  <a:shade val="67500"/>
                  <a:satMod val="115000"/>
                </a:srgbClr>
              </a:gs>
              <a:gs pos="100000">
                <a:srgbClr val="E1B25D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3571868" y="0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4572000" y="0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7500958" y="5500702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500034" y="5429264"/>
            <a:ext cx="1000132" cy="990584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000100" y="4572008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500166" y="3643314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071670" y="2786058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571736" y="1857364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071802" y="928670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5143504" y="857232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643570" y="1714488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072198" y="2643182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643702" y="3571876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072330" y="4572008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9ed9b43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071670" y="928670"/>
            <a:ext cx="5072098" cy="5072098"/>
          </a:xfrm>
          <a:prstGeom prst="donut">
            <a:avLst/>
          </a:prstGeom>
        </p:spPr>
      </p:pic>
      <p:pic>
        <p:nvPicPr>
          <p:cNvPr id="6" name="5 Imagen" descr="9ed9b43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214678" y="2071678"/>
            <a:ext cx="2786082" cy="2786082"/>
          </a:xfrm>
          <a:prstGeom prst="donu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91" y="0"/>
            <a:ext cx="9170791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400000">
            <a:off x="3107533" y="464335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 flipV="1">
            <a:off x="4174341" y="469097"/>
            <a:ext cx="1857364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3178971" y="1964509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 flipV="1">
            <a:off x="4138610" y="1933564"/>
            <a:ext cx="1928826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3178971" y="3464707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 flipV="1">
            <a:off x="4210060" y="3362312"/>
            <a:ext cx="1928802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3178971" y="4964905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 flipV="1">
            <a:off x="4317217" y="4826791"/>
            <a:ext cx="1857364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3107533" y="6393653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 flipV="1">
            <a:off x="4317205" y="6327001"/>
            <a:ext cx="1857388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accent2">
                  <a:lumMod val="50000"/>
                </a:schemeClr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7858156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2">
                  <a:lumMod val="60000"/>
                  <a:lumOff val="40000"/>
                  <a:shade val="30000"/>
                  <a:satMod val="115000"/>
                </a:schemeClr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915827">
            <a:off x="4055564" y="254726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2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915827">
            <a:off x="4055565" y="1183422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2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915827">
            <a:off x="4055565" y="2326428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2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915827">
            <a:off x="4055563" y="3540848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2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983074">
            <a:off x="4055564" y="4755293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2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915827">
            <a:off x="1055169" y="254726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2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915827">
            <a:off x="1055170" y="1183422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2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915827">
            <a:off x="1055170" y="2326428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2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915827">
            <a:off x="1055167" y="3612286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2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8915827">
            <a:off x="1055168" y="4755293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2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8915827">
            <a:off x="6698769" y="254725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2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8915827">
            <a:off x="6698770" y="1183421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2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8915827">
            <a:off x="6698770" y="2326427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2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8915827">
            <a:off x="6698770" y="3469410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2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8915827">
            <a:off x="6698770" y="4612419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2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-714404"/>
            <a:ext cx="9144000" cy="7572404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2000"/>
                            </p:stCondLst>
                            <p:childTnLst>
                              <p:par>
                                <p:cTn id="9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6B4C13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6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pic>
        <p:nvPicPr>
          <p:cNvPr id="6" name="5 Imagen" descr="9377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0" y="2357430"/>
            <a:ext cx="1126301" cy="1108701"/>
          </a:xfrm>
          <a:prstGeom prst="rect">
            <a:avLst/>
          </a:prstGeom>
          <a:effectLst/>
        </p:spPr>
      </p:pic>
      <p:pic>
        <p:nvPicPr>
          <p:cNvPr id="7" name="6 Imagen" descr="9377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0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8" name="7 Imagen" descr="9377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142976" y="2357430"/>
            <a:ext cx="1126301" cy="1108701"/>
          </a:xfrm>
          <a:prstGeom prst="rect">
            <a:avLst/>
          </a:prstGeom>
          <a:effectLst/>
        </p:spPr>
      </p:pic>
      <p:pic>
        <p:nvPicPr>
          <p:cNvPr id="9" name="8 Imagen" descr="9377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142976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10" name="9 Imagen" descr="9377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286016" y="2357430"/>
            <a:ext cx="1126301" cy="1108701"/>
          </a:xfrm>
          <a:prstGeom prst="rect">
            <a:avLst/>
          </a:prstGeom>
          <a:effectLst/>
        </p:spPr>
      </p:pic>
      <p:pic>
        <p:nvPicPr>
          <p:cNvPr id="11" name="10 Imagen" descr="9377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286016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12" name="11 Imagen" descr="9377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428992" y="2357430"/>
            <a:ext cx="1126301" cy="1108701"/>
          </a:xfrm>
          <a:prstGeom prst="rect">
            <a:avLst/>
          </a:prstGeom>
          <a:effectLst/>
        </p:spPr>
      </p:pic>
      <p:pic>
        <p:nvPicPr>
          <p:cNvPr id="13" name="12 Imagen" descr="9377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428992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14" name="13 Imagen" descr="9377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88707" y="2357430"/>
            <a:ext cx="1126301" cy="1108701"/>
          </a:xfrm>
          <a:prstGeom prst="rect">
            <a:avLst/>
          </a:prstGeom>
          <a:effectLst/>
        </p:spPr>
      </p:pic>
      <p:pic>
        <p:nvPicPr>
          <p:cNvPr id="15" name="14 Imagen" descr="9377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88707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16" name="15 Imagen" descr="9377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5731683" y="2357430"/>
            <a:ext cx="1126301" cy="1108701"/>
          </a:xfrm>
          <a:prstGeom prst="rect">
            <a:avLst/>
          </a:prstGeom>
          <a:effectLst/>
        </p:spPr>
      </p:pic>
      <p:pic>
        <p:nvPicPr>
          <p:cNvPr id="17" name="16 Imagen" descr="9377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5731683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18" name="17 Imagen" descr="9377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6874723" y="2357430"/>
            <a:ext cx="1126301" cy="1108701"/>
          </a:xfrm>
          <a:prstGeom prst="rect">
            <a:avLst/>
          </a:prstGeom>
          <a:effectLst/>
        </p:spPr>
      </p:pic>
      <p:pic>
        <p:nvPicPr>
          <p:cNvPr id="19" name="18 Imagen" descr="9377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6874723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20" name="19 Imagen" descr="9377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8017699" y="2357430"/>
            <a:ext cx="1126301" cy="1108701"/>
          </a:xfrm>
          <a:prstGeom prst="rect">
            <a:avLst/>
          </a:prstGeom>
          <a:effectLst/>
        </p:spPr>
      </p:pic>
      <p:pic>
        <p:nvPicPr>
          <p:cNvPr id="21" name="20 Imagen" descr="9377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8017699" y="3571876"/>
            <a:ext cx="1126301" cy="1108701"/>
          </a:xfrm>
          <a:prstGeom prst="rect">
            <a:avLst/>
          </a:prstGeom>
          <a:effectLst/>
        </p:spPr>
      </p:pic>
      <p:sp>
        <p:nvSpPr>
          <p:cNvPr id="22" name="2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gy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ire-29774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500430" y="571480"/>
            <a:ext cx="2286016" cy="2500330"/>
          </a:xfrm>
          <a:prstGeom prst="rect">
            <a:avLst/>
          </a:prstGeom>
        </p:spPr>
      </p:pic>
      <p:pic>
        <p:nvPicPr>
          <p:cNvPr id="6" name="5 Imagen" descr="fire-29774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 rot="10604901">
            <a:off x="3642671" y="3420333"/>
            <a:ext cx="2286016" cy="2561402"/>
          </a:xfrm>
          <a:prstGeom prst="rect">
            <a:avLst/>
          </a:prstGeom>
        </p:spPr>
      </p:pic>
      <p:pic>
        <p:nvPicPr>
          <p:cNvPr id="7" name="6 Imagen" descr="fire-29774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 rot="5400000">
            <a:off x="4997056" y="2075250"/>
            <a:ext cx="2286016" cy="2421748"/>
          </a:xfrm>
          <a:prstGeom prst="rect">
            <a:avLst/>
          </a:prstGeom>
        </p:spPr>
      </p:pic>
      <p:pic>
        <p:nvPicPr>
          <p:cNvPr id="8" name="7 Imagen" descr="fire-29774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 rot="16200000">
            <a:off x="1871436" y="2271914"/>
            <a:ext cx="2286016" cy="2457049"/>
          </a:xfrm>
          <a:prstGeom prst="rect">
            <a:avLst/>
          </a:prstGeom>
        </p:spPr>
      </p:pic>
      <p:pic>
        <p:nvPicPr>
          <p:cNvPr id="9" name="8 Imagen" descr="fire-29774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 rot="2031231">
            <a:off x="4503149" y="924833"/>
            <a:ext cx="2286016" cy="2500330"/>
          </a:xfrm>
          <a:prstGeom prst="rect">
            <a:avLst/>
          </a:prstGeom>
        </p:spPr>
      </p:pic>
      <p:pic>
        <p:nvPicPr>
          <p:cNvPr id="10" name="9 Imagen" descr="fire-29774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 rot="18603172">
            <a:off x="2263932" y="1072145"/>
            <a:ext cx="2286016" cy="2500330"/>
          </a:xfrm>
          <a:prstGeom prst="rect">
            <a:avLst/>
          </a:prstGeom>
        </p:spPr>
      </p:pic>
      <p:pic>
        <p:nvPicPr>
          <p:cNvPr id="11" name="10 Imagen" descr="fire-29774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 rot="7789938">
            <a:off x="4763976" y="3071542"/>
            <a:ext cx="2286016" cy="2500330"/>
          </a:xfrm>
          <a:prstGeom prst="rect">
            <a:avLst/>
          </a:prstGeom>
        </p:spPr>
      </p:pic>
      <p:pic>
        <p:nvPicPr>
          <p:cNvPr id="12" name="11 Imagen" descr="fire-297747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20000" contrast="40000"/>
          </a:blip>
          <a:stretch>
            <a:fillRect/>
          </a:stretch>
        </p:blipFill>
        <p:spPr>
          <a:xfrm rot="13645084">
            <a:off x="2336829" y="3294856"/>
            <a:ext cx="2286016" cy="250033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17375D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flipH="1">
            <a:off x="0" y="928670"/>
            <a:ext cx="4572000" cy="4500594"/>
          </a:xfrm>
          <a:prstGeom prst="moon">
            <a:avLst>
              <a:gd name="adj" fmla="val 35943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4572000" y="928670"/>
            <a:ext cx="4572000" cy="4500594"/>
          </a:xfrm>
          <a:prstGeom prst="moon">
            <a:avLst>
              <a:gd name="adj" fmla="val 38249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5214942" y="928670"/>
            <a:ext cx="3929058" cy="4500594"/>
          </a:xfrm>
          <a:prstGeom prst="moon">
            <a:avLst>
              <a:gd name="adj" fmla="val 38249"/>
            </a:avLst>
          </a:prstGeom>
          <a:solidFill>
            <a:srgbClr val="2D6BB5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0" y="928670"/>
            <a:ext cx="3929026" cy="4500594"/>
          </a:xfrm>
          <a:prstGeom prst="moon">
            <a:avLst>
              <a:gd name="adj" fmla="val 35943"/>
            </a:avLst>
          </a:prstGeom>
          <a:solidFill>
            <a:srgbClr val="2D6BB5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5857884" y="928670"/>
            <a:ext cx="3286116" cy="4500594"/>
          </a:xfrm>
          <a:prstGeom prst="moon">
            <a:avLst>
              <a:gd name="adj" fmla="val 38249"/>
            </a:avLst>
          </a:prstGeom>
          <a:solidFill>
            <a:srgbClr val="224F8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0" y="928670"/>
            <a:ext cx="3286052" cy="4500594"/>
          </a:xfrm>
          <a:prstGeom prst="moon">
            <a:avLst>
              <a:gd name="adj" fmla="val 35943"/>
            </a:avLst>
          </a:prstGeom>
          <a:solidFill>
            <a:srgbClr val="224F86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0" y="857232"/>
            <a:ext cx="2714516" cy="4500594"/>
          </a:xfrm>
          <a:prstGeom prst="moon">
            <a:avLst>
              <a:gd name="adj" fmla="val 35943"/>
            </a:avLst>
          </a:prstGeom>
          <a:solidFill>
            <a:srgbClr val="17375D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6429388" y="928670"/>
            <a:ext cx="2714612" cy="4500594"/>
          </a:xfrm>
          <a:prstGeom prst="moon">
            <a:avLst>
              <a:gd name="adj" fmla="val 38249"/>
            </a:avLst>
          </a:prstGeom>
          <a:solidFill>
            <a:srgbClr val="17375D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t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 rot="1927531">
            <a:off x="1970994" y="-669020"/>
            <a:ext cx="1281835" cy="7781962"/>
          </a:xfrm>
          <a:prstGeom prst="triangle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9822895">
            <a:off x="5832343" y="-463785"/>
            <a:ext cx="1546154" cy="7479355"/>
          </a:xfrm>
          <a:prstGeom prst="triangle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277776">
            <a:off x="2833130" y="-335294"/>
            <a:ext cx="1084530" cy="7543771"/>
          </a:xfrm>
          <a:prstGeom prst="triangle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20557700">
            <a:off x="5210068" y="-81533"/>
            <a:ext cx="1224193" cy="7021065"/>
          </a:xfrm>
          <a:prstGeom prst="triangle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468414">
            <a:off x="3728737" y="30327"/>
            <a:ext cx="1084530" cy="6931487"/>
          </a:xfrm>
          <a:prstGeom prst="triangle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21340429">
            <a:off x="4527196" y="19513"/>
            <a:ext cx="978473" cy="6844210"/>
          </a:xfrm>
          <a:prstGeom prst="triangle">
            <a:avLst/>
          </a:prstGeom>
          <a:solidFill>
            <a:srgbClr val="C0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7215214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5" name="4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6736708">
            <a:off x="4273596" y="3773538"/>
            <a:ext cx="3810868" cy="3810868"/>
          </a:xfrm>
          <a:prstGeom prst="rect">
            <a:avLst/>
          </a:prstGeom>
          <a:ln>
            <a:noFill/>
          </a:ln>
        </p:spPr>
      </p:pic>
      <p:pic>
        <p:nvPicPr>
          <p:cNvPr id="6" name="5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5766438" flipV="1">
            <a:off x="1302635" y="3882599"/>
            <a:ext cx="3810868" cy="2959969"/>
          </a:xfrm>
          <a:prstGeom prst="rect">
            <a:avLst/>
          </a:prstGeom>
          <a:ln>
            <a:noFill/>
          </a:ln>
        </p:spPr>
      </p:pic>
      <p:pic>
        <p:nvPicPr>
          <p:cNvPr id="7" name="6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5766438" flipV="1">
            <a:off x="1231198" y="2953905"/>
            <a:ext cx="3810868" cy="2959969"/>
          </a:xfrm>
          <a:prstGeom prst="rect">
            <a:avLst/>
          </a:prstGeom>
          <a:ln>
            <a:noFill/>
          </a:ln>
        </p:spPr>
      </p:pic>
      <p:pic>
        <p:nvPicPr>
          <p:cNvPr id="8" name="7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6736708">
            <a:off x="4345033" y="3416371"/>
            <a:ext cx="3810868" cy="3810868"/>
          </a:xfrm>
          <a:prstGeom prst="rect">
            <a:avLst/>
          </a:prstGeom>
          <a:ln>
            <a:noFill/>
          </a:ln>
        </p:spPr>
      </p:pic>
      <p:pic>
        <p:nvPicPr>
          <p:cNvPr id="9" name="8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6736708">
            <a:off x="4273596" y="2059050"/>
            <a:ext cx="3810868" cy="3810868"/>
          </a:xfrm>
          <a:prstGeom prst="rect">
            <a:avLst/>
          </a:prstGeom>
          <a:ln>
            <a:noFill/>
          </a:ln>
        </p:spPr>
      </p:pic>
      <p:pic>
        <p:nvPicPr>
          <p:cNvPr id="10" name="9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5766438" flipV="1">
            <a:off x="1374073" y="2239525"/>
            <a:ext cx="3810868" cy="2959969"/>
          </a:xfrm>
          <a:prstGeom prst="rect">
            <a:avLst/>
          </a:prstGeom>
          <a:ln>
            <a:noFill/>
          </a:ln>
        </p:spPr>
      </p:pic>
      <p:pic>
        <p:nvPicPr>
          <p:cNvPr id="11" name="10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5766438" flipV="1">
            <a:off x="1445511" y="1382270"/>
            <a:ext cx="3810868" cy="2959969"/>
          </a:xfrm>
          <a:prstGeom prst="rect">
            <a:avLst/>
          </a:prstGeom>
          <a:ln>
            <a:noFill/>
          </a:ln>
        </p:spPr>
      </p:pic>
      <p:pic>
        <p:nvPicPr>
          <p:cNvPr id="12" name="11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6736708">
            <a:off x="4416473" y="1201793"/>
            <a:ext cx="3810868" cy="3810868"/>
          </a:xfrm>
          <a:prstGeom prst="rect">
            <a:avLst/>
          </a:prstGeom>
          <a:ln>
            <a:noFill/>
          </a:ln>
        </p:spPr>
      </p:pic>
      <p:pic>
        <p:nvPicPr>
          <p:cNvPr id="13" name="12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5766438" flipV="1">
            <a:off x="1516949" y="596474"/>
            <a:ext cx="3810868" cy="2959969"/>
          </a:xfrm>
          <a:prstGeom prst="rect">
            <a:avLst/>
          </a:prstGeom>
          <a:ln>
            <a:noFill/>
          </a:ln>
        </p:spPr>
      </p:pic>
      <p:pic>
        <p:nvPicPr>
          <p:cNvPr id="14" name="13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6736708">
            <a:off x="4487910" y="273100"/>
            <a:ext cx="3810868" cy="3810868"/>
          </a:xfrm>
          <a:prstGeom prst="rect">
            <a:avLst/>
          </a:prstGeom>
          <a:ln>
            <a:noFill/>
          </a:ln>
        </p:spPr>
      </p:pic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17375D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428596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857224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1285884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1714480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2143108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2571768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3000364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3428992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3857652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4286248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4714876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5143536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5572132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6000760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6429420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6858016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>
            <a:off x="7286644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>
            <a:off x="7643866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>
            <a:off x="8072462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>
            <a:off x="8501090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>
            <a:off x="0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>
            <a:off x="428596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>
            <a:off x="857224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>
            <a:off x="1285884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>
            <a:off x="1714480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ombo"/>
          <p:cNvSpPr/>
          <p:nvPr/>
        </p:nvSpPr>
        <p:spPr>
          <a:xfrm>
            <a:off x="2143108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ombo"/>
          <p:cNvSpPr/>
          <p:nvPr/>
        </p:nvSpPr>
        <p:spPr>
          <a:xfrm>
            <a:off x="2571768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ombo"/>
          <p:cNvSpPr/>
          <p:nvPr/>
        </p:nvSpPr>
        <p:spPr>
          <a:xfrm>
            <a:off x="3000364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ombo"/>
          <p:cNvSpPr/>
          <p:nvPr/>
        </p:nvSpPr>
        <p:spPr>
          <a:xfrm>
            <a:off x="3428992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ombo"/>
          <p:cNvSpPr/>
          <p:nvPr/>
        </p:nvSpPr>
        <p:spPr>
          <a:xfrm>
            <a:off x="3857652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ombo"/>
          <p:cNvSpPr/>
          <p:nvPr/>
        </p:nvSpPr>
        <p:spPr>
          <a:xfrm>
            <a:off x="4286248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ombo"/>
          <p:cNvSpPr/>
          <p:nvPr/>
        </p:nvSpPr>
        <p:spPr>
          <a:xfrm>
            <a:off x="4714876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ombo"/>
          <p:cNvSpPr/>
          <p:nvPr/>
        </p:nvSpPr>
        <p:spPr>
          <a:xfrm>
            <a:off x="5143536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ombo"/>
          <p:cNvSpPr/>
          <p:nvPr/>
        </p:nvSpPr>
        <p:spPr>
          <a:xfrm>
            <a:off x="5572132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ombo"/>
          <p:cNvSpPr/>
          <p:nvPr/>
        </p:nvSpPr>
        <p:spPr>
          <a:xfrm>
            <a:off x="6000760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ombo"/>
          <p:cNvSpPr/>
          <p:nvPr/>
        </p:nvSpPr>
        <p:spPr>
          <a:xfrm>
            <a:off x="6429420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ombo"/>
          <p:cNvSpPr/>
          <p:nvPr/>
        </p:nvSpPr>
        <p:spPr>
          <a:xfrm>
            <a:off x="6858016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ombo"/>
          <p:cNvSpPr/>
          <p:nvPr/>
        </p:nvSpPr>
        <p:spPr>
          <a:xfrm>
            <a:off x="7286644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ombo"/>
          <p:cNvSpPr/>
          <p:nvPr/>
        </p:nvSpPr>
        <p:spPr>
          <a:xfrm>
            <a:off x="7643866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ombo"/>
          <p:cNvSpPr/>
          <p:nvPr/>
        </p:nvSpPr>
        <p:spPr>
          <a:xfrm>
            <a:off x="8072462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ombo"/>
          <p:cNvSpPr/>
          <p:nvPr/>
        </p:nvSpPr>
        <p:spPr>
          <a:xfrm>
            <a:off x="8501090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chemeClr val="bg2">
                  <a:lumMod val="75000"/>
                </a:schemeClr>
              </a:gs>
              <a:gs pos="50000">
                <a:schemeClr val="bg2">
                  <a:lumMod val="20000"/>
                  <a:lumOff val="80000"/>
                  <a:shade val="67500"/>
                  <a:satMod val="115000"/>
                </a:schemeClr>
              </a:gs>
              <a:gs pos="100000">
                <a:schemeClr val="bg2">
                  <a:lumMod val="20000"/>
                  <a:lumOff val="80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0" y="0"/>
            <a:ext cx="9501222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4" fill="hold">
                            <p:stCondLst>
                              <p:cond delay="2000"/>
                            </p:stCondLst>
                            <p:childTnLst>
                              <p:par>
                                <p:cTn id="34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2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3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6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7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1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4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5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8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9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8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8232A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h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3571868" y="-285752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4572000" y="-285752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7500958" y="5214950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500034" y="5143512"/>
            <a:ext cx="1000132" cy="990584"/>
          </a:xfrm>
          <a:prstGeom prst="donu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000100" y="4286256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500166" y="3357562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071670" y="2500306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571736" y="1571612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071802" y="642918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5143504" y="571480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643570" y="1428736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072198" y="2357430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643702" y="3286124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072330" y="4286256"/>
            <a:ext cx="1000132" cy="1000108"/>
          </a:xfrm>
          <a:prstGeom prst="donut">
            <a:avLst/>
          </a:prstGeo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-357214"/>
            <a:ext cx="9144000" cy="7215214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9ed9b43e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071670" y="928670"/>
            <a:ext cx="5072098" cy="5072098"/>
          </a:xfrm>
          <a:prstGeom prst="donut">
            <a:avLst/>
          </a:prstGeom>
        </p:spPr>
      </p:pic>
      <p:pic>
        <p:nvPicPr>
          <p:cNvPr id="6" name="5 Imagen" descr="9ed9b43e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214678" y="2071678"/>
            <a:ext cx="2786082" cy="2786082"/>
          </a:xfrm>
          <a:prstGeom prst="donu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400000">
            <a:off x="3107533" y="464335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 flipV="1">
            <a:off x="4174341" y="469097"/>
            <a:ext cx="1857364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>
            <a:off x="3178971" y="1964509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 flipV="1">
            <a:off x="4138610" y="1933564"/>
            <a:ext cx="1928826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3178971" y="3464707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 flipV="1">
            <a:off x="4210060" y="3362312"/>
            <a:ext cx="1928802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>
            <a:off x="3178971" y="4964905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 flipV="1">
            <a:off x="4317217" y="4826791"/>
            <a:ext cx="1857364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>
            <a:off x="3107533" y="6393653"/>
            <a:ext cx="1857364" cy="928694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Onda"/>
          <p:cNvSpPr/>
          <p:nvPr/>
        </p:nvSpPr>
        <p:spPr>
          <a:xfrm rot="5400000" flipV="1">
            <a:off x="4317205" y="6327001"/>
            <a:ext cx="1857388" cy="9191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FFC000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771528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18915827">
            <a:off x="4055564" y="254726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2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915827">
            <a:off x="4055565" y="1183422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2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915827">
            <a:off x="4055565" y="2326428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2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915827">
            <a:off x="4055563" y="3540848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2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983074">
            <a:off x="4055564" y="4755293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2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915827">
            <a:off x="1055169" y="254726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2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915827">
            <a:off x="1055170" y="1183422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2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8915827">
            <a:off x="1055170" y="2326428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2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8915827">
            <a:off x="1055167" y="3612286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2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8915827">
            <a:off x="1055168" y="4755293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2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8915827">
            <a:off x="6698769" y="254725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2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18915827">
            <a:off x="6698770" y="1183421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2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8915827">
            <a:off x="6698770" y="2326427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2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18915827">
            <a:off x="6698770" y="3469410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2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18915827">
            <a:off x="6698770" y="4612419"/>
            <a:ext cx="1250596" cy="1280103"/>
          </a:xfrm>
          <a:prstGeom prst="teardrop">
            <a:avLst>
              <a:gd name="adj" fmla="val 168618"/>
            </a:avLst>
          </a:prstGeom>
          <a:gradFill flip="none" rotWithShape="1">
            <a:gsLst>
              <a:gs pos="43000">
                <a:schemeClr val="accent2">
                  <a:lumMod val="75000"/>
                  <a:shade val="30000"/>
                  <a:satMod val="115000"/>
                  <a:alpha val="48000"/>
                </a:schemeClr>
              </a:gs>
              <a:gs pos="50000">
                <a:schemeClr val="accent2">
                  <a:lumMod val="75000"/>
                  <a:shade val="67500"/>
                  <a:satMod val="115000"/>
                </a:schemeClr>
              </a:gs>
              <a:gs pos="100000">
                <a:schemeClr val="accent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-714404"/>
            <a:ext cx="9144000" cy="7572404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"/>
                            </p:stCondLst>
                            <p:childTnLst>
                              <p:par>
                                <p:cTn id="9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5" name="4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0" y="2357430"/>
            <a:ext cx="1126301" cy="1108701"/>
          </a:xfrm>
          <a:prstGeom prst="rect">
            <a:avLst/>
          </a:prstGeom>
          <a:effectLst/>
        </p:spPr>
      </p:pic>
      <p:pic>
        <p:nvPicPr>
          <p:cNvPr id="6" name="5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0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7" name="6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1142976" y="2357430"/>
            <a:ext cx="1126301" cy="1108701"/>
          </a:xfrm>
          <a:prstGeom prst="rect">
            <a:avLst/>
          </a:prstGeom>
          <a:effectLst/>
        </p:spPr>
      </p:pic>
      <p:pic>
        <p:nvPicPr>
          <p:cNvPr id="8" name="7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1142976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9" name="8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2286016" y="2357430"/>
            <a:ext cx="1126301" cy="1108701"/>
          </a:xfrm>
          <a:prstGeom prst="rect">
            <a:avLst/>
          </a:prstGeom>
          <a:effectLst/>
        </p:spPr>
      </p:pic>
      <p:pic>
        <p:nvPicPr>
          <p:cNvPr id="10" name="9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2286016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11" name="10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3428992" y="2357430"/>
            <a:ext cx="1126301" cy="1108701"/>
          </a:xfrm>
          <a:prstGeom prst="rect">
            <a:avLst/>
          </a:prstGeom>
          <a:effectLst/>
        </p:spPr>
      </p:pic>
      <p:pic>
        <p:nvPicPr>
          <p:cNvPr id="12" name="11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3428992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13" name="12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4588707" y="2357430"/>
            <a:ext cx="1126301" cy="1108701"/>
          </a:xfrm>
          <a:prstGeom prst="rect">
            <a:avLst/>
          </a:prstGeom>
          <a:effectLst/>
        </p:spPr>
      </p:pic>
      <p:pic>
        <p:nvPicPr>
          <p:cNvPr id="14" name="13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4588707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15" name="14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5731683" y="2357430"/>
            <a:ext cx="1126301" cy="1108701"/>
          </a:xfrm>
          <a:prstGeom prst="rect">
            <a:avLst/>
          </a:prstGeom>
          <a:effectLst/>
        </p:spPr>
      </p:pic>
      <p:pic>
        <p:nvPicPr>
          <p:cNvPr id="16" name="15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5731683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17" name="16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6874723" y="2357430"/>
            <a:ext cx="1126301" cy="1108701"/>
          </a:xfrm>
          <a:prstGeom prst="rect">
            <a:avLst/>
          </a:prstGeom>
          <a:effectLst/>
        </p:spPr>
      </p:pic>
      <p:pic>
        <p:nvPicPr>
          <p:cNvPr id="18" name="17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6874723" y="3571876"/>
            <a:ext cx="1126301" cy="1108701"/>
          </a:xfrm>
          <a:prstGeom prst="rect">
            <a:avLst/>
          </a:prstGeom>
          <a:effectLst/>
        </p:spPr>
      </p:pic>
      <p:pic>
        <p:nvPicPr>
          <p:cNvPr id="19" name="18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8017699" y="2357430"/>
            <a:ext cx="1126301" cy="1108701"/>
          </a:xfrm>
          <a:prstGeom prst="rect">
            <a:avLst/>
          </a:prstGeom>
          <a:effectLst/>
        </p:spPr>
      </p:pic>
      <p:pic>
        <p:nvPicPr>
          <p:cNvPr id="20" name="19 Imagen" descr="9377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8017699" y="3571876"/>
            <a:ext cx="1126301" cy="1108701"/>
          </a:xfrm>
          <a:prstGeom prst="rect">
            <a:avLst/>
          </a:prstGeom>
          <a:effectLst/>
        </p:spPr>
      </p:pic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ire-297747_640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3500430" y="571480"/>
            <a:ext cx="2286016" cy="2500330"/>
          </a:xfrm>
          <a:prstGeom prst="rect">
            <a:avLst/>
          </a:prstGeom>
        </p:spPr>
      </p:pic>
      <p:pic>
        <p:nvPicPr>
          <p:cNvPr id="6" name="5 Imagen" descr="fire-297747_640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10604901">
            <a:off x="3642671" y="3420333"/>
            <a:ext cx="2286016" cy="2561402"/>
          </a:xfrm>
          <a:prstGeom prst="rect">
            <a:avLst/>
          </a:prstGeom>
        </p:spPr>
      </p:pic>
      <p:pic>
        <p:nvPicPr>
          <p:cNvPr id="7" name="6 Imagen" descr="fire-297747_640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5400000">
            <a:off x="4997056" y="2075250"/>
            <a:ext cx="2286016" cy="2421748"/>
          </a:xfrm>
          <a:prstGeom prst="rect">
            <a:avLst/>
          </a:prstGeom>
        </p:spPr>
      </p:pic>
      <p:pic>
        <p:nvPicPr>
          <p:cNvPr id="8" name="7 Imagen" descr="fire-297747_640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16200000">
            <a:off x="1871436" y="2271914"/>
            <a:ext cx="2286016" cy="2457049"/>
          </a:xfrm>
          <a:prstGeom prst="rect">
            <a:avLst/>
          </a:prstGeom>
        </p:spPr>
      </p:pic>
      <p:pic>
        <p:nvPicPr>
          <p:cNvPr id="9" name="8 Imagen" descr="fire-297747_640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2031231">
            <a:off x="4503149" y="924833"/>
            <a:ext cx="2286016" cy="2500330"/>
          </a:xfrm>
          <a:prstGeom prst="rect">
            <a:avLst/>
          </a:prstGeom>
        </p:spPr>
      </p:pic>
      <p:pic>
        <p:nvPicPr>
          <p:cNvPr id="10" name="9 Imagen" descr="fire-297747_640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18603172">
            <a:off x="2263932" y="1072145"/>
            <a:ext cx="2286016" cy="2500330"/>
          </a:xfrm>
          <a:prstGeom prst="rect">
            <a:avLst/>
          </a:prstGeom>
        </p:spPr>
      </p:pic>
      <p:pic>
        <p:nvPicPr>
          <p:cNvPr id="11" name="10 Imagen" descr="fire-297747_640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7789938">
            <a:off x="4763976" y="3071542"/>
            <a:ext cx="2286016" cy="2500330"/>
          </a:xfrm>
          <a:prstGeom prst="rect">
            <a:avLst/>
          </a:prstGeom>
        </p:spPr>
      </p:pic>
      <p:pic>
        <p:nvPicPr>
          <p:cNvPr id="12" name="11 Imagen" descr="fire-297747_640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13645084">
            <a:off x="2336829" y="3294856"/>
            <a:ext cx="2286016" cy="250033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6" name="5 Luna"/>
          <p:cNvSpPr/>
          <p:nvPr/>
        </p:nvSpPr>
        <p:spPr>
          <a:xfrm flipH="1">
            <a:off x="0" y="928670"/>
            <a:ext cx="4572000" cy="4500594"/>
          </a:xfrm>
          <a:prstGeom prst="moon">
            <a:avLst>
              <a:gd name="adj" fmla="val 35943"/>
            </a:avLst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4572000" y="928670"/>
            <a:ext cx="4572000" cy="4500594"/>
          </a:xfrm>
          <a:prstGeom prst="moon">
            <a:avLst>
              <a:gd name="adj" fmla="val 38249"/>
            </a:avLst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5214942" y="928670"/>
            <a:ext cx="3929058" cy="4500594"/>
          </a:xfrm>
          <a:prstGeom prst="moon">
            <a:avLst>
              <a:gd name="adj" fmla="val 38249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flipH="1">
            <a:off x="0" y="928670"/>
            <a:ext cx="3929026" cy="4500594"/>
          </a:xfrm>
          <a:prstGeom prst="moon">
            <a:avLst>
              <a:gd name="adj" fmla="val 35943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5857884" y="928670"/>
            <a:ext cx="3286116" cy="4500594"/>
          </a:xfrm>
          <a:prstGeom prst="moon">
            <a:avLst>
              <a:gd name="adj" fmla="val 38249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0" y="928670"/>
            <a:ext cx="3286052" cy="4500594"/>
          </a:xfrm>
          <a:prstGeom prst="moon">
            <a:avLst>
              <a:gd name="adj" fmla="val 35943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0" y="928670"/>
            <a:ext cx="2714516" cy="4500594"/>
          </a:xfrm>
          <a:prstGeom prst="moon">
            <a:avLst>
              <a:gd name="adj" fmla="val 35943"/>
            </a:avLst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6429388" y="928670"/>
            <a:ext cx="2714612" cy="4500594"/>
          </a:xfrm>
          <a:prstGeom prst="moon">
            <a:avLst>
              <a:gd name="adj" fmla="val 38249"/>
            </a:avLst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3">
                  <a:lumMod val="50000"/>
                </a:schemeClr>
              </a:gs>
              <a:gs pos="50000">
                <a:schemeClr val="tx1">
                  <a:lumMod val="85000"/>
                  <a:shade val="67500"/>
                  <a:satMod val="115000"/>
                </a:schemeClr>
              </a:gs>
              <a:gs pos="100000">
                <a:schemeClr val="tx1">
                  <a:lumMod val="8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nn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pic>
        <p:nvPicPr>
          <p:cNvPr id="5" name="4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736708">
            <a:off x="4273596" y="3773538"/>
            <a:ext cx="3810868" cy="3810868"/>
          </a:xfrm>
          <a:prstGeom prst="rect">
            <a:avLst/>
          </a:prstGeom>
          <a:ln>
            <a:noFill/>
          </a:ln>
        </p:spPr>
      </p:pic>
      <p:pic>
        <p:nvPicPr>
          <p:cNvPr id="6" name="5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766438" flipV="1">
            <a:off x="1302635" y="3882599"/>
            <a:ext cx="3810868" cy="2959969"/>
          </a:xfrm>
          <a:prstGeom prst="rect">
            <a:avLst/>
          </a:prstGeom>
          <a:ln>
            <a:noFill/>
          </a:ln>
        </p:spPr>
      </p:pic>
      <p:pic>
        <p:nvPicPr>
          <p:cNvPr id="7" name="6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766438" flipV="1">
            <a:off x="1231198" y="2953905"/>
            <a:ext cx="3810868" cy="2959969"/>
          </a:xfrm>
          <a:prstGeom prst="rect">
            <a:avLst/>
          </a:prstGeom>
          <a:ln>
            <a:noFill/>
          </a:ln>
        </p:spPr>
      </p:pic>
      <p:pic>
        <p:nvPicPr>
          <p:cNvPr id="8" name="7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736708">
            <a:off x="4345033" y="3416371"/>
            <a:ext cx="3810868" cy="3810868"/>
          </a:xfrm>
          <a:prstGeom prst="rect">
            <a:avLst/>
          </a:prstGeom>
          <a:ln>
            <a:noFill/>
          </a:ln>
        </p:spPr>
      </p:pic>
      <p:pic>
        <p:nvPicPr>
          <p:cNvPr id="9" name="8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736708">
            <a:off x="4273596" y="2059050"/>
            <a:ext cx="3810868" cy="3810868"/>
          </a:xfrm>
          <a:prstGeom prst="rect">
            <a:avLst/>
          </a:prstGeom>
          <a:ln>
            <a:noFill/>
          </a:ln>
        </p:spPr>
      </p:pic>
      <p:pic>
        <p:nvPicPr>
          <p:cNvPr id="10" name="9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766438" flipV="1">
            <a:off x="1374073" y="2239525"/>
            <a:ext cx="3810868" cy="2959969"/>
          </a:xfrm>
          <a:prstGeom prst="rect">
            <a:avLst/>
          </a:prstGeom>
          <a:ln>
            <a:noFill/>
          </a:ln>
        </p:spPr>
      </p:pic>
      <p:pic>
        <p:nvPicPr>
          <p:cNvPr id="11" name="10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766438" flipV="1">
            <a:off x="1445511" y="1382270"/>
            <a:ext cx="3810868" cy="2959969"/>
          </a:xfrm>
          <a:prstGeom prst="rect">
            <a:avLst/>
          </a:prstGeom>
          <a:ln>
            <a:noFill/>
          </a:ln>
        </p:spPr>
      </p:pic>
      <p:pic>
        <p:nvPicPr>
          <p:cNvPr id="12" name="11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736708">
            <a:off x="4416473" y="1201793"/>
            <a:ext cx="3810868" cy="3810868"/>
          </a:xfrm>
          <a:prstGeom prst="rect">
            <a:avLst/>
          </a:prstGeom>
          <a:ln>
            <a:noFill/>
          </a:ln>
        </p:spPr>
      </p:pic>
      <p:pic>
        <p:nvPicPr>
          <p:cNvPr id="13" name="12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766438" flipV="1">
            <a:off x="1516949" y="596474"/>
            <a:ext cx="3810868" cy="2959969"/>
          </a:xfrm>
          <a:prstGeom prst="rect">
            <a:avLst/>
          </a:prstGeom>
          <a:ln>
            <a:noFill/>
          </a:ln>
        </p:spPr>
      </p:pic>
      <p:pic>
        <p:nvPicPr>
          <p:cNvPr id="14" name="13 Imagen" descr="29a4afba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736708">
            <a:off x="4487910" y="273100"/>
            <a:ext cx="3810868" cy="3810868"/>
          </a:xfrm>
          <a:prstGeom prst="rect">
            <a:avLst/>
          </a:prstGeom>
          <a:ln>
            <a:noFill/>
          </a:ln>
        </p:spPr>
      </p:pic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428596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857224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1285884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1714480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2143108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2571768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3000364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3428992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3857652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4286248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4714876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5143536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5572132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6000760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6429420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6858016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>
            <a:off x="7286644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>
            <a:off x="7643866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>
            <a:off x="8072462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>
            <a:off x="8501090" y="207167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>
            <a:off x="0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>
            <a:off x="428596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>
            <a:off x="857224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>
            <a:off x="1285884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>
            <a:off x="1714480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ombo"/>
          <p:cNvSpPr/>
          <p:nvPr/>
        </p:nvSpPr>
        <p:spPr>
          <a:xfrm>
            <a:off x="2143108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ombo"/>
          <p:cNvSpPr/>
          <p:nvPr/>
        </p:nvSpPr>
        <p:spPr>
          <a:xfrm>
            <a:off x="2571768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ombo"/>
          <p:cNvSpPr/>
          <p:nvPr/>
        </p:nvSpPr>
        <p:spPr>
          <a:xfrm>
            <a:off x="3000364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ombo"/>
          <p:cNvSpPr/>
          <p:nvPr/>
        </p:nvSpPr>
        <p:spPr>
          <a:xfrm>
            <a:off x="3428992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ombo"/>
          <p:cNvSpPr/>
          <p:nvPr/>
        </p:nvSpPr>
        <p:spPr>
          <a:xfrm>
            <a:off x="3857652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ombo"/>
          <p:cNvSpPr/>
          <p:nvPr/>
        </p:nvSpPr>
        <p:spPr>
          <a:xfrm>
            <a:off x="4286248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ombo"/>
          <p:cNvSpPr/>
          <p:nvPr/>
        </p:nvSpPr>
        <p:spPr>
          <a:xfrm>
            <a:off x="4714876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ombo"/>
          <p:cNvSpPr/>
          <p:nvPr/>
        </p:nvSpPr>
        <p:spPr>
          <a:xfrm>
            <a:off x="5143536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ombo"/>
          <p:cNvSpPr/>
          <p:nvPr/>
        </p:nvSpPr>
        <p:spPr>
          <a:xfrm>
            <a:off x="5572132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ombo"/>
          <p:cNvSpPr/>
          <p:nvPr/>
        </p:nvSpPr>
        <p:spPr>
          <a:xfrm>
            <a:off x="6000760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ombo"/>
          <p:cNvSpPr/>
          <p:nvPr/>
        </p:nvSpPr>
        <p:spPr>
          <a:xfrm>
            <a:off x="6429420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ombo"/>
          <p:cNvSpPr/>
          <p:nvPr/>
        </p:nvSpPr>
        <p:spPr>
          <a:xfrm>
            <a:off x="6858016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ombo"/>
          <p:cNvSpPr/>
          <p:nvPr/>
        </p:nvSpPr>
        <p:spPr>
          <a:xfrm>
            <a:off x="7286644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ombo"/>
          <p:cNvSpPr/>
          <p:nvPr/>
        </p:nvSpPr>
        <p:spPr>
          <a:xfrm>
            <a:off x="7643866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ombo"/>
          <p:cNvSpPr/>
          <p:nvPr/>
        </p:nvSpPr>
        <p:spPr>
          <a:xfrm>
            <a:off x="8072462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ombo"/>
          <p:cNvSpPr/>
          <p:nvPr/>
        </p:nvSpPr>
        <p:spPr>
          <a:xfrm>
            <a:off x="8501090" y="3500438"/>
            <a:ext cx="914400" cy="1357322"/>
          </a:xfrm>
          <a:prstGeom prst="diamond">
            <a:avLst/>
          </a:prstGeom>
          <a:gradFill flip="none" rotWithShape="1">
            <a:gsLst>
              <a:gs pos="63000">
                <a:srgbClr val="EDD09D">
                  <a:shade val="30000"/>
                  <a:satMod val="115000"/>
                </a:srgbClr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0" y="0"/>
            <a:ext cx="9429784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0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6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8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4" fill="hold">
                            <p:stCondLst>
                              <p:cond delay="2000"/>
                            </p:stCondLst>
                            <p:childTnLst>
                              <p:par>
                                <p:cTn id="34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9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3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7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5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2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3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6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7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1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4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5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8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9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8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2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xfy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3571868" y="-285752"/>
            <a:ext cx="1000132" cy="1000108"/>
          </a:xfrm>
          <a:prstGeom prst="donut">
            <a:avLst/>
          </a:prstGeom>
          <a:gradFill flip="none" rotWithShape="1">
            <a:gsLst>
              <a:gs pos="0">
                <a:srgbClr val="6B4C13"/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4572000" y="-285752"/>
            <a:ext cx="1000132" cy="1000108"/>
          </a:xfrm>
          <a:prstGeom prst="donut">
            <a:avLst/>
          </a:prstGeom>
          <a:gradFill flip="none" rotWithShape="1">
            <a:gsLst>
              <a:gs pos="0">
                <a:srgbClr val="6B4C13"/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7500958" y="5214950"/>
            <a:ext cx="1000132" cy="1000108"/>
          </a:xfrm>
          <a:prstGeom prst="donut">
            <a:avLst/>
          </a:prstGeom>
          <a:gradFill flip="none" rotWithShape="1">
            <a:gsLst>
              <a:gs pos="0">
                <a:srgbClr val="6B4C13"/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500034" y="5143512"/>
            <a:ext cx="1000132" cy="990584"/>
          </a:xfrm>
          <a:prstGeom prst="donut">
            <a:avLst/>
          </a:prstGeom>
          <a:gradFill flip="none" rotWithShape="1">
            <a:gsLst>
              <a:gs pos="0">
                <a:srgbClr val="6B4C13"/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000100" y="4286256"/>
            <a:ext cx="1000132" cy="1000108"/>
          </a:xfrm>
          <a:prstGeom prst="donut">
            <a:avLst/>
          </a:prstGeom>
          <a:gradFill flip="none" rotWithShape="1">
            <a:gsLst>
              <a:gs pos="0">
                <a:srgbClr val="6B4C13"/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500166" y="3357562"/>
            <a:ext cx="1000132" cy="1000108"/>
          </a:xfrm>
          <a:prstGeom prst="donut">
            <a:avLst/>
          </a:prstGeom>
          <a:gradFill flip="none" rotWithShape="1">
            <a:gsLst>
              <a:gs pos="0">
                <a:srgbClr val="6B4C13"/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071670" y="2500306"/>
            <a:ext cx="1000132" cy="1000108"/>
          </a:xfrm>
          <a:prstGeom prst="donut">
            <a:avLst/>
          </a:prstGeom>
          <a:gradFill flip="none" rotWithShape="1">
            <a:gsLst>
              <a:gs pos="0">
                <a:srgbClr val="6B4C13"/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571736" y="1571612"/>
            <a:ext cx="1000132" cy="1000108"/>
          </a:xfrm>
          <a:prstGeom prst="donut">
            <a:avLst/>
          </a:prstGeom>
          <a:gradFill flip="none" rotWithShape="1">
            <a:gsLst>
              <a:gs pos="0">
                <a:srgbClr val="6B4C13"/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3071802" y="642918"/>
            <a:ext cx="1000132" cy="1000108"/>
          </a:xfrm>
          <a:prstGeom prst="donut">
            <a:avLst/>
          </a:prstGeom>
          <a:gradFill flip="none" rotWithShape="1">
            <a:gsLst>
              <a:gs pos="0">
                <a:srgbClr val="6B4C13"/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5143504" y="571480"/>
            <a:ext cx="1000132" cy="1000108"/>
          </a:xfrm>
          <a:prstGeom prst="donut">
            <a:avLst/>
          </a:prstGeom>
          <a:gradFill flip="none" rotWithShape="1">
            <a:gsLst>
              <a:gs pos="0">
                <a:srgbClr val="6B4C13"/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5643570" y="1428736"/>
            <a:ext cx="1000132" cy="1000108"/>
          </a:xfrm>
          <a:prstGeom prst="donut">
            <a:avLst/>
          </a:prstGeom>
          <a:gradFill flip="none" rotWithShape="1">
            <a:gsLst>
              <a:gs pos="0">
                <a:srgbClr val="6B4C13"/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072198" y="2357430"/>
            <a:ext cx="1000132" cy="1000108"/>
          </a:xfrm>
          <a:prstGeom prst="donut">
            <a:avLst/>
          </a:prstGeom>
          <a:gradFill flip="none" rotWithShape="1">
            <a:gsLst>
              <a:gs pos="0">
                <a:srgbClr val="6B4C13"/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6643702" y="3286124"/>
            <a:ext cx="1000132" cy="1000108"/>
          </a:xfrm>
          <a:prstGeom prst="donut">
            <a:avLst/>
          </a:prstGeom>
          <a:gradFill flip="none" rotWithShape="1">
            <a:gsLst>
              <a:gs pos="0">
                <a:srgbClr val="6B4C13"/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7072330" y="4286256"/>
            <a:ext cx="1000132" cy="1000108"/>
          </a:xfrm>
          <a:prstGeom prst="donut">
            <a:avLst/>
          </a:prstGeom>
          <a:gradFill flip="none" rotWithShape="1">
            <a:gsLst>
              <a:gs pos="0">
                <a:srgbClr val="6B4C13"/>
              </a:gs>
              <a:gs pos="50000">
                <a:srgbClr val="EDD09D">
                  <a:shade val="67500"/>
                  <a:satMod val="115000"/>
                </a:srgbClr>
              </a:gs>
              <a:gs pos="100000">
                <a:srgbClr val="EDD09D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-428652"/>
            <a:ext cx="9144000" cy="7286652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A62AA6">
                  <a:shade val="67500"/>
                  <a:satMod val="115000"/>
                </a:srgbClr>
              </a:gs>
              <a:gs pos="100000">
                <a:srgbClr val="A62AA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h.jpg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pic>
        <p:nvPicPr>
          <p:cNvPr id="5" name="4 Imagen" descr="9ed9b43e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2071670" y="928670"/>
            <a:ext cx="5072098" cy="5072098"/>
          </a:xfrm>
          <a:prstGeom prst="donut">
            <a:avLst/>
          </a:prstGeom>
        </p:spPr>
      </p:pic>
      <p:pic>
        <p:nvPicPr>
          <p:cNvPr id="6" name="5 Imagen" descr="9ed9b43e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3214678" y="2071678"/>
            <a:ext cx="2786082" cy="2786082"/>
          </a:xfrm>
          <a:prstGeom prst="donu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6" name="5 Triángulo isósceles"/>
          <p:cNvSpPr/>
          <p:nvPr/>
        </p:nvSpPr>
        <p:spPr>
          <a:xfrm rot="1927531">
            <a:off x="1970994" y="-669020"/>
            <a:ext cx="1281835" cy="7781962"/>
          </a:xfrm>
          <a:prstGeom prst="triangle">
            <a:avLst/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9822895">
            <a:off x="5832343" y="-463785"/>
            <a:ext cx="1546154" cy="7479355"/>
          </a:xfrm>
          <a:prstGeom prst="triangle">
            <a:avLst/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277776">
            <a:off x="2833130" y="-335294"/>
            <a:ext cx="1084530" cy="7543771"/>
          </a:xfrm>
          <a:prstGeom prst="triangle">
            <a:avLst/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20557700">
            <a:off x="5210068" y="-81533"/>
            <a:ext cx="1224193" cy="7021065"/>
          </a:xfrm>
          <a:prstGeom prst="triangle">
            <a:avLst/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468414">
            <a:off x="3728737" y="30327"/>
            <a:ext cx="1084530" cy="6931487"/>
          </a:xfrm>
          <a:prstGeom prst="triangle">
            <a:avLst/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21340429">
            <a:off x="4527196" y="19513"/>
            <a:ext cx="978473" cy="6844210"/>
          </a:xfrm>
          <a:prstGeom prst="triangle">
            <a:avLst/>
          </a:prstGeom>
          <a:gradFill flip="none" rotWithShape="1">
            <a:gsLst>
              <a:gs pos="0">
                <a:srgbClr val="FF6600">
                  <a:shade val="30000"/>
                  <a:satMod val="115000"/>
                </a:srgbClr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6082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8992" y="5143512"/>
            <a:ext cx="2324100" cy="1476375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0" y="0"/>
            <a:ext cx="9144000" cy="7215214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50000"/>
                  <a:shade val="30000"/>
                  <a:satMod val="115000"/>
                </a:schemeClr>
              </a:gs>
              <a:gs pos="50000">
                <a:schemeClr val="accent2">
                  <a:lumMod val="50000"/>
                  <a:shade val="67500"/>
                  <a:satMod val="115000"/>
                </a:schemeClr>
              </a:gs>
              <a:gs pos="100000">
                <a:schemeClr val="accent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4000"/>
                            </p:stCondLst>
                            <p:childTnLst>
                              <p:par>
                                <p:cTn id="10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20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OPURRI DE FOTOS 4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POPURRI DE FOTOS 4</Template>
  <TotalTime>0</TotalTime>
  <Words>40</Words>
  <Application>Microsoft Office PowerPoint</Application>
  <PresentationFormat>Presentación en pantalla (4:3)</PresentationFormat>
  <Paragraphs>15</Paragraphs>
  <Slides>67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67</vt:i4>
      </vt:variant>
    </vt:vector>
  </HeadingPairs>
  <TitlesOfParts>
    <vt:vector size="69" baseType="lpstr">
      <vt:lpstr>POPURRI DE FOTOS 4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2014-12-18T14:07:50Z</dcterms:created>
  <dcterms:modified xsi:type="dcterms:W3CDTF">2014-12-18T14:08:33Z</dcterms:modified>
</cp:coreProperties>
</file>