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6" r:id="rId3"/>
    <p:sldId id="288" r:id="rId4"/>
    <p:sldId id="283" r:id="rId5"/>
    <p:sldId id="284" r:id="rId6"/>
    <p:sldId id="280" r:id="rId7"/>
    <p:sldId id="286" r:id="rId8"/>
    <p:sldId id="287" r:id="rId9"/>
    <p:sldId id="285" r:id="rId10"/>
    <p:sldId id="275" r:id="rId11"/>
    <p:sldId id="276" r:id="rId12"/>
    <p:sldId id="274" r:id="rId13"/>
    <p:sldId id="279" r:id="rId14"/>
    <p:sldId id="278" r:id="rId15"/>
    <p:sldId id="273" r:id="rId16"/>
    <p:sldId id="282" r:id="rId17"/>
    <p:sldId id="272" r:id="rId18"/>
    <p:sldId id="271" r:id="rId19"/>
    <p:sldId id="269" r:id="rId20"/>
    <p:sldId id="270" r:id="rId21"/>
    <p:sldId id="268" r:id="rId22"/>
    <p:sldId id="267" r:id="rId23"/>
    <p:sldId id="265" r:id="rId24"/>
    <p:sldId id="264" r:id="rId25"/>
    <p:sldId id="298" r:id="rId26"/>
    <p:sldId id="299" r:id="rId27"/>
    <p:sldId id="262" r:id="rId28"/>
    <p:sldId id="261" r:id="rId29"/>
    <p:sldId id="263" r:id="rId30"/>
    <p:sldId id="297" r:id="rId31"/>
    <p:sldId id="296" r:id="rId32"/>
    <p:sldId id="295" r:id="rId33"/>
    <p:sldId id="293" r:id="rId34"/>
    <p:sldId id="294" r:id="rId35"/>
    <p:sldId id="292" r:id="rId36"/>
    <p:sldId id="313" r:id="rId37"/>
    <p:sldId id="291" r:id="rId38"/>
    <p:sldId id="311" r:id="rId39"/>
    <p:sldId id="312" r:id="rId40"/>
    <p:sldId id="310" r:id="rId41"/>
    <p:sldId id="308" r:id="rId42"/>
    <p:sldId id="307" r:id="rId43"/>
    <p:sldId id="300" r:id="rId44"/>
    <p:sldId id="302" r:id="rId45"/>
    <p:sldId id="306" r:id="rId46"/>
    <p:sldId id="301" r:id="rId47"/>
    <p:sldId id="317" r:id="rId48"/>
    <p:sldId id="320" r:id="rId49"/>
    <p:sldId id="319" r:id="rId50"/>
    <p:sldId id="318" r:id="rId51"/>
    <p:sldId id="325" r:id="rId52"/>
    <p:sldId id="260" r:id="rId53"/>
    <p:sldId id="315" r:id="rId54"/>
    <p:sldId id="324" r:id="rId55"/>
    <p:sldId id="323" r:id="rId56"/>
    <p:sldId id="321" r:id="rId57"/>
    <p:sldId id="328" r:id="rId58"/>
    <p:sldId id="322" r:id="rId59"/>
    <p:sldId id="332" r:id="rId60"/>
    <p:sldId id="337" r:id="rId61"/>
    <p:sldId id="326" r:id="rId62"/>
    <p:sldId id="336" r:id="rId63"/>
    <p:sldId id="331" r:id="rId64"/>
    <p:sldId id="335" r:id="rId65"/>
    <p:sldId id="329" r:id="rId66"/>
    <p:sldId id="258" r:id="rId67"/>
    <p:sldId id="327" r:id="rId68"/>
    <p:sldId id="309" r:id="rId69"/>
    <p:sldId id="338" r:id="rId7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SB45HqDJ+xD00xkZgBkjlw" hashData="2vwpFcpQ/EBhlEei3HRULRopz+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03" autoAdjust="0"/>
    <p:restoredTop sz="94709" autoAdjust="0"/>
  </p:normalViewPr>
  <p:slideViewPr>
    <p:cSldViewPr>
      <p:cViewPr>
        <p:scale>
          <a:sx n="50" d="100"/>
          <a:sy n="50" d="100"/>
        </p:scale>
        <p:origin x="-1002" y="-4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158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81E3B-1060-4B62-AD54-B24A1589BA9B}" type="datetimeFigureOut">
              <a:rPr lang="es-ES" smtClean="0"/>
              <a:pPr/>
              <a:t>10/10/2013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4DFB1-591B-4F2D-B9B4-6533EAE523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81E3B-1060-4B62-AD54-B24A1589BA9B}" type="datetimeFigureOut">
              <a:rPr lang="es-ES" smtClean="0"/>
              <a:pPr/>
              <a:t>10/10/2013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4DFB1-591B-4F2D-B9B4-6533EAE523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81E3B-1060-4B62-AD54-B24A1589BA9B}" type="datetimeFigureOut">
              <a:rPr lang="es-ES" smtClean="0"/>
              <a:pPr/>
              <a:t>10/10/2013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4DFB1-591B-4F2D-B9B4-6533EAE523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81E3B-1060-4B62-AD54-B24A1589BA9B}" type="datetimeFigureOut">
              <a:rPr lang="es-ES" smtClean="0"/>
              <a:pPr/>
              <a:t>10/10/2013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4DFB1-591B-4F2D-B9B4-6533EAE523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81E3B-1060-4B62-AD54-B24A1589BA9B}" type="datetimeFigureOut">
              <a:rPr lang="es-ES" smtClean="0"/>
              <a:pPr/>
              <a:t>10/10/2013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4DFB1-591B-4F2D-B9B4-6533EAE523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81E3B-1060-4B62-AD54-B24A1589BA9B}" type="datetimeFigureOut">
              <a:rPr lang="es-ES" smtClean="0"/>
              <a:pPr/>
              <a:t>10/10/2013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4DFB1-591B-4F2D-B9B4-6533EAE523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81E3B-1060-4B62-AD54-B24A1589BA9B}" type="datetimeFigureOut">
              <a:rPr lang="es-ES" smtClean="0"/>
              <a:pPr/>
              <a:t>10/10/2013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4DFB1-591B-4F2D-B9B4-6533EAE523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81E3B-1060-4B62-AD54-B24A1589BA9B}" type="datetimeFigureOut">
              <a:rPr lang="es-ES" smtClean="0"/>
              <a:pPr/>
              <a:t>10/10/2013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4DFB1-591B-4F2D-B9B4-6533EAE523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81E3B-1060-4B62-AD54-B24A1589BA9B}" type="datetimeFigureOut">
              <a:rPr lang="es-ES" smtClean="0"/>
              <a:pPr/>
              <a:t>10/10/2013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4DFB1-591B-4F2D-B9B4-6533EAE523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81E3B-1060-4B62-AD54-B24A1589BA9B}" type="datetimeFigureOut">
              <a:rPr lang="es-ES" smtClean="0"/>
              <a:pPr/>
              <a:t>10/10/2013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4DFB1-591B-4F2D-B9B4-6533EAE523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81E3B-1060-4B62-AD54-B24A1589BA9B}" type="datetimeFigureOut">
              <a:rPr lang="es-ES" smtClean="0"/>
              <a:pPr/>
              <a:t>10/10/2013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4DFB1-591B-4F2D-B9B4-6533EAE523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C16DC1-56DB-4169-8802-B296F36150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8000">
    <p:comb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C81E3B-1060-4B62-AD54-B24A1589BA9B}" type="datetimeFigureOut">
              <a:rPr lang="es-ES" smtClean="0"/>
              <a:pPr/>
              <a:t>10/10/2013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24DFB1-591B-4F2D-B9B4-6533EAE523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comb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6DD3236-4C29-404E-9DAC-F7BD1C7FC18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8000">
    <p:comb dir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audio" Target="../media/audio1.wav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84.png"/><Relationship Id="rId7" Type="http://schemas.openxmlformats.org/officeDocument/2006/relationships/image" Target="../media/image8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8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8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8" name="37 Imagen" descr="Imagen5`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40" name="39 Imagen" descr="Imagen1.jpg"/>
          <p:cNvPicPr>
            <a:picLocks noChangeAspect="1"/>
          </p:cNvPicPr>
          <p:nvPr/>
        </p:nvPicPr>
        <p:blipFill>
          <a:blip r:embed="rId4"/>
          <a:srcRect l="5205" t="6049" r="5204" b="4631"/>
          <a:stretch>
            <a:fillRect/>
          </a:stretch>
        </p:blipFill>
        <p:spPr>
          <a:xfrm>
            <a:off x="2643174" y="2071678"/>
            <a:ext cx="1746263" cy="1571636"/>
          </a:xfrm>
          <a:prstGeom prst="ellipse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1" name="40 Imagen" descr="Imagen1.jpg"/>
          <p:cNvPicPr>
            <a:picLocks noChangeAspect="1"/>
          </p:cNvPicPr>
          <p:nvPr/>
        </p:nvPicPr>
        <p:blipFill>
          <a:blip r:embed="rId4"/>
          <a:srcRect l="5205" t="6049" r="5204" b="4631"/>
          <a:stretch>
            <a:fillRect/>
          </a:stretch>
        </p:blipFill>
        <p:spPr>
          <a:xfrm>
            <a:off x="3500430" y="3571876"/>
            <a:ext cx="1746263" cy="1571636"/>
          </a:xfrm>
          <a:prstGeom prst="ellipse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2" name="41 Imagen" descr="Imagen1.jpg"/>
          <p:cNvPicPr>
            <a:picLocks noChangeAspect="1"/>
          </p:cNvPicPr>
          <p:nvPr/>
        </p:nvPicPr>
        <p:blipFill>
          <a:blip r:embed="rId4"/>
          <a:srcRect l="5205" t="6049" r="5204" b="4631"/>
          <a:stretch>
            <a:fillRect/>
          </a:stretch>
        </p:blipFill>
        <p:spPr>
          <a:xfrm>
            <a:off x="2643174" y="3000372"/>
            <a:ext cx="1746263" cy="1571636"/>
          </a:xfrm>
          <a:prstGeom prst="ellipse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3" name="42 Imagen" descr="Imagen1.jpg"/>
          <p:cNvPicPr>
            <a:picLocks noChangeAspect="1"/>
          </p:cNvPicPr>
          <p:nvPr/>
        </p:nvPicPr>
        <p:blipFill>
          <a:blip r:embed="rId4"/>
          <a:srcRect l="5205" t="6049" r="5204" b="4631"/>
          <a:stretch>
            <a:fillRect/>
          </a:stretch>
        </p:blipFill>
        <p:spPr>
          <a:xfrm>
            <a:off x="4286248" y="1928802"/>
            <a:ext cx="1746263" cy="1571636"/>
          </a:xfrm>
          <a:prstGeom prst="ellipse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4" name="43 Imagen" descr="Imagen1.jpg"/>
          <p:cNvPicPr>
            <a:picLocks noChangeAspect="1"/>
          </p:cNvPicPr>
          <p:nvPr/>
        </p:nvPicPr>
        <p:blipFill>
          <a:blip r:embed="rId4"/>
          <a:srcRect l="5205" t="6049" r="5204" b="4631"/>
          <a:stretch>
            <a:fillRect/>
          </a:stretch>
        </p:blipFill>
        <p:spPr>
          <a:xfrm>
            <a:off x="4357686" y="3071810"/>
            <a:ext cx="1746263" cy="1571636"/>
          </a:xfrm>
          <a:prstGeom prst="ellipse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5" name="44 Imagen" descr="Imagen1.jpg"/>
          <p:cNvPicPr>
            <a:picLocks noChangeAspect="1"/>
          </p:cNvPicPr>
          <p:nvPr/>
        </p:nvPicPr>
        <p:blipFill>
          <a:blip r:embed="rId4"/>
          <a:srcRect l="5205" t="6049" r="5204" b="4631"/>
          <a:stretch>
            <a:fillRect/>
          </a:stretch>
        </p:blipFill>
        <p:spPr>
          <a:xfrm>
            <a:off x="3357554" y="1142984"/>
            <a:ext cx="1746263" cy="1571636"/>
          </a:xfrm>
          <a:prstGeom prst="ellipse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6" name="45 Imagen" descr="cooltext1227895255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99CC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1500166" y="785794"/>
            <a:ext cx="761905" cy="812698"/>
          </a:xfrm>
          <a:prstGeom prst="rect">
            <a:avLst/>
          </a:prstGeom>
        </p:spPr>
      </p:pic>
      <p:pic>
        <p:nvPicPr>
          <p:cNvPr id="47" name="46 Imagen" descr="cooltext1227895403.png"/>
          <p:cNvPicPr>
            <a:picLocks noChangeAspect="1"/>
          </p:cNvPicPr>
          <p:nvPr/>
        </p:nvPicPr>
        <p:blipFill>
          <a:blip r:embed="rId6">
            <a:duotone>
              <a:prstClr val="black"/>
              <a:srgbClr val="99CC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285984" y="714356"/>
            <a:ext cx="787302" cy="863492"/>
          </a:xfrm>
          <a:prstGeom prst="rect">
            <a:avLst/>
          </a:prstGeom>
        </p:spPr>
      </p:pic>
      <p:pic>
        <p:nvPicPr>
          <p:cNvPr id="48" name="47 Imagen" descr="cooltext1227895255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99CC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143272" y="714356"/>
            <a:ext cx="761905" cy="812698"/>
          </a:xfrm>
          <a:prstGeom prst="rect">
            <a:avLst/>
          </a:prstGeom>
        </p:spPr>
      </p:pic>
      <p:pic>
        <p:nvPicPr>
          <p:cNvPr id="49" name="48 Imagen" descr="cooltext1227895488.png"/>
          <p:cNvPicPr>
            <a:picLocks noChangeAspect="1"/>
          </p:cNvPicPr>
          <p:nvPr/>
        </p:nvPicPr>
        <p:blipFill>
          <a:blip r:embed="rId7">
            <a:duotone>
              <a:prstClr val="black"/>
              <a:srgbClr val="99CC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929058" y="785794"/>
            <a:ext cx="774603" cy="838095"/>
          </a:xfrm>
          <a:prstGeom prst="rect">
            <a:avLst/>
          </a:prstGeom>
        </p:spPr>
      </p:pic>
      <p:pic>
        <p:nvPicPr>
          <p:cNvPr id="50" name="49 Imagen" descr="cooltext1227895776.png"/>
          <p:cNvPicPr>
            <a:picLocks noChangeAspect="1"/>
          </p:cNvPicPr>
          <p:nvPr/>
        </p:nvPicPr>
        <p:blipFill>
          <a:blip r:embed="rId8">
            <a:duotone>
              <a:prstClr val="black"/>
              <a:srgbClr val="99CC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6357950" y="642918"/>
            <a:ext cx="406349" cy="965079"/>
          </a:xfrm>
          <a:prstGeom prst="rect">
            <a:avLst/>
          </a:prstGeom>
        </p:spPr>
      </p:pic>
      <p:pic>
        <p:nvPicPr>
          <p:cNvPr id="51" name="50 Imagen" descr="cooltext1227895614.png"/>
          <p:cNvPicPr>
            <a:picLocks noChangeAspect="1"/>
          </p:cNvPicPr>
          <p:nvPr/>
        </p:nvPicPr>
        <p:blipFill>
          <a:blip r:embed="rId9">
            <a:duotone>
              <a:prstClr val="black"/>
              <a:srgbClr val="99CC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786314" y="785794"/>
            <a:ext cx="761905" cy="812698"/>
          </a:xfrm>
          <a:prstGeom prst="rect">
            <a:avLst/>
          </a:prstGeom>
        </p:spPr>
      </p:pic>
      <p:pic>
        <p:nvPicPr>
          <p:cNvPr id="52" name="51 Imagen" descr="cooltext1227895614.png"/>
          <p:cNvPicPr>
            <a:picLocks noChangeAspect="1"/>
          </p:cNvPicPr>
          <p:nvPr/>
        </p:nvPicPr>
        <p:blipFill>
          <a:blip r:embed="rId9">
            <a:duotone>
              <a:prstClr val="black"/>
              <a:srgbClr val="99CC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572132" y="785794"/>
            <a:ext cx="761905" cy="812698"/>
          </a:xfrm>
          <a:prstGeom prst="rect">
            <a:avLst/>
          </a:prstGeom>
        </p:spPr>
      </p:pic>
      <p:pic>
        <p:nvPicPr>
          <p:cNvPr id="53" name="52 Imagen" descr="cooltext1227895854.png"/>
          <p:cNvPicPr>
            <a:picLocks noChangeAspect="1"/>
          </p:cNvPicPr>
          <p:nvPr/>
        </p:nvPicPr>
        <p:blipFill>
          <a:blip r:embed="rId10">
            <a:duotone>
              <a:prstClr val="black"/>
              <a:srgbClr val="99CC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358082" y="785794"/>
            <a:ext cx="774603" cy="812698"/>
          </a:xfrm>
          <a:prstGeom prst="rect">
            <a:avLst/>
          </a:prstGeom>
        </p:spPr>
      </p:pic>
      <p:pic>
        <p:nvPicPr>
          <p:cNvPr id="54" name="53 Imagen" descr="cooltext1227895924.png"/>
          <p:cNvPicPr>
            <a:picLocks noChangeAspect="1"/>
          </p:cNvPicPr>
          <p:nvPr/>
        </p:nvPicPr>
        <p:blipFill>
          <a:blip r:embed="rId11">
            <a:duotone>
              <a:prstClr val="black"/>
              <a:srgbClr val="99CC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8143900" y="785794"/>
            <a:ext cx="609524" cy="812698"/>
          </a:xfrm>
          <a:prstGeom prst="rect">
            <a:avLst/>
          </a:prstGeom>
        </p:spPr>
      </p:pic>
      <p:pic>
        <p:nvPicPr>
          <p:cNvPr id="55" name="54 Imagen" descr="cooltext1227895993.png"/>
          <p:cNvPicPr>
            <a:picLocks noChangeAspect="1"/>
          </p:cNvPicPr>
          <p:nvPr/>
        </p:nvPicPr>
        <p:blipFill>
          <a:blip r:embed="rId12">
            <a:duotone>
              <a:prstClr val="black"/>
              <a:srgbClr val="99CC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929190" y="2000240"/>
            <a:ext cx="609524" cy="812698"/>
          </a:xfrm>
          <a:prstGeom prst="rect">
            <a:avLst/>
          </a:prstGeom>
        </p:spPr>
      </p:pic>
      <p:pic>
        <p:nvPicPr>
          <p:cNvPr id="56" name="55 Imagen" descr="cooltext1227895403.png"/>
          <p:cNvPicPr>
            <a:picLocks noChangeAspect="1"/>
          </p:cNvPicPr>
          <p:nvPr/>
        </p:nvPicPr>
        <p:blipFill>
          <a:blip r:embed="rId6">
            <a:duotone>
              <a:prstClr val="black"/>
              <a:srgbClr val="99CC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500694" y="2000240"/>
            <a:ext cx="787302" cy="863492"/>
          </a:xfrm>
          <a:prstGeom prst="rect">
            <a:avLst/>
          </a:prstGeom>
        </p:spPr>
      </p:pic>
      <p:pic>
        <p:nvPicPr>
          <p:cNvPr id="57" name="56 Imagen" descr="cooltext1227896070.png"/>
          <p:cNvPicPr>
            <a:picLocks noChangeAspect="1"/>
          </p:cNvPicPr>
          <p:nvPr/>
        </p:nvPicPr>
        <p:blipFill>
          <a:blip r:embed="rId13">
            <a:duotone>
              <a:prstClr val="black"/>
              <a:srgbClr val="99CC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6286512" y="2000240"/>
            <a:ext cx="736508" cy="812698"/>
          </a:xfrm>
          <a:prstGeom prst="rect">
            <a:avLst/>
          </a:prstGeom>
        </p:spPr>
      </p:pic>
      <p:pic>
        <p:nvPicPr>
          <p:cNvPr id="58" name="57 Imagen" descr="cooltext1227895403.png"/>
          <p:cNvPicPr>
            <a:picLocks noChangeAspect="1"/>
          </p:cNvPicPr>
          <p:nvPr/>
        </p:nvPicPr>
        <p:blipFill>
          <a:blip r:embed="rId6">
            <a:duotone>
              <a:prstClr val="black"/>
              <a:srgbClr val="99CC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000892" y="2000240"/>
            <a:ext cx="787302" cy="863492"/>
          </a:xfrm>
          <a:prstGeom prst="rect">
            <a:avLst/>
          </a:prstGeom>
        </p:spPr>
      </p:pic>
      <p:pic>
        <p:nvPicPr>
          <p:cNvPr id="59" name="58 Imagen" descr="cooltext1227896182.png"/>
          <p:cNvPicPr>
            <a:picLocks noChangeAspect="1"/>
          </p:cNvPicPr>
          <p:nvPr/>
        </p:nvPicPr>
        <p:blipFill>
          <a:blip r:embed="rId14">
            <a:duotone>
              <a:prstClr val="black"/>
              <a:srgbClr val="99CC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858148" y="2000240"/>
            <a:ext cx="647619" cy="863492"/>
          </a:xfrm>
          <a:prstGeom prst="rect">
            <a:avLst/>
          </a:prstGeom>
        </p:spPr>
      </p:pic>
      <p:pic>
        <p:nvPicPr>
          <p:cNvPr id="60" name="59 Imagen" descr="cooltext1227896382.png"/>
          <p:cNvPicPr>
            <a:picLocks noChangeAspect="1"/>
          </p:cNvPicPr>
          <p:nvPr/>
        </p:nvPicPr>
        <p:blipFill>
          <a:blip r:embed="rId15">
            <a:duotone>
              <a:prstClr val="black"/>
              <a:srgbClr val="99CC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6286512" y="2928934"/>
            <a:ext cx="673016" cy="825397"/>
          </a:xfrm>
          <a:prstGeom prst="rect">
            <a:avLst/>
          </a:prstGeom>
        </p:spPr>
      </p:pic>
      <p:pic>
        <p:nvPicPr>
          <p:cNvPr id="61" name="60 Imagen" descr="cooltext1227896555.png"/>
          <p:cNvPicPr>
            <a:picLocks noChangeAspect="1"/>
          </p:cNvPicPr>
          <p:nvPr/>
        </p:nvPicPr>
        <p:blipFill>
          <a:blip r:embed="rId16">
            <a:duotone>
              <a:prstClr val="black"/>
              <a:srgbClr val="99CC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429124" y="4000504"/>
            <a:ext cx="800000" cy="812698"/>
          </a:xfrm>
          <a:prstGeom prst="rect">
            <a:avLst/>
          </a:prstGeom>
        </p:spPr>
      </p:pic>
      <p:pic>
        <p:nvPicPr>
          <p:cNvPr id="62" name="61 Imagen" descr="cooltext1227896070.png"/>
          <p:cNvPicPr>
            <a:picLocks noChangeAspect="1"/>
          </p:cNvPicPr>
          <p:nvPr/>
        </p:nvPicPr>
        <p:blipFill>
          <a:blip r:embed="rId13">
            <a:duotone>
              <a:prstClr val="black"/>
              <a:srgbClr val="99CC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715040" y="4071942"/>
            <a:ext cx="736508" cy="812698"/>
          </a:xfrm>
          <a:prstGeom prst="rect">
            <a:avLst/>
          </a:prstGeom>
        </p:spPr>
      </p:pic>
      <p:pic>
        <p:nvPicPr>
          <p:cNvPr id="63" name="62 Imagen" descr="cooltext1227895403.png"/>
          <p:cNvPicPr>
            <a:picLocks noChangeAspect="1"/>
          </p:cNvPicPr>
          <p:nvPr/>
        </p:nvPicPr>
        <p:blipFill>
          <a:blip r:embed="rId6">
            <a:duotone>
              <a:prstClr val="black"/>
              <a:srgbClr val="99CC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6357950" y="4000504"/>
            <a:ext cx="787302" cy="863492"/>
          </a:xfrm>
          <a:prstGeom prst="rect">
            <a:avLst/>
          </a:prstGeom>
        </p:spPr>
      </p:pic>
      <p:pic>
        <p:nvPicPr>
          <p:cNvPr id="64" name="63 Imagen" descr="cooltext1227895854.png"/>
          <p:cNvPicPr>
            <a:picLocks noChangeAspect="1"/>
          </p:cNvPicPr>
          <p:nvPr/>
        </p:nvPicPr>
        <p:blipFill>
          <a:blip r:embed="rId10">
            <a:duotone>
              <a:prstClr val="black"/>
              <a:srgbClr val="99CC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143768" y="4000504"/>
            <a:ext cx="774603" cy="812698"/>
          </a:xfrm>
          <a:prstGeom prst="rect">
            <a:avLst/>
          </a:prstGeom>
        </p:spPr>
      </p:pic>
      <p:pic>
        <p:nvPicPr>
          <p:cNvPr id="65" name="64 Imagen" descr="cooltext1227895403.png"/>
          <p:cNvPicPr>
            <a:picLocks noChangeAspect="1"/>
          </p:cNvPicPr>
          <p:nvPr/>
        </p:nvPicPr>
        <p:blipFill>
          <a:blip r:embed="rId6">
            <a:duotone>
              <a:prstClr val="black"/>
              <a:srgbClr val="99CC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929586" y="4000504"/>
            <a:ext cx="787302" cy="863492"/>
          </a:xfrm>
          <a:prstGeom prst="rect">
            <a:avLst/>
          </a:prstGeom>
        </p:spPr>
      </p:pic>
      <p:pic>
        <p:nvPicPr>
          <p:cNvPr id="66" name="65 Imagen" descr="cooltext1227905967.png"/>
          <p:cNvPicPr>
            <a:picLocks noChangeAspect="1"/>
          </p:cNvPicPr>
          <p:nvPr/>
        </p:nvPicPr>
        <p:blipFill>
          <a:blip r:embed="rId17">
            <a:duotone>
              <a:prstClr val="black"/>
              <a:srgbClr val="99CC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786314" y="5286388"/>
            <a:ext cx="647619" cy="863492"/>
          </a:xfrm>
          <a:prstGeom prst="rect">
            <a:avLst/>
          </a:prstGeom>
        </p:spPr>
      </p:pic>
      <p:pic>
        <p:nvPicPr>
          <p:cNvPr id="67" name="66 Imagen" descr="cooltext1227895403.png"/>
          <p:cNvPicPr>
            <a:picLocks noChangeAspect="1"/>
          </p:cNvPicPr>
          <p:nvPr/>
        </p:nvPicPr>
        <p:blipFill>
          <a:blip r:embed="rId6">
            <a:duotone>
              <a:prstClr val="black"/>
              <a:srgbClr val="99CC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429256" y="5286388"/>
            <a:ext cx="787302" cy="863492"/>
          </a:xfrm>
          <a:prstGeom prst="rect">
            <a:avLst/>
          </a:prstGeom>
        </p:spPr>
      </p:pic>
      <p:pic>
        <p:nvPicPr>
          <p:cNvPr id="68" name="67 Imagen" descr="cooltext1227906543.png"/>
          <p:cNvPicPr>
            <a:picLocks noChangeAspect="1"/>
          </p:cNvPicPr>
          <p:nvPr/>
        </p:nvPicPr>
        <p:blipFill>
          <a:blip r:embed="rId18">
            <a:duotone>
              <a:prstClr val="black"/>
              <a:srgbClr val="99CC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6286512" y="5286388"/>
            <a:ext cx="609524" cy="812698"/>
          </a:xfrm>
          <a:prstGeom prst="rect">
            <a:avLst/>
          </a:prstGeom>
        </p:spPr>
      </p:pic>
      <p:pic>
        <p:nvPicPr>
          <p:cNvPr id="69" name="68 Imagen" descr="cooltext1227895403.png"/>
          <p:cNvPicPr>
            <a:picLocks noChangeAspect="1"/>
          </p:cNvPicPr>
          <p:nvPr/>
        </p:nvPicPr>
        <p:blipFill>
          <a:blip r:embed="rId6">
            <a:duotone>
              <a:prstClr val="black"/>
              <a:srgbClr val="99CC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6858016" y="5214950"/>
            <a:ext cx="787302" cy="863492"/>
          </a:xfrm>
          <a:prstGeom prst="rect">
            <a:avLst/>
          </a:prstGeom>
        </p:spPr>
      </p:pic>
      <p:pic>
        <p:nvPicPr>
          <p:cNvPr id="70" name="69 Imagen" descr="cooltext1227895614.png"/>
          <p:cNvPicPr>
            <a:picLocks noChangeAspect="1"/>
          </p:cNvPicPr>
          <p:nvPr/>
        </p:nvPicPr>
        <p:blipFill>
          <a:blip r:embed="rId9">
            <a:duotone>
              <a:prstClr val="black"/>
              <a:srgbClr val="99CC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643834" y="5286388"/>
            <a:ext cx="761905" cy="812698"/>
          </a:xfrm>
          <a:prstGeom prst="rect">
            <a:avLst/>
          </a:prstGeom>
        </p:spPr>
      </p:pic>
      <p:sp>
        <p:nvSpPr>
          <p:cNvPr id="37" name="36 CuadroTexto"/>
          <p:cNvSpPr txBox="1"/>
          <p:nvPr/>
        </p:nvSpPr>
        <p:spPr>
          <a:xfrm>
            <a:off x="1142976" y="6215082"/>
            <a:ext cx="2638864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_tradnl" b="1" dirty="0" smtClean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Esta es una creación de Raquel</a:t>
            </a:r>
            <a:endParaRPr lang="es-ES" b="1" dirty="0">
              <a:ln/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spd="slow" advTm="15000">
    <p:comb dir="vert"/>
    <p:sndAc>
      <p:stSnd loop="1">
        <p:snd r:embed="rId2" name="Britney Spears feat KAZAKY - Hold the LOVE against me (Bambi Mash Up) Video Edit by_ PANOS 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0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9000"/>
                            </p:stCondLst>
                            <p:childTnLst>
                              <p:par>
                                <p:cTn id="213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5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DD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</p:spPr>
      </p:pic>
      <p:pic>
        <p:nvPicPr>
          <p:cNvPr id="5" name="3 Marcador de contenido" descr="D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ILO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Imagen1ILO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Imagen1ILO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5" name="4 Imagen" descr="Imagen1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SS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1SS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F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5" name="4 Imagen" descr="Imagen1F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F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1F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FGJ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1FGJ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33324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33324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6662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Imagen2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9" name="8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9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5" name="4 Imagen" descr="Imagen1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pic>
        <p:nvPicPr>
          <p:cNvPr id="6" name="5 Imagen" descr="Imagen1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Y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1Y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0249" cy="6858000"/>
          </a:xfrm>
          <a:prstGeom prst="rect">
            <a:avLst/>
          </a:prstGeom>
        </p:spPr>
      </p:pic>
      <p:pic>
        <p:nvPicPr>
          <p:cNvPr id="5" name="4 Imagen" descr="Imagen1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024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4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6" name="5 Imagen" descr="Imagen4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5" y="0"/>
            <a:ext cx="9135070" cy="6858000"/>
          </a:xfrm>
          <a:prstGeom prst="rect">
            <a:avLst/>
          </a:prstGeom>
        </p:spPr>
      </p:pic>
      <p:pic>
        <p:nvPicPr>
          <p:cNvPr id="9" name="8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507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5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0141"/>
          </a:xfrm>
          <a:prstGeom prst="rect">
            <a:avLst/>
          </a:prstGeom>
        </p:spPr>
      </p:pic>
      <p:pic>
        <p:nvPicPr>
          <p:cNvPr id="8" name="7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859"/>
            <a:ext cx="9144000" cy="6840141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6" name="5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8" name="7 Imagen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5" name="4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pic>
        <p:nvPicPr>
          <p:cNvPr id="5" name="4 Imagen" descr="Imagen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0249" cy="6858000"/>
          </a:xfrm>
          <a:prstGeom prst="rect">
            <a:avLst/>
          </a:prstGeom>
        </p:spPr>
      </p:pic>
      <p:pic>
        <p:nvPicPr>
          <p:cNvPr id="6" name="5 Imagen" descr="Imagen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pic>
        <p:nvPicPr>
          <p:cNvPr id="5" name="4 Imagen" descr="Imagen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7" name="6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pic>
        <p:nvPicPr>
          <p:cNvPr id="5" name="4 Imagen" descr="Imagen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0249" cy="6858000"/>
          </a:xfrm>
          <a:prstGeom prst="rect">
            <a:avLst/>
          </a:prstGeom>
        </p:spPr>
      </p:pic>
      <p:pic>
        <p:nvPicPr>
          <p:cNvPr id="6" name="5 Imagen" descr="Imagen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024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9070"/>
          </a:xfrm>
          <a:prstGeom prst="rect">
            <a:avLst/>
          </a:prstGeom>
        </p:spPr>
      </p:pic>
      <p:pic>
        <p:nvPicPr>
          <p:cNvPr id="5" name="4 Imagen" descr="Imagen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907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90" y="0"/>
            <a:ext cx="9108420" cy="6858000"/>
          </a:xfrm>
          <a:prstGeom prst="rect">
            <a:avLst/>
          </a:prstGeom>
        </p:spPr>
      </p:pic>
      <p:pic>
        <p:nvPicPr>
          <p:cNvPr id="5" name="4 Imagen" descr="Imagen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0842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pic>
        <p:nvPicPr>
          <p:cNvPr id="5" name="4 Imagen" descr="Imagen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024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Imagen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26685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26685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0027"/>
            <a:ext cx="9144000" cy="6831315"/>
          </a:xfrm>
          <a:prstGeom prst="rect">
            <a:avLst/>
          </a:prstGeom>
        </p:spPr>
      </p:pic>
      <p:pic>
        <p:nvPicPr>
          <p:cNvPr id="5" name="4 Imagen" descr="Imagen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5" name="4 Imagen" descr="Imagen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pic>
        <p:nvPicPr>
          <p:cNvPr id="6" name="5 Imagen" descr="Imagen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5" name="4 Imagen" descr="Imagen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pic>
        <p:nvPicPr>
          <p:cNvPr id="6" name="5 Imagen" descr="Imagen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5" name="4 Imagen" descr="Imagen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5" name="4 Imagen" descr="Imagen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6" name="5 Imagen" descr="Imagen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6" name="5 Imagen" descr="Imagen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86"/>
            <a:ext cx="9144000" cy="6846827"/>
          </a:xfrm>
          <a:prstGeom prst="rect">
            <a:avLst/>
          </a:prstGeom>
        </p:spPr>
      </p:pic>
      <p:pic>
        <p:nvPicPr>
          <p:cNvPr id="5" name="4 Imagen" descr="Imagen7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6827"/>
          </a:xfrm>
          <a:prstGeom prst="rect">
            <a:avLst/>
          </a:prstGeom>
        </p:spPr>
      </p:pic>
      <p:pic>
        <p:nvPicPr>
          <p:cNvPr id="6" name="5 Imagen" descr="Imagen7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6827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5" name="4 Imagen" descr="Imagen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6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</p:spPr>
      </p:pic>
      <p:pic>
        <p:nvPicPr>
          <p:cNvPr id="6" name="3 Marcador de contenido" descr="Imagen6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5" name="4 Imagen" descr="Imagen6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5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agen5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agen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Imagen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5" name="4 Imagen" descr="Imagen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7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14" y="44899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  <a:ln>
            <a:noFill/>
          </a:ln>
        </p:spPr>
      </p:pic>
      <p:pic>
        <p:nvPicPr>
          <p:cNvPr id="6" name="5 Imagen" descr="Imagen7.jpg"/>
          <p:cNvPicPr>
            <a:picLocks noChangeAspect="1"/>
          </p:cNvPicPr>
          <p:nvPr/>
        </p:nvPicPr>
        <p:blipFill>
          <a:blip r:embed="rId2"/>
          <a:srcRect l="3906" r="43750"/>
          <a:stretch>
            <a:fillRect/>
          </a:stretch>
        </p:blipFill>
        <p:spPr>
          <a:xfrm>
            <a:off x="0" y="0"/>
            <a:ext cx="4643438" cy="6851309"/>
          </a:xfrm>
          <a:prstGeom prst="rect">
            <a:avLst/>
          </a:prstGeom>
          <a:ln>
            <a:noFill/>
          </a:ln>
        </p:spPr>
      </p:pic>
      <p:pic>
        <p:nvPicPr>
          <p:cNvPr id="7" name="6 Imagen" descr="Imagen7.jpg"/>
          <p:cNvPicPr>
            <a:picLocks noChangeAspect="1"/>
          </p:cNvPicPr>
          <p:nvPr/>
        </p:nvPicPr>
        <p:blipFill>
          <a:blip r:embed="rId2"/>
          <a:srcRect l="3906" r="43750"/>
          <a:stretch>
            <a:fillRect/>
          </a:stretch>
        </p:blipFill>
        <p:spPr>
          <a:xfrm flipH="1">
            <a:off x="4572000" y="0"/>
            <a:ext cx="4572000" cy="6851309"/>
          </a:xfrm>
          <a:prstGeom prst="rect">
            <a:avLst/>
          </a:prstGeom>
          <a:ln>
            <a:noFill/>
          </a:ln>
        </p:spPr>
      </p:pic>
      <p:pic>
        <p:nvPicPr>
          <p:cNvPr id="2050" name="Picture 2" descr="Imagen renderiz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86182" y="4952997"/>
            <a:ext cx="2998843" cy="190500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</Template>
  <TotalTime>0</TotalTime>
  <Words>46</Words>
  <Application>Microsoft Office PowerPoint</Application>
  <PresentationFormat>Presentación en pantalla (4:3)</PresentationFormat>
  <Paragraphs>16</Paragraphs>
  <Slides>68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68</vt:i4>
      </vt:variant>
    </vt:vector>
  </HeadingPairs>
  <TitlesOfParts>
    <vt:vector size="70" baseType="lpstr">
      <vt:lpstr>Presentación1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2013-10-10T15:20:37Z</dcterms:created>
  <dcterms:modified xsi:type="dcterms:W3CDTF">2013-10-10T15:21:54Z</dcterms:modified>
</cp:coreProperties>
</file>