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268" r:id="rId3"/>
    <p:sldId id="317" r:id="rId4"/>
    <p:sldId id="279" r:id="rId5"/>
    <p:sldId id="256" r:id="rId6"/>
    <p:sldId id="278" r:id="rId7"/>
    <p:sldId id="284" r:id="rId8"/>
    <p:sldId id="283" r:id="rId9"/>
    <p:sldId id="270" r:id="rId10"/>
    <p:sldId id="280" r:id="rId11"/>
    <p:sldId id="273" r:id="rId12"/>
    <p:sldId id="314" r:id="rId13"/>
    <p:sldId id="281" r:id="rId14"/>
    <p:sldId id="269" r:id="rId15"/>
    <p:sldId id="266" r:id="rId16"/>
    <p:sldId id="264" r:id="rId17"/>
    <p:sldId id="277" r:id="rId18"/>
    <p:sldId id="265" r:id="rId19"/>
    <p:sldId id="276" r:id="rId20"/>
    <p:sldId id="275" r:id="rId21"/>
    <p:sldId id="263" r:id="rId22"/>
    <p:sldId id="285" r:id="rId23"/>
    <p:sldId id="274" r:id="rId24"/>
    <p:sldId id="300" r:id="rId25"/>
    <p:sldId id="272" r:id="rId26"/>
    <p:sldId id="316" r:id="rId27"/>
    <p:sldId id="271" r:id="rId28"/>
    <p:sldId id="267" r:id="rId29"/>
    <p:sldId id="262" r:id="rId30"/>
    <p:sldId id="315" r:id="rId31"/>
    <p:sldId id="282" r:id="rId32"/>
    <p:sldId id="303" r:id="rId33"/>
    <p:sldId id="311" r:id="rId34"/>
    <p:sldId id="289" r:id="rId35"/>
    <p:sldId id="298" r:id="rId36"/>
    <p:sldId id="312" r:id="rId37"/>
    <p:sldId id="290" r:id="rId38"/>
    <p:sldId id="288" r:id="rId39"/>
    <p:sldId id="295" r:id="rId40"/>
    <p:sldId id="287" r:id="rId41"/>
    <p:sldId id="304" r:id="rId42"/>
    <p:sldId id="286" r:id="rId43"/>
    <p:sldId id="294" r:id="rId44"/>
    <p:sldId id="302" r:id="rId45"/>
    <p:sldId id="293" r:id="rId46"/>
    <p:sldId id="301" r:id="rId47"/>
    <p:sldId id="297" r:id="rId48"/>
    <p:sldId id="296" r:id="rId49"/>
    <p:sldId id="308" r:id="rId50"/>
    <p:sldId id="305" r:id="rId51"/>
    <p:sldId id="257" r:id="rId52"/>
    <p:sldId id="307" r:id="rId53"/>
    <p:sldId id="291" r:id="rId54"/>
    <p:sldId id="306" r:id="rId55"/>
    <p:sldId id="309" r:id="rId56"/>
    <p:sldId id="258" r:id="rId57"/>
    <p:sldId id="318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QM7nTooiqDM0hcAuOJ3XA" hashData="plNEazcP2TE4SR/NVAOECeU0Pk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5C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5435F4-987A-4064-8189-D5DE20D6FFB2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B7726B-64E1-4533-B5AE-DEF86B1CD1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B7726B-64E1-4533-B5AE-DEF86B1CD19A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B7726B-64E1-4533-B5AE-DEF86B1CD19A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B7726B-64E1-4533-B5AE-DEF86B1CD19A}" type="slidenum">
              <a:rPr lang="es-ES" smtClean="0"/>
              <a:pPr/>
              <a:t>54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456F8-0603-4B92-BB24-7712A297C4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07794-1615-4E7B-A9D2-43A7EAC8A0BC}" type="datetimeFigureOut">
              <a:rPr lang="es-ES" smtClean="0"/>
              <a:pPr/>
              <a:t>01/10/2013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1BB4C-E72A-4355-BD36-7DCE1FCC0F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2263EF-2645-4701-8BBF-32F249178D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9.png"/><Relationship Id="rId7" Type="http://schemas.openxmlformats.org/officeDocument/2006/relationships/image" Target="../media/image7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y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3346"/>
            <a:ext cx="9144000" cy="6854654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059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08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714712" cy="6858000"/>
          </a:xfrm>
          <a:prstGeom prst="chevron">
            <a:avLst>
              <a:gd name="adj" fmla="val 9059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214942" y="0"/>
            <a:ext cx="3929058" cy="6858000"/>
          </a:xfrm>
          <a:prstGeom prst="chevron">
            <a:avLst>
              <a:gd name="adj" fmla="val 92084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857884" y="0"/>
            <a:ext cx="3286116" cy="6858000"/>
          </a:xfrm>
          <a:prstGeom prst="chevron">
            <a:avLst>
              <a:gd name="adj" fmla="val 92084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0" y="0"/>
            <a:ext cx="2928926" cy="6858000"/>
          </a:xfrm>
          <a:prstGeom prst="chevron">
            <a:avLst>
              <a:gd name="adj" fmla="val 9059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6500826" y="0"/>
            <a:ext cx="2643174" cy="6858000"/>
          </a:xfrm>
          <a:prstGeom prst="chevron">
            <a:avLst>
              <a:gd name="adj" fmla="val 92084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0" y="0"/>
            <a:ext cx="2285984" cy="6858000"/>
          </a:xfrm>
          <a:prstGeom prst="chevron">
            <a:avLst>
              <a:gd name="adj" fmla="val 9059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0" y="0"/>
            <a:ext cx="1643010" cy="6858000"/>
          </a:xfrm>
          <a:prstGeom prst="chevron">
            <a:avLst>
              <a:gd name="adj" fmla="val 8827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7000892" y="0"/>
            <a:ext cx="2143108" cy="6858000"/>
          </a:xfrm>
          <a:prstGeom prst="chevron">
            <a:avLst>
              <a:gd name="adj" fmla="val 8941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0" y="0"/>
            <a:ext cx="1071538" cy="6858000"/>
          </a:xfrm>
          <a:prstGeom prst="chevron">
            <a:avLst>
              <a:gd name="adj" fmla="val 85140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7572396" y="0"/>
            <a:ext cx="1571604" cy="6858000"/>
          </a:xfrm>
          <a:prstGeom prst="chevron">
            <a:avLst>
              <a:gd name="adj" fmla="val 8941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" name="23 Imagen" descr="cooltext121538722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571480"/>
            <a:ext cx="761905" cy="812698"/>
          </a:xfrm>
          <a:prstGeom prst="rect">
            <a:avLst/>
          </a:prstGeom>
        </p:spPr>
      </p:pic>
      <p:pic>
        <p:nvPicPr>
          <p:cNvPr id="25" name="24 Imagen" descr="cooltext121538751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571480"/>
            <a:ext cx="787302" cy="863492"/>
          </a:xfrm>
          <a:prstGeom prst="rect">
            <a:avLst/>
          </a:prstGeom>
        </p:spPr>
      </p:pic>
      <p:pic>
        <p:nvPicPr>
          <p:cNvPr id="26" name="25 Imagen" descr="cooltext121538722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571480"/>
            <a:ext cx="761905" cy="812698"/>
          </a:xfrm>
          <a:prstGeom prst="rect">
            <a:avLst/>
          </a:prstGeom>
        </p:spPr>
      </p:pic>
      <p:pic>
        <p:nvPicPr>
          <p:cNvPr id="27" name="26 Imagen" descr="cooltext1215387721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571480"/>
            <a:ext cx="785818" cy="838095"/>
          </a:xfrm>
          <a:prstGeom prst="rect">
            <a:avLst/>
          </a:prstGeom>
        </p:spPr>
      </p:pic>
      <p:pic>
        <p:nvPicPr>
          <p:cNvPr id="28" name="27 Imagen" descr="cooltext1215387882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571480"/>
            <a:ext cx="761905" cy="812698"/>
          </a:xfrm>
          <a:prstGeom prst="rect">
            <a:avLst/>
          </a:prstGeom>
        </p:spPr>
      </p:pic>
      <p:pic>
        <p:nvPicPr>
          <p:cNvPr id="29" name="28 Imagen" descr="cooltext1215387882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571480"/>
            <a:ext cx="761905" cy="812698"/>
          </a:xfrm>
          <a:prstGeom prst="rect">
            <a:avLst/>
          </a:prstGeom>
        </p:spPr>
      </p:pic>
      <p:pic>
        <p:nvPicPr>
          <p:cNvPr id="30" name="29 Imagen" descr="cooltext1215388104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428604"/>
            <a:ext cx="406349" cy="965079"/>
          </a:xfrm>
          <a:prstGeom prst="rect">
            <a:avLst/>
          </a:prstGeom>
        </p:spPr>
      </p:pic>
      <p:pic>
        <p:nvPicPr>
          <p:cNvPr id="31" name="30 Imagen" descr="cooltext1215388291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1857364"/>
            <a:ext cx="774603" cy="812698"/>
          </a:xfrm>
          <a:prstGeom prst="rect">
            <a:avLst/>
          </a:prstGeom>
        </p:spPr>
      </p:pic>
      <p:pic>
        <p:nvPicPr>
          <p:cNvPr id="32" name="31 Imagen" descr="cooltext1215388457.png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857364"/>
            <a:ext cx="609524" cy="812698"/>
          </a:xfrm>
          <a:prstGeom prst="rect">
            <a:avLst/>
          </a:prstGeom>
        </p:spPr>
      </p:pic>
      <p:pic>
        <p:nvPicPr>
          <p:cNvPr id="33" name="32 Imagen" descr="cooltext1215388663.png"/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3143248"/>
            <a:ext cx="609524" cy="812698"/>
          </a:xfrm>
          <a:prstGeom prst="rect">
            <a:avLst/>
          </a:prstGeom>
        </p:spPr>
      </p:pic>
      <p:pic>
        <p:nvPicPr>
          <p:cNvPr id="34" name="33 Imagen" descr="cooltext121538751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57290" y="3143248"/>
            <a:ext cx="787302" cy="863492"/>
          </a:xfrm>
          <a:prstGeom prst="rect">
            <a:avLst/>
          </a:prstGeom>
        </p:spPr>
      </p:pic>
      <p:pic>
        <p:nvPicPr>
          <p:cNvPr id="35" name="34 Imagen" descr="cooltext1215388863.png"/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3143248"/>
            <a:ext cx="736508" cy="812698"/>
          </a:xfrm>
          <a:prstGeom prst="rect">
            <a:avLst/>
          </a:prstGeom>
        </p:spPr>
      </p:pic>
      <p:pic>
        <p:nvPicPr>
          <p:cNvPr id="36" name="35 Imagen" descr="cooltext121538751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3143248"/>
            <a:ext cx="787302" cy="863492"/>
          </a:xfrm>
          <a:prstGeom prst="rect">
            <a:avLst/>
          </a:prstGeom>
        </p:spPr>
      </p:pic>
      <p:pic>
        <p:nvPicPr>
          <p:cNvPr id="37" name="36 Imagen" descr="cooltext1215389058.png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143248"/>
            <a:ext cx="647619" cy="863492"/>
          </a:xfrm>
          <a:prstGeom prst="rect">
            <a:avLst/>
          </a:prstGeom>
        </p:spPr>
      </p:pic>
      <p:pic>
        <p:nvPicPr>
          <p:cNvPr id="38" name="37 Imagen" descr="cooltext1215389248.png"/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5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2428860" y="4500570"/>
            <a:ext cx="584127" cy="812698"/>
          </a:xfrm>
          <a:prstGeom prst="rect">
            <a:avLst/>
          </a:prstGeom>
        </p:spPr>
      </p:pic>
      <p:pic>
        <p:nvPicPr>
          <p:cNvPr id="62466" name="Picture 2" descr="Rendered Image"/>
          <p:cNvPicPr>
            <a:picLocks noChangeAspect="1" noChangeArrowheads="1"/>
          </p:cNvPicPr>
          <p:nvPr/>
        </p:nvPicPr>
        <p:blipFill>
          <a:blip r:embed="rId15">
            <a:grayscl/>
            <a:lum bright="-40000"/>
          </a:blip>
          <a:srcRect/>
          <a:stretch>
            <a:fillRect/>
          </a:stretch>
        </p:blipFill>
        <p:spPr bwMode="auto">
          <a:xfrm>
            <a:off x="0" y="5929330"/>
            <a:ext cx="3168625" cy="3571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zoom/>
    <p:sndAc>
      <p:stSnd loop="1">
        <p:snd r:embed="rId2" name="- Michael Jackson's Moonwalker - Billie Jean (Cavern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2" animBg="1"/>
      <p:bldP spid="10" grpId="0" animBg="1"/>
      <p:bldP spid="10" grpId="2" animBg="1"/>
      <p:bldP spid="14" grpId="0" animBg="1"/>
      <p:bldP spid="14" grpId="2" animBg="1"/>
      <p:bldP spid="15" grpId="0" animBg="1"/>
      <p:bldP spid="15" grpId="2" animBg="1"/>
      <p:bldP spid="16" grpId="0" animBg="1"/>
      <p:bldP spid="16" grpId="2" animBg="1"/>
      <p:bldP spid="17" grpId="0" animBg="1"/>
      <p:bldP spid="17" grpId="2" animBg="1"/>
      <p:bldP spid="18" grpId="0" animBg="1"/>
      <p:bldP spid="18" grpId="2" animBg="1"/>
      <p:bldP spid="19" grpId="0" animBg="1"/>
      <p:bldP spid="19" grpId="2" animBg="1"/>
      <p:bldP spid="20" grpId="0" animBg="1"/>
      <p:bldP spid="20" grpId="2" animBg="1"/>
      <p:bldP spid="21" grpId="0" animBg="1"/>
      <p:bldP spid="21" grpId="2" animBg="1"/>
      <p:bldP spid="22" grpId="0" animBg="1"/>
      <p:bldP spid="22" grpId="2" animBg="1"/>
      <p:bldP spid="23" grpId="0" animBg="1"/>
      <p:bldP spid="23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Imagen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4 Marcador de contenido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4 Marcador de contenido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FFT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12" name="11 Imagen" descr="Imagen1FFFT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13" name="12 Imagen" descr="Imagen1FFFT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GD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FGD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Imagen1FGD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d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d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DFWF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Imagen1DFWF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Imagen1DFWF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TT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TTT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d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sd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t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Imagen1tt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1tt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pic>
        <p:nvPicPr>
          <p:cNvPr id="6" name="5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62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Y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YY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Imagen1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U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Imagen1U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8" name="7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9" name="8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J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Imagen1J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  <p:pic>
        <p:nvPicPr>
          <p:cNvPr id="9" name="8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2281"/>
          </a:xfrm>
          <a:prstGeom prst="rect">
            <a:avLst/>
          </a:prstGeom>
        </p:spPr>
      </p:pic>
      <p:pic>
        <p:nvPicPr>
          <p:cNvPr id="10" name="9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9"/>
            <a:ext cx="9144000" cy="6822281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S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sw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sw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gg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tgg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t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ert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ert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211"/>
          </a:xfrm>
          <a:prstGeom prst="rect">
            <a:avLst/>
          </a:prstGeom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211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D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SDA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7" name="6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t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rtwer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10000" contrast="40000"/>
          </a:blip>
          <a:srcRect/>
          <a:stretch>
            <a:fillRect/>
          </a:stretch>
        </p:blipFill>
        <p:spPr bwMode="auto">
          <a:xfrm rot="19988497">
            <a:off x="5966524" y="4671166"/>
            <a:ext cx="2475178" cy="15320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OPURRI DE FOTOS -2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POPURRI DE FOTOS -2-</Template>
  <TotalTime>0</TotalTime>
  <Words>43</Words>
  <Application>Microsoft Office PowerPoint</Application>
  <PresentationFormat>Presentación en pantalla (4:3)</PresentationFormat>
  <Paragraphs>18</Paragraphs>
  <Slides>56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POPURRI DE FOTOS -2-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2013-10-01T17:54:40Z</dcterms:created>
  <dcterms:modified xsi:type="dcterms:W3CDTF">2013-10-01T17:56:31Z</dcterms:modified>
</cp:coreProperties>
</file>