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31" r:id="rId3"/>
    <p:sldId id="281" r:id="rId4"/>
    <p:sldId id="273" r:id="rId5"/>
    <p:sldId id="278" r:id="rId6"/>
    <p:sldId id="275" r:id="rId7"/>
    <p:sldId id="282" r:id="rId8"/>
    <p:sldId id="272" r:id="rId9"/>
    <p:sldId id="271" r:id="rId10"/>
    <p:sldId id="264" r:id="rId11"/>
    <p:sldId id="280" r:id="rId12"/>
    <p:sldId id="270" r:id="rId13"/>
    <p:sldId id="265" r:id="rId14"/>
    <p:sldId id="291" r:id="rId15"/>
    <p:sldId id="268" r:id="rId16"/>
    <p:sldId id="262" r:id="rId17"/>
    <p:sldId id="267" r:id="rId18"/>
    <p:sldId id="283" r:id="rId19"/>
    <p:sldId id="263" r:id="rId20"/>
    <p:sldId id="261" r:id="rId21"/>
    <p:sldId id="296" r:id="rId22"/>
    <p:sldId id="284" r:id="rId23"/>
    <p:sldId id="290" r:id="rId24"/>
    <p:sldId id="303" r:id="rId25"/>
    <p:sldId id="289" r:id="rId26"/>
    <p:sldId id="288" r:id="rId27"/>
    <p:sldId id="312" r:id="rId28"/>
    <p:sldId id="287" r:id="rId29"/>
    <p:sldId id="306" r:id="rId30"/>
    <p:sldId id="300" r:id="rId31"/>
    <p:sldId id="286" r:id="rId32"/>
    <p:sldId id="285" r:id="rId33"/>
    <p:sldId id="256" r:id="rId34"/>
    <p:sldId id="304" r:id="rId35"/>
    <p:sldId id="301" r:id="rId36"/>
    <p:sldId id="298" r:id="rId37"/>
    <p:sldId id="297" r:id="rId38"/>
    <p:sldId id="295" r:id="rId39"/>
    <p:sldId id="294" r:id="rId40"/>
    <p:sldId id="293" r:id="rId41"/>
    <p:sldId id="292" r:id="rId42"/>
    <p:sldId id="325" r:id="rId43"/>
    <p:sldId id="324" r:id="rId44"/>
    <p:sldId id="323" r:id="rId45"/>
    <p:sldId id="318" r:id="rId46"/>
    <p:sldId id="322" r:id="rId47"/>
    <p:sldId id="321" r:id="rId48"/>
    <p:sldId id="260" r:id="rId49"/>
    <p:sldId id="319" r:id="rId50"/>
    <p:sldId id="316" r:id="rId51"/>
    <p:sldId id="308" r:id="rId52"/>
    <p:sldId id="317" r:id="rId53"/>
    <p:sldId id="327" r:id="rId54"/>
    <p:sldId id="328" r:id="rId55"/>
    <p:sldId id="310" r:id="rId56"/>
    <p:sldId id="332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FadZfu0VYAPzV6GCp5vbQ" hashData="3coAdG0xT4K0/ICeBL2EcX7uY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00"/>
    <a:srgbClr val="CC3300"/>
    <a:srgbClr val="9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75" autoAdjust="0"/>
    <p:restoredTop sz="94660"/>
  </p:normalViewPr>
  <p:slideViewPr>
    <p:cSldViewPr>
      <p:cViewPr>
        <p:scale>
          <a:sx n="60" d="100"/>
          <a:sy n="60" d="100"/>
        </p:scale>
        <p:origin x="-390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257A1-CDBA-4740-84F0-223EE41A4623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D36C8D-39C0-42B9-B0D9-15B2A3EBE7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36C8D-39C0-42B9-B0D9-15B2A3EBE775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E0805-E249-4043-A7FA-0A76967FE5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15D18-5BB1-4F78-9C13-5D4794CB4ABA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37B4D-4AC2-4E0B-ACFD-22BDEC85B2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AC7F68-151D-4F12-A2CF-106639A0E3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22" name="21 Cheurón"/>
          <p:cNvSpPr/>
          <p:nvPr/>
        </p:nvSpPr>
        <p:spPr>
          <a:xfrm>
            <a:off x="4357686" y="0"/>
            <a:ext cx="4786314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0" y="0"/>
            <a:ext cx="4510086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500034" y="0"/>
            <a:ext cx="4214842" cy="6858000"/>
          </a:xfrm>
          <a:prstGeom prst="chevron">
            <a:avLst>
              <a:gd name="adj" fmla="val 92587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4357686" y="0"/>
            <a:ext cx="4214842" cy="6858000"/>
          </a:xfrm>
          <a:prstGeom prst="chevron">
            <a:avLst>
              <a:gd name="adj" fmla="val 92587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928662" y="0"/>
            <a:ext cx="3643338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4286248" y="0"/>
            <a:ext cx="3857652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1428728" y="0"/>
            <a:ext cx="3071834" cy="6858000"/>
          </a:xfrm>
          <a:prstGeom prst="chevron">
            <a:avLst>
              <a:gd name="adj" fmla="val 92587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4071934" y="0"/>
            <a:ext cx="3571900" cy="6858000"/>
          </a:xfrm>
          <a:prstGeom prst="chevron">
            <a:avLst>
              <a:gd name="adj" fmla="val 92587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flipH="1">
            <a:off x="1857356" y="0"/>
            <a:ext cx="2643206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929058" y="0"/>
            <a:ext cx="3214710" cy="6858000"/>
          </a:xfrm>
          <a:prstGeom prst="chevron">
            <a:avLst>
              <a:gd name="adj" fmla="val 9258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flipH="1">
            <a:off x="2285984" y="0"/>
            <a:ext cx="2214578" cy="6858000"/>
          </a:xfrm>
          <a:prstGeom prst="chevron">
            <a:avLst>
              <a:gd name="adj" fmla="val 90867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4214810" y="0"/>
            <a:ext cx="2428892" cy="6858000"/>
          </a:xfrm>
          <a:prstGeom prst="chevron">
            <a:avLst>
              <a:gd name="adj" fmla="val 90301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flipH="1">
            <a:off x="2786050" y="0"/>
            <a:ext cx="1714512" cy="6858000"/>
          </a:xfrm>
          <a:prstGeom prst="chevron">
            <a:avLst>
              <a:gd name="adj" fmla="val 8975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4214810" y="0"/>
            <a:ext cx="2000264" cy="6858000"/>
          </a:xfrm>
          <a:prstGeom prst="chevron">
            <a:avLst>
              <a:gd name="adj" fmla="val 8839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3214678" y="0"/>
            <a:ext cx="1285884" cy="6858000"/>
          </a:xfrm>
          <a:prstGeom prst="chevron">
            <a:avLst>
              <a:gd name="adj" fmla="val 83830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>
            <a:off x="4286248" y="0"/>
            <a:ext cx="1500198" cy="6858000"/>
          </a:xfrm>
          <a:prstGeom prst="chevron">
            <a:avLst>
              <a:gd name="adj" fmla="val 84918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8" name="37 Imagen" descr="cooltext1207445328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143108" y="0"/>
            <a:ext cx="844367" cy="1142984"/>
          </a:xfrm>
          <a:prstGeom prst="rect">
            <a:avLst/>
          </a:prstGeom>
        </p:spPr>
      </p:pic>
      <p:pic>
        <p:nvPicPr>
          <p:cNvPr id="39" name="38 Imagen" descr="cooltext1207445399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857488" y="71439"/>
            <a:ext cx="1071570" cy="1052262"/>
          </a:xfrm>
          <a:prstGeom prst="rect">
            <a:avLst/>
          </a:prstGeom>
        </p:spPr>
      </p:pic>
      <p:pic>
        <p:nvPicPr>
          <p:cNvPr id="40" name="39 Imagen" descr="cooltext1207445328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857620" y="71438"/>
            <a:ext cx="791611" cy="1071570"/>
          </a:xfrm>
          <a:prstGeom prst="rect">
            <a:avLst/>
          </a:prstGeom>
        </p:spPr>
      </p:pic>
      <p:pic>
        <p:nvPicPr>
          <p:cNvPr id="41" name="40 Imagen" descr="cooltext120744548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142876"/>
            <a:ext cx="857256" cy="1074152"/>
          </a:xfrm>
          <a:prstGeom prst="rect">
            <a:avLst/>
          </a:prstGeom>
        </p:spPr>
      </p:pic>
      <p:pic>
        <p:nvPicPr>
          <p:cNvPr id="42" name="41 Imagen" descr="cooltext1207445550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572132" y="142876"/>
            <a:ext cx="857256" cy="1059530"/>
          </a:xfrm>
          <a:prstGeom prst="rect">
            <a:avLst/>
          </a:prstGeom>
        </p:spPr>
      </p:pic>
      <p:pic>
        <p:nvPicPr>
          <p:cNvPr id="43" name="42 Imagen" descr="cooltext1207445550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357950" y="142876"/>
            <a:ext cx="857256" cy="1059530"/>
          </a:xfrm>
          <a:prstGeom prst="rect">
            <a:avLst/>
          </a:prstGeom>
        </p:spPr>
      </p:pic>
      <p:pic>
        <p:nvPicPr>
          <p:cNvPr id="44" name="43 Imagen" descr="cooltext120744474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767" y="0"/>
            <a:ext cx="627062" cy="1214446"/>
          </a:xfrm>
          <a:prstGeom prst="rect">
            <a:avLst/>
          </a:prstGeom>
        </p:spPr>
      </p:pic>
      <p:pic>
        <p:nvPicPr>
          <p:cNvPr id="45" name="44 Imagen" descr="cooltext1207444833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1571604" y="1071570"/>
            <a:ext cx="933296" cy="1059680"/>
          </a:xfrm>
          <a:prstGeom prst="rect">
            <a:avLst/>
          </a:prstGeom>
        </p:spPr>
      </p:pic>
      <p:pic>
        <p:nvPicPr>
          <p:cNvPr id="46" name="45 Imagen" descr="cooltext1207444962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428860" y="1214446"/>
            <a:ext cx="785818" cy="1034980"/>
          </a:xfrm>
          <a:prstGeom prst="rect">
            <a:avLst/>
          </a:prstGeom>
        </p:spPr>
      </p:pic>
      <p:pic>
        <p:nvPicPr>
          <p:cNvPr id="47" name="46 Imagen" descr="cooltext1207445641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5072066" y="1142984"/>
            <a:ext cx="668919" cy="1051159"/>
          </a:xfrm>
          <a:prstGeom prst="rect">
            <a:avLst/>
          </a:prstGeom>
        </p:spPr>
      </p:pic>
      <p:pic>
        <p:nvPicPr>
          <p:cNvPr id="48" name="47 Imagen" descr="cooltext1207445399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598110" y="1142984"/>
            <a:ext cx="857256" cy="1000132"/>
          </a:xfrm>
          <a:prstGeom prst="rect">
            <a:avLst/>
          </a:prstGeom>
        </p:spPr>
      </p:pic>
      <p:pic>
        <p:nvPicPr>
          <p:cNvPr id="49" name="48 Imagen" descr="cooltext1207445711.png"/>
          <p:cNvPicPr>
            <a:picLocks noChangeAspect="1"/>
          </p:cNvPicPr>
          <p:nvPr/>
        </p:nvPicPr>
        <p:blipFill>
          <a:blip r:embed="rId12">
            <a:lum contrast="20000"/>
          </a:blip>
          <a:stretch>
            <a:fillRect/>
          </a:stretch>
        </p:blipFill>
        <p:spPr>
          <a:xfrm>
            <a:off x="6312489" y="1142984"/>
            <a:ext cx="859187" cy="1071570"/>
          </a:xfrm>
          <a:prstGeom prst="rect">
            <a:avLst/>
          </a:prstGeom>
        </p:spPr>
      </p:pic>
      <p:pic>
        <p:nvPicPr>
          <p:cNvPr id="50" name="49 Imagen" descr="cooltext1207445399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026870" y="1142984"/>
            <a:ext cx="928694" cy="1000132"/>
          </a:xfrm>
          <a:prstGeom prst="rect">
            <a:avLst/>
          </a:prstGeom>
        </p:spPr>
      </p:pic>
      <p:pic>
        <p:nvPicPr>
          <p:cNvPr id="51" name="50 Imagen" descr="cooltext1207445793.png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7858148" y="1071546"/>
            <a:ext cx="857256" cy="1000132"/>
          </a:xfrm>
          <a:prstGeom prst="rect">
            <a:avLst/>
          </a:prstGeom>
        </p:spPr>
      </p:pic>
      <p:sp>
        <p:nvSpPr>
          <p:cNvPr id="52" name="51 CuadroTexto"/>
          <p:cNvSpPr txBox="1"/>
          <p:nvPr/>
        </p:nvSpPr>
        <p:spPr>
          <a:xfrm>
            <a:off x="571472" y="6357958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000">
    <p:zoom/>
    <p:sndAc>
      <p:stSnd loop="1">
        <p:snd r:embed="rId2" name="fo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000"/>
                            </p:stCondLst>
                            <p:childTnLst>
                              <p:par>
                                <p:cTn id="1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8000"/>
                            </p:stCondLst>
                            <p:childTnLst>
                              <p:par>
                                <p:cTn id="2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v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Imagen1v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Imagen1v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" name="27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" name="28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027"/>
            <a:ext cx="9144000" cy="6777946"/>
          </a:xfrm>
          <a:prstGeom prst="rect">
            <a:avLst/>
          </a:prstGeom>
        </p:spPr>
      </p:pic>
      <p:pic>
        <p:nvPicPr>
          <p:cNvPr id="17" name="16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7946"/>
          </a:xfrm>
          <a:prstGeom prst="rect">
            <a:avLst/>
          </a:prstGeom>
        </p:spPr>
      </p:pic>
      <p:pic>
        <p:nvPicPr>
          <p:cNvPr id="18" name="17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7946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6" name="5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Imagen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18"/>
            <a:ext cx="9144000" cy="6833563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Image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" y="0"/>
            <a:ext cx="9140992" cy="6858000"/>
          </a:xfrm>
          <a:prstGeom prst="rect">
            <a:avLst/>
          </a:prstGeom>
        </p:spPr>
      </p:pic>
      <p:pic>
        <p:nvPicPr>
          <p:cNvPr id="3" name="2 Imagen" descr="Image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" y="0"/>
            <a:ext cx="914099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5" y="0"/>
            <a:ext cx="90614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Imagen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noFill/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noFill/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47.jpg"/>
          <p:cNvPicPr>
            <a:picLocks noChangeAspect="1"/>
          </p:cNvPicPr>
          <p:nvPr/>
        </p:nvPicPr>
        <p:blipFill>
          <a:blip r:embed="rId2"/>
          <a:srcRect r="42895"/>
          <a:stretch>
            <a:fillRect/>
          </a:stretch>
        </p:blipFill>
        <p:spPr>
          <a:xfrm>
            <a:off x="0" y="0"/>
            <a:ext cx="507206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47.jpg"/>
          <p:cNvPicPr>
            <a:picLocks noChangeAspect="1"/>
          </p:cNvPicPr>
          <p:nvPr/>
        </p:nvPicPr>
        <p:blipFill>
          <a:blip r:embed="rId2"/>
          <a:srcRect l="57106"/>
          <a:stretch>
            <a:fillRect/>
          </a:stretch>
        </p:blipFill>
        <p:spPr>
          <a:xfrm>
            <a:off x="5000628" y="0"/>
            <a:ext cx="414337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Imagen4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pic>
        <p:nvPicPr>
          <p:cNvPr id="6" name="5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26685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6685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343"/>
            <a:ext cx="9144000" cy="6831315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Imagen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Imagen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30935">
            <a:off x="5615844" y="5004144"/>
            <a:ext cx="1595320" cy="1217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17</Paragraphs>
  <Slides>55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41</cp:revision>
  <dcterms:created xsi:type="dcterms:W3CDTF">2013-09-25T22:55:09Z</dcterms:created>
  <dcterms:modified xsi:type="dcterms:W3CDTF">2013-09-26T15:38:27Z</dcterms:modified>
</cp:coreProperties>
</file>