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6"/>
  </p:notesMasterIdLst>
  <p:sldIdLst>
    <p:sldId id="268" r:id="rId3"/>
    <p:sldId id="305" r:id="rId4"/>
    <p:sldId id="302" r:id="rId5"/>
    <p:sldId id="261" r:id="rId6"/>
    <p:sldId id="273" r:id="rId7"/>
    <p:sldId id="306" r:id="rId8"/>
    <p:sldId id="256" r:id="rId9"/>
    <p:sldId id="277" r:id="rId10"/>
    <p:sldId id="258" r:id="rId11"/>
    <p:sldId id="271" r:id="rId12"/>
    <p:sldId id="280" r:id="rId13"/>
    <p:sldId id="278" r:id="rId14"/>
    <p:sldId id="276" r:id="rId15"/>
    <p:sldId id="275" r:id="rId16"/>
    <p:sldId id="281" r:id="rId17"/>
    <p:sldId id="274" r:id="rId18"/>
    <p:sldId id="262" r:id="rId19"/>
    <p:sldId id="270" r:id="rId20"/>
    <p:sldId id="272" r:id="rId21"/>
    <p:sldId id="269" r:id="rId22"/>
    <p:sldId id="267" r:id="rId23"/>
    <p:sldId id="265" r:id="rId24"/>
    <p:sldId id="298" r:id="rId25"/>
    <p:sldId id="296" r:id="rId26"/>
    <p:sldId id="297" r:id="rId27"/>
    <p:sldId id="295" r:id="rId28"/>
    <p:sldId id="294" r:id="rId29"/>
    <p:sldId id="292" r:id="rId30"/>
    <p:sldId id="293" r:id="rId31"/>
    <p:sldId id="290" r:id="rId32"/>
    <p:sldId id="291" r:id="rId33"/>
    <p:sldId id="289" r:id="rId34"/>
    <p:sldId id="287" r:id="rId35"/>
    <p:sldId id="288" r:id="rId36"/>
    <p:sldId id="286" r:id="rId37"/>
    <p:sldId id="285" r:id="rId38"/>
    <p:sldId id="284" r:id="rId39"/>
    <p:sldId id="260" r:id="rId40"/>
    <p:sldId id="303" r:id="rId41"/>
    <p:sldId id="301" r:id="rId42"/>
    <p:sldId id="299" r:id="rId43"/>
    <p:sldId id="283" r:id="rId44"/>
    <p:sldId id="307" r:id="rId4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KgT94T2xkaYMW5rtqyERdQ" hashData="iocaM+JK8mmRy87aekF0FRmTJt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884106"/>
    <a:srgbClr val="602E04"/>
    <a:srgbClr val="DBAF5F"/>
    <a:srgbClr val="7A0000"/>
    <a:srgbClr val="993366"/>
    <a:srgbClr val="A17B49"/>
    <a:srgbClr val="43301D"/>
    <a:srgbClr val="573F15"/>
    <a:srgbClr val="492B1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23939" autoAdjust="0"/>
    <p:restoredTop sz="94660"/>
  </p:normalViewPr>
  <p:slideViewPr>
    <p:cSldViewPr>
      <p:cViewPr>
        <p:scale>
          <a:sx n="50" d="100"/>
          <a:sy n="50" d="100"/>
        </p:scale>
        <p:origin x="-360" y="-4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C169AB5-6B9C-4965-96E2-583AE161F764}" type="datetimeFigureOut">
              <a:rPr lang="es-ES" smtClean="0"/>
              <a:pPr/>
              <a:t>28/08/2014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18BC7E6-F0D1-46C7-8F29-BA41B89E81F1}"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18BC7E6-F0D1-46C7-8F29-BA41B89E81F1}" type="slidenum">
              <a:rPr lang="es-ES" smtClean="0"/>
              <a:pPr/>
              <a:t>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18BC7E6-F0D1-46C7-8F29-BA41B89E81F1}" type="slidenum">
              <a:rPr lang="es-ES" smtClean="0"/>
              <a:pPr/>
              <a:t>8</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18BC7E6-F0D1-46C7-8F29-BA41B89E81F1}" type="slidenum">
              <a:rPr lang="es-ES" smtClean="0"/>
              <a:pPr/>
              <a:t>12</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18BC7E6-F0D1-46C7-8F29-BA41B89E81F1}" type="slidenum">
              <a:rPr lang="es-ES" smtClean="0"/>
              <a:pPr/>
              <a:t>16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7BA461D-8C50-4A7D-93C4-47745D4E604D}" type="datetimeFigureOut">
              <a:rPr lang="es-ES" smtClean="0"/>
              <a:pPr/>
              <a:t>28/08/2014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D86C9F1-4DEC-4A35-8B80-5C4707F99F05}" type="slidenum">
              <a:rPr lang="es-ES" smtClean="0"/>
              <a:pPr/>
              <a:t>‹Nº›</a:t>
            </a:fld>
            <a:endParaRPr lang="es-ES"/>
          </a:p>
        </p:txBody>
      </p:sp>
    </p:spTree>
  </p:cSld>
  <p:clrMapOvr>
    <a:masterClrMapping/>
  </p:clrMapOvr>
  <p:transition spd="slow"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7BA461D-8C50-4A7D-93C4-47745D4E604D}" type="datetimeFigureOut">
              <a:rPr lang="es-ES" smtClean="0"/>
              <a:pPr/>
              <a:t>28/08/2014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D86C9F1-4DEC-4A35-8B80-5C4707F99F05}" type="slidenum">
              <a:rPr lang="es-ES" smtClean="0"/>
              <a:pPr/>
              <a:t>‹Nº›</a:t>
            </a:fld>
            <a:endParaRPr lang="es-ES"/>
          </a:p>
        </p:txBody>
      </p:sp>
    </p:spTree>
  </p:cSld>
  <p:clrMapOvr>
    <a:masterClrMapping/>
  </p:clrMapOvr>
  <p:transition spd="slow"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7BA461D-8C50-4A7D-93C4-47745D4E604D}" type="datetimeFigureOut">
              <a:rPr lang="es-ES" smtClean="0"/>
              <a:pPr/>
              <a:t>28/08/2014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D86C9F1-4DEC-4A35-8B80-5C4707F99F05}" type="slidenum">
              <a:rPr lang="es-ES" smtClean="0"/>
              <a:pPr/>
              <a:t>‹Nº›</a:t>
            </a:fld>
            <a:endParaRPr lang="es-ES"/>
          </a:p>
        </p:txBody>
      </p:sp>
    </p:spTree>
  </p:cSld>
  <p:clrMapOvr>
    <a:masterClrMapping/>
  </p:clrMapOvr>
  <p:transition spd="slow"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7BA461D-8C50-4A7D-93C4-47745D4E604D}" type="datetimeFigureOut">
              <a:rPr lang="es-ES" smtClean="0"/>
              <a:pPr/>
              <a:t>28/08/2014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86C9F1-4DEC-4A35-8B80-5C4707F99F05}" type="slidenum">
              <a:rPr lang="es-ES" smtClean="0"/>
              <a:pPr/>
              <a:t>‹Nº›</a:t>
            </a:fld>
            <a:endParaRPr lang="es-ES"/>
          </a:p>
        </p:txBody>
      </p:sp>
    </p:spTree>
  </p:cSld>
  <p:clrMapOvr>
    <a:masterClrMapping/>
  </p:clrMapOvr>
  <p:transition spd="slow"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7BA461D-8C50-4A7D-93C4-47745D4E604D}" type="datetimeFigureOut">
              <a:rPr lang="es-ES" smtClean="0"/>
              <a:pPr/>
              <a:t>28/08/2014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D86C9F1-4DEC-4A35-8B80-5C4707F99F05}" type="slidenum">
              <a:rPr lang="es-ES" smtClean="0"/>
              <a:pPr/>
              <a:t>‹Nº›</a:t>
            </a:fld>
            <a:endParaRPr lang="es-ES"/>
          </a:p>
        </p:txBody>
      </p:sp>
    </p:spTree>
  </p:cSld>
  <p:clrMapOvr>
    <a:masterClrMapping/>
  </p:clrMapOvr>
  <p:transition spd="slow"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7BA461D-8C50-4A7D-93C4-47745D4E604D}" type="datetimeFigureOut">
              <a:rPr lang="es-ES" smtClean="0"/>
              <a:pPr/>
              <a:t>28/08/2014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D86C9F1-4DEC-4A35-8B80-5C4707F99F05}" type="slidenum">
              <a:rPr lang="es-ES" smtClean="0"/>
              <a:pPr/>
              <a:t>‹Nº›</a:t>
            </a:fld>
            <a:endParaRPr lang="es-ES"/>
          </a:p>
        </p:txBody>
      </p:sp>
    </p:spTree>
  </p:cSld>
  <p:clrMapOvr>
    <a:masterClrMapping/>
  </p:clrMapOvr>
  <p:transition spd="slow"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7BA461D-8C50-4A7D-93C4-47745D4E604D}" type="datetimeFigureOut">
              <a:rPr lang="es-ES" smtClean="0"/>
              <a:pPr/>
              <a:t>28/08/2014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D86C9F1-4DEC-4A35-8B80-5C4707F99F05}" type="slidenum">
              <a:rPr lang="es-ES" smtClean="0"/>
              <a:pPr/>
              <a:t>‹Nº›</a:t>
            </a:fld>
            <a:endParaRPr lang="es-ES"/>
          </a:p>
        </p:txBody>
      </p:sp>
    </p:spTree>
  </p:cSld>
  <p:clrMapOvr>
    <a:masterClrMapping/>
  </p:clrMapOvr>
  <p:transition spd="slow"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7BA461D-8C50-4A7D-93C4-47745D4E604D}" type="datetimeFigureOut">
              <a:rPr lang="es-ES" smtClean="0"/>
              <a:pPr/>
              <a:t>28/08/2014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86C9F1-4DEC-4A35-8B80-5C4707F99F05}" type="slidenum">
              <a:rPr lang="es-ES" smtClean="0"/>
              <a:pPr/>
              <a:t>‹Nº›</a:t>
            </a:fld>
            <a:endParaRPr lang="es-ES"/>
          </a:p>
        </p:txBody>
      </p:sp>
    </p:spTree>
  </p:cSld>
  <p:clrMapOvr>
    <a:masterClrMapping/>
  </p:clrMapOvr>
  <p:transition spd="slow"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7BA461D-8C50-4A7D-93C4-47745D4E604D}" type="datetimeFigureOut">
              <a:rPr lang="es-ES" smtClean="0"/>
              <a:pPr/>
              <a:t>28/08/2014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86C9F1-4DEC-4A35-8B80-5C4707F99F05}" type="slidenum">
              <a:rPr lang="es-ES" smtClean="0"/>
              <a:pPr/>
              <a:t>‹Nº›</a:t>
            </a:fld>
            <a:endParaRPr lang="es-ES"/>
          </a:p>
        </p:txBody>
      </p:sp>
    </p:spTree>
  </p:cSld>
  <p:clrMapOvr>
    <a:masterClrMapping/>
  </p:clrMapOvr>
  <p:transition spd="slow"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7BA461D-8C50-4A7D-93C4-47745D4E604D}" type="datetimeFigureOut">
              <a:rPr lang="es-ES" smtClean="0"/>
              <a:pPr/>
              <a:t>28/08/2014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D86C9F1-4DEC-4A35-8B80-5C4707F99F05}" type="slidenum">
              <a:rPr lang="es-ES" smtClean="0"/>
              <a:pPr/>
              <a:t>‹Nº›</a:t>
            </a:fld>
            <a:endParaRPr lang="es-ES"/>
          </a:p>
        </p:txBody>
      </p:sp>
    </p:spTree>
  </p:cSld>
  <p:clrMapOvr>
    <a:masterClrMapping/>
  </p:clrMapOvr>
  <p:transition spd="slow"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7BA461D-8C50-4A7D-93C4-47745D4E604D}" type="datetimeFigureOut">
              <a:rPr lang="es-ES" smtClean="0"/>
              <a:pPr/>
              <a:t>28/08/2014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D86C9F1-4DEC-4A35-8B80-5C4707F99F05}" type="slidenum">
              <a:rPr lang="es-ES" smtClean="0"/>
              <a:pPr/>
              <a:t>‹Nº›</a:t>
            </a:fld>
            <a:endParaRPr lang="es-ES"/>
          </a:p>
        </p:txBody>
      </p:sp>
    </p:spTree>
  </p:cSld>
  <p:clrMapOvr>
    <a:masterClrMapping/>
  </p:clrMapOvr>
  <p:transition spd="slow"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B768D84-F091-49A4-9480-2ECA7D9B7342}"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BA461D-8C50-4A7D-93C4-47745D4E604D}" type="datetimeFigureOut">
              <a:rPr lang="es-ES" smtClean="0"/>
              <a:pPr/>
              <a:t>28/08/2014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86C9F1-4DEC-4A35-8B80-5C4707F99F05}"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B323799-E29C-4E33-B5F3-FA6E595BC54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45.png"/><Relationship Id="rId7" Type="http://schemas.openxmlformats.org/officeDocument/2006/relationships/image" Target="../media/image4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4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4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5 (17).jpg"/>
          <p:cNvPicPr>
            <a:picLocks noChangeAspect="1"/>
          </p:cNvPicPr>
          <p:nvPr/>
        </p:nvPicPr>
        <p:blipFill>
          <a:blip r:embed="rId3"/>
          <a:stretch>
            <a:fillRect/>
          </a:stretch>
        </p:blipFill>
        <p:spPr>
          <a:xfrm>
            <a:off x="0" y="0"/>
            <a:ext cx="9144000" cy="6858000"/>
          </a:xfrm>
          <a:prstGeom prst="rect">
            <a:avLst/>
          </a:prstGeom>
        </p:spPr>
      </p:pic>
      <p:sp>
        <p:nvSpPr>
          <p:cNvPr id="5" name="4 Medio marco"/>
          <p:cNvSpPr/>
          <p:nvPr/>
        </p:nvSpPr>
        <p:spPr>
          <a:xfrm>
            <a:off x="571472" y="419080"/>
            <a:ext cx="4286280" cy="2786082"/>
          </a:xfrm>
          <a:prstGeom prst="halfFrame">
            <a:avLst>
              <a:gd name="adj1" fmla="val 12622"/>
              <a:gd name="adj2" fmla="val 14745"/>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flipH="1">
            <a:off x="4857752" y="419080"/>
            <a:ext cx="3786214" cy="2928958"/>
          </a:xfrm>
          <a:prstGeom prst="halfFrame">
            <a:avLst>
              <a:gd name="adj1" fmla="val 12112"/>
              <a:gd name="adj2" fmla="val 1341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6200000">
            <a:off x="1112019" y="2674139"/>
            <a:ext cx="3133748" cy="4214842"/>
          </a:xfrm>
          <a:prstGeom prst="halfFrame">
            <a:avLst>
              <a:gd name="adj1" fmla="val 12707"/>
              <a:gd name="adj2" fmla="val 1161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flipV="1">
            <a:off x="5183985" y="2888453"/>
            <a:ext cx="3062310" cy="3857652"/>
          </a:xfrm>
          <a:prstGeom prst="halfFrame">
            <a:avLst>
              <a:gd name="adj1" fmla="val 12707"/>
              <a:gd name="adj2" fmla="val 13159"/>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a:off x="1142976" y="928670"/>
            <a:ext cx="3143272" cy="2000264"/>
          </a:xfrm>
          <a:prstGeom prst="halfFrame">
            <a:avLst>
              <a:gd name="adj1" fmla="val 16431"/>
              <a:gd name="adj2" fmla="val 17602"/>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6200000">
            <a:off x="1469209" y="3102767"/>
            <a:ext cx="2419368" cy="3214710"/>
          </a:xfrm>
          <a:prstGeom prst="halfFrame">
            <a:avLst>
              <a:gd name="adj1" fmla="val 15069"/>
              <a:gd name="adj2" fmla="val 1476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flipH="1">
            <a:off x="5286380" y="928670"/>
            <a:ext cx="2857520" cy="2143140"/>
          </a:xfrm>
          <a:prstGeom prst="halfFrame">
            <a:avLst>
              <a:gd name="adj1" fmla="val 16556"/>
              <a:gd name="adj2" fmla="val 1875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a:off x="1862118" y="3567114"/>
            <a:ext cx="1633550" cy="2214578"/>
          </a:xfrm>
          <a:prstGeom prst="halfFrame">
            <a:avLst>
              <a:gd name="adj1" fmla="val 19734"/>
              <a:gd name="adj2" fmla="val 21761"/>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6200000" flipV="1">
            <a:off x="5576894" y="3281362"/>
            <a:ext cx="2276492" cy="2857520"/>
          </a:xfrm>
          <a:prstGeom prst="halfFrame">
            <a:avLst>
              <a:gd name="adj1" fmla="val 16891"/>
              <a:gd name="adj2" fmla="val 16506"/>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a:off x="1571604" y="1357298"/>
            <a:ext cx="2071702" cy="1214446"/>
          </a:xfrm>
          <a:prstGeom prst="halfFrame">
            <a:avLst>
              <a:gd name="adj1" fmla="val 24274"/>
              <a:gd name="adj2" fmla="val 28583"/>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flipH="1">
            <a:off x="5857884" y="1357298"/>
            <a:ext cx="1785950" cy="1357322"/>
          </a:xfrm>
          <a:prstGeom prst="halfFrame">
            <a:avLst>
              <a:gd name="adj1" fmla="val 22170"/>
              <a:gd name="adj2" fmla="val 24364"/>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edio marco"/>
          <p:cNvSpPr/>
          <p:nvPr/>
        </p:nvSpPr>
        <p:spPr>
          <a:xfrm rot="16200000" flipV="1">
            <a:off x="6076960" y="3781428"/>
            <a:ext cx="1347798" cy="1785950"/>
          </a:xfrm>
          <a:prstGeom prst="halfFrame">
            <a:avLst>
              <a:gd name="adj1" fmla="val 23958"/>
              <a:gd name="adj2" fmla="val 23573"/>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uadroTexto"/>
          <p:cNvSpPr txBox="1"/>
          <p:nvPr/>
        </p:nvSpPr>
        <p:spPr>
          <a:xfrm>
            <a:off x="0" y="6215082"/>
            <a:ext cx="2725426" cy="338554"/>
          </a:xfrm>
          <a:prstGeom prst="rect">
            <a:avLst/>
          </a:prstGeom>
          <a:noFill/>
        </p:spPr>
        <p:txBody>
          <a:bodyPr wrap="none" rtlCol="0">
            <a:spAutoFit/>
          </a:bodyPr>
          <a:lstStyle/>
          <a:p>
            <a:r>
              <a:rPr lang="es-ES_tradnl" sz="1600" dirty="0" smtClean="0">
                <a:solidFill>
                  <a:srgbClr val="DBAF5F"/>
                </a:solidFill>
                <a:effectLst>
                  <a:outerShdw blurRad="38100" dist="38100" dir="2700000" algn="tl">
                    <a:srgbClr val="000000">
                      <a:alpha val="43137"/>
                    </a:srgbClr>
                  </a:outerShdw>
                </a:effectLst>
                <a:latin typeface="Script MT Bold" pitchFamily="66" charset="0"/>
              </a:rPr>
              <a:t>Esta es una creación de Raquel</a:t>
            </a:r>
            <a:endParaRPr lang="es-ES" sz="1600" dirty="0">
              <a:solidFill>
                <a:srgbClr val="DBAF5F"/>
              </a:solidFill>
              <a:effectLst>
                <a:outerShdw blurRad="38100" dist="38100" dir="2700000" algn="tl">
                  <a:srgbClr val="000000">
                    <a:alpha val="43137"/>
                  </a:srgbClr>
                </a:outerShdw>
              </a:effectLst>
              <a:latin typeface="Script MT Bold" pitchFamily="66" charset="0"/>
            </a:endParaRPr>
          </a:p>
        </p:txBody>
      </p:sp>
      <p:sp>
        <p:nvSpPr>
          <p:cNvPr id="20" name="19 CuadroTexto"/>
          <p:cNvSpPr txBox="1"/>
          <p:nvPr/>
        </p:nvSpPr>
        <p:spPr>
          <a:xfrm>
            <a:off x="1571604" y="2428868"/>
            <a:ext cx="1837362" cy="1446550"/>
          </a:xfrm>
          <a:prstGeom prst="rect">
            <a:avLst/>
          </a:prstGeom>
          <a:noFill/>
        </p:spPr>
        <p:txBody>
          <a:bodyPr wrap="none" rtlCol="0">
            <a:spAutoFit/>
            <a:scene3d>
              <a:camera prst="orthographicFront"/>
              <a:lightRig rig="threePt" dir="t"/>
            </a:scene3d>
            <a:sp3d extrusionH="57150">
              <a:bevelT h="25400" prst="softRound"/>
            </a:sp3d>
          </a:bodyPr>
          <a:lstStyle/>
          <a:p>
            <a:r>
              <a:rPr lang="es-ES_tradnl" sz="8800" dirty="0" smtClean="0">
                <a:blipFill>
                  <a:blip r:embed="rId4"/>
                  <a:stretch>
                    <a:fillRect/>
                  </a:stretch>
                </a:blipFill>
                <a:effectLst>
                  <a:outerShdw blurRad="38100" dist="38100" dir="2700000" algn="tl">
                    <a:srgbClr val="000000">
                      <a:alpha val="43137"/>
                    </a:srgbClr>
                  </a:outerShdw>
                </a:effectLst>
                <a:latin typeface="Edwardian Script ITC" pitchFamily="66" charset="0"/>
              </a:rPr>
              <a:t>Pole</a:t>
            </a:r>
            <a:endParaRPr lang="es-ES" sz="8800" dirty="0">
              <a:blipFill>
                <a:blip r:embed="rId4"/>
                <a:stretch>
                  <a:fillRect/>
                </a:stretch>
              </a:blipFill>
              <a:effectLst>
                <a:outerShdw blurRad="38100" dist="38100" dir="2700000" algn="tl">
                  <a:srgbClr val="000000">
                    <a:alpha val="43137"/>
                  </a:srgbClr>
                </a:outerShdw>
              </a:effectLst>
              <a:latin typeface="Edwardian Script ITC" pitchFamily="66" charset="0"/>
            </a:endParaRPr>
          </a:p>
        </p:txBody>
      </p:sp>
      <p:sp>
        <p:nvSpPr>
          <p:cNvPr id="21" name="20 CuadroTexto"/>
          <p:cNvSpPr txBox="1"/>
          <p:nvPr/>
        </p:nvSpPr>
        <p:spPr>
          <a:xfrm>
            <a:off x="2214546" y="3786190"/>
            <a:ext cx="2520242" cy="1446550"/>
          </a:xfrm>
          <a:prstGeom prst="rect">
            <a:avLst/>
          </a:prstGeom>
          <a:noFill/>
        </p:spPr>
        <p:txBody>
          <a:bodyPr wrap="none" rtlCol="0">
            <a:spAutoFit/>
            <a:scene3d>
              <a:camera prst="orthographicFront"/>
              <a:lightRig rig="threePt" dir="t"/>
            </a:scene3d>
            <a:sp3d extrusionH="57150">
              <a:bevelT h="25400" prst="softRound"/>
            </a:sp3d>
          </a:bodyPr>
          <a:lstStyle/>
          <a:p>
            <a:r>
              <a:rPr lang="es-ES_tradnl" sz="8800" dirty="0" smtClean="0">
                <a:blipFill>
                  <a:blip r:embed="rId4"/>
                  <a:stretch>
                    <a:fillRect/>
                  </a:stretch>
                </a:blipFill>
                <a:effectLst>
                  <a:outerShdw blurRad="38100" dist="38100" dir="2700000" algn="tl">
                    <a:srgbClr val="000000">
                      <a:alpha val="43137"/>
                    </a:srgbClr>
                  </a:outerShdw>
                </a:effectLst>
                <a:latin typeface="Edwardian Script ITC" pitchFamily="66" charset="0"/>
              </a:rPr>
              <a:t>Dance</a:t>
            </a:r>
            <a:endParaRPr lang="es-ES" sz="9600" dirty="0">
              <a:blipFill>
                <a:blip r:embed="rId4"/>
                <a:stretch>
                  <a:fillRect/>
                </a:stretch>
              </a:blipFill>
              <a:effectLst>
                <a:outerShdw blurRad="38100" dist="38100" dir="2700000" algn="tl">
                  <a:srgbClr val="000000">
                    <a:alpha val="43137"/>
                  </a:srgbClr>
                </a:outerShdw>
              </a:effectLst>
              <a:latin typeface="Edwardian Script ITC" pitchFamily="66" charset="0"/>
            </a:endParaRPr>
          </a:p>
        </p:txBody>
      </p:sp>
      <p:pic>
        <p:nvPicPr>
          <p:cNvPr id="22" name="21 Imagen" descr="5 (17).jpg"/>
          <p:cNvPicPr>
            <a:picLocks noChangeAspect="1"/>
          </p:cNvPicPr>
          <p:nvPr/>
        </p:nvPicPr>
        <p:blipFill>
          <a:blip r:embed="rId3"/>
          <a:stretch>
            <a:fillRect/>
          </a:stretch>
        </p:blipFill>
        <p:spPr>
          <a:xfrm>
            <a:off x="0" y="0"/>
            <a:ext cx="9143999" cy="6858000"/>
          </a:xfrm>
          <a:prstGeom prst="rect">
            <a:avLst/>
          </a:prstGeom>
        </p:spPr>
      </p:pic>
    </p:spTree>
  </p:cSld>
  <p:clrMapOvr>
    <a:masterClrMapping/>
  </p:clrMapOvr>
  <p:transition spd="slow" advTm="28000">
    <p:sndAc>
      <p:stSnd loop="1">
        <p:snd r:embed="rId2" name="Kenny G - Moonligh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plus(in)">
                                      <p:cBhvr>
                                        <p:cTn id="64" dur="3000"/>
                                        <p:tgtEl>
                                          <p:spTgt spid="8"/>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plus(in)">
                                      <p:cBhvr>
                                        <p:cTn id="67" dur="3000"/>
                                        <p:tgtEl>
                                          <p:spTgt spid="9"/>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plus(in)">
                                      <p:cBhvr>
                                        <p:cTn id="70" dur="3000"/>
                                        <p:tgtEl>
                                          <p:spTgt spid="10"/>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plus(in)">
                                      <p:cBhvr>
                                        <p:cTn id="73" dur="3000"/>
                                        <p:tgtEl>
                                          <p:spTgt spid="11"/>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plus(in)">
                                      <p:cBhvr>
                                        <p:cTn id="76" dur="3000"/>
                                        <p:tgtEl>
                                          <p:spTgt spid="12"/>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plus(in)">
                                      <p:cBhvr>
                                        <p:cTn id="79" dur="3000"/>
                                        <p:tgtEl>
                                          <p:spTgt spid="13"/>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plus(in)">
                                      <p:cBhvr>
                                        <p:cTn id="82" dur="3000"/>
                                        <p:tgtEl>
                                          <p:spTgt spid="14"/>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plus(in)">
                                      <p:cBhvr>
                                        <p:cTn id="85" dur="3000"/>
                                        <p:tgtEl>
                                          <p:spTgt spid="15"/>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plus(in)">
                                      <p:cBhvr>
                                        <p:cTn id="88" dur="3000"/>
                                        <p:tgtEl>
                                          <p:spTgt spid="16"/>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plus(in)">
                                      <p:cBhvr>
                                        <p:cTn id="91" dur="3000"/>
                                        <p:tgtEl>
                                          <p:spTgt spid="17"/>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1+ppt_w/2"/>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1+ppt_w/2"/>
                                          </p:val>
                                        </p:tav>
                                      </p:tavLst>
                                    </p:anim>
                                    <p:anim calcmode="lin" valueType="num">
                                      <p:cBhvr additive="base">
                                        <p:cTn id="99" dur="3000"/>
                                        <p:tgtEl>
                                          <p:spTgt spid="10"/>
                                        </p:tgtEl>
                                        <p:attrNameLst>
                                          <p:attrName>ppt_y</p:attrName>
                                        </p:attrNameLst>
                                      </p:cBhvr>
                                      <p:tavLst>
                                        <p:tav tm="0">
                                          <p:val>
                                            <p:strVal val="ppt_y"/>
                                          </p:val>
                                        </p:tav>
                                        <p:tav tm="100000">
                                          <p:val>
                                            <p:strVal val="1+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0-ppt_w/2"/>
                                          </p:val>
                                        </p:tav>
                                      </p:tavLst>
                                    </p:anim>
                                    <p:anim calcmode="lin" valueType="num">
                                      <p:cBhvr additive="base">
                                        <p:cTn id="111" dur="3000"/>
                                        <p:tgtEl>
                                          <p:spTgt spid="12"/>
                                        </p:tgtEl>
                                        <p:attrNameLst>
                                          <p:attrName>ppt_y</p:attrName>
                                        </p:attrNameLst>
                                      </p:cBhvr>
                                      <p:tavLst>
                                        <p:tav tm="0">
                                          <p:val>
                                            <p:strVal val="ppt_y"/>
                                          </p:val>
                                        </p:tav>
                                        <p:tav tm="100000">
                                          <p:val>
                                            <p:strVal val="1+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0-ppt_w/2"/>
                                          </p:val>
                                        </p:tav>
                                      </p:tavLst>
                                    </p:anim>
                                    <p:anim calcmode="lin" valueType="num">
                                      <p:cBhvr additive="base">
                                        <p:cTn id="115" dur="3000"/>
                                        <p:tgtEl>
                                          <p:spTgt spid="16"/>
                                        </p:tgtEl>
                                        <p:attrNameLst>
                                          <p:attrName>ppt_y</p:attrName>
                                        </p:attrNameLst>
                                      </p:cBhvr>
                                      <p:tavLst>
                                        <p:tav tm="0">
                                          <p:val>
                                            <p:strVal val="ppt_y"/>
                                          </p:val>
                                        </p:tav>
                                        <p:tav tm="100000">
                                          <p:val>
                                            <p:strVal val="1+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1+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1+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1+ppt_w/2"/>
                                          </p:val>
                                        </p:tav>
                                      </p:tavLst>
                                    </p:anim>
                                    <p:anim calcmode="lin" valueType="num">
                                      <p:cBhvr additive="base">
                                        <p:cTn id="127" dur="3000"/>
                                        <p:tgtEl>
                                          <p:spTgt spid="13"/>
                                        </p:tgtEl>
                                        <p:attrNameLst>
                                          <p:attrName>ppt_y</p:attrName>
                                        </p:attrNameLst>
                                      </p:cBhvr>
                                      <p:tavLst>
                                        <p:tav tm="0">
                                          <p:val>
                                            <p:strVal val="ppt_y"/>
                                          </p:val>
                                        </p:tav>
                                        <p:tav tm="100000">
                                          <p:val>
                                            <p:strVal val="0-ppt_h/2"/>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0-ppt_w/2"/>
                                          </p:val>
                                        </p:tav>
                                      </p:tavLst>
                                    </p:anim>
                                    <p:anim calcmode="lin" valueType="num">
                                      <p:cBhvr additive="base">
                                        <p:cTn id="131" dur="3000"/>
                                        <p:tgtEl>
                                          <p:spTgt spid="9"/>
                                        </p:tgtEl>
                                        <p:attrNameLst>
                                          <p:attrName>ppt_y</p:attrName>
                                        </p:attrNameLst>
                                      </p:cBhvr>
                                      <p:tavLst>
                                        <p:tav tm="0">
                                          <p:val>
                                            <p:strVal val="ppt_y"/>
                                          </p:val>
                                        </p:tav>
                                        <p:tav tm="100000">
                                          <p:val>
                                            <p:strVal val="0-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0-ppt_w/2"/>
                                          </p:val>
                                        </p:tav>
                                      </p:tavLst>
                                    </p:anim>
                                    <p:anim calcmode="lin" valueType="num">
                                      <p:cBhvr additive="base">
                                        <p:cTn id="135" dur="3000"/>
                                        <p:tgtEl>
                                          <p:spTgt spid="14"/>
                                        </p:tgtEl>
                                        <p:attrNameLst>
                                          <p:attrName>ppt_y</p:attrName>
                                        </p:attrNameLst>
                                      </p:cBhvr>
                                      <p:tavLst>
                                        <p:tav tm="0">
                                          <p:val>
                                            <p:strVal val="ppt_y"/>
                                          </p:val>
                                        </p:tav>
                                        <p:tav tm="100000">
                                          <p:val>
                                            <p:strVal val="0-ppt_h/2"/>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0-ppt_w/2"/>
                                          </p:val>
                                        </p:tav>
                                      </p:tavLst>
                                    </p:anim>
                                    <p:anim calcmode="lin" valueType="num">
                                      <p:cBhvr additive="base">
                                        <p:cTn id="139" dur="3000"/>
                                        <p:tgtEl>
                                          <p:spTgt spid="17"/>
                                        </p:tgtEl>
                                        <p:attrNameLst>
                                          <p:attrName>ppt_y</p:attrName>
                                        </p:attrNameLst>
                                      </p:cBhvr>
                                      <p:tavLst>
                                        <p:tav tm="0">
                                          <p:val>
                                            <p:strVal val="ppt_y"/>
                                          </p:val>
                                        </p:tav>
                                        <p:tav tm="100000">
                                          <p:val>
                                            <p:strVal val="0-ppt_h/2"/>
                                          </p:val>
                                        </p:tav>
                                      </p:tavLst>
                                    </p:anim>
                                    <p:set>
                                      <p:cBhvr>
                                        <p:cTn id="140" dur="1" fill="hold">
                                          <p:stCondLst>
                                            <p:cond delay="2999"/>
                                          </p:stCondLst>
                                        </p:cTn>
                                        <p:tgtEl>
                                          <p:spTgt spid="17"/>
                                        </p:tgtEl>
                                        <p:attrNameLst>
                                          <p:attrName>style.visibility</p:attrName>
                                        </p:attrNameLst>
                                      </p:cBhvr>
                                      <p:to>
                                        <p:strVal val="hidden"/>
                                      </p:to>
                                    </p:set>
                                  </p:childTnLst>
                                </p:cTn>
                              </p:par>
                              <p:par>
                                <p:cTn id="141" presetID="13" presetClass="exit" presetSubtype="32" fill="hold" grpId="3" nodeType="withEffect">
                                  <p:stCondLst>
                                    <p:cond delay="0"/>
                                  </p:stCondLst>
                                  <p:childTnLst>
                                    <p:animEffect transition="out" filter="plus(out)">
                                      <p:cBhvr>
                                        <p:cTn id="142" dur="3000"/>
                                        <p:tgtEl>
                                          <p:spTgt spid="5"/>
                                        </p:tgtEl>
                                      </p:cBhvr>
                                    </p:animEffect>
                                    <p:set>
                                      <p:cBhvr>
                                        <p:cTn id="143" dur="1" fill="hold">
                                          <p:stCondLst>
                                            <p:cond delay="2999"/>
                                          </p:stCondLst>
                                        </p:cTn>
                                        <p:tgtEl>
                                          <p:spTgt spid="5"/>
                                        </p:tgtEl>
                                        <p:attrNameLst>
                                          <p:attrName>style.visibility</p:attrName>
                                        </p:attrNameLst>
                                      </p:cBhvr>
                                      <p:to>
                                        <p:strVal val="hidden"/>
                                      </p:to>
                                    </p:set>
                                  </p:childTnLst>
                                </p:cTn>
                              </p:par>
                              <p:par>
                                <p:cTn id="144" presetID="13" presetClass="exit" presetSubtype="32" fill="hold" grpId="3" nodeType="withEffect">
                                  <p:stCondLst>
                                    <p:cond delay="0"/>
                                  </p:stCondLst>
                                  <p:childTnLst>
                                    <p:animEffect transition="out" filter="plus(out)">
                                      <p:cBhvr>
                                        <p:cTn id="145" dur="3000"/>
                                        <p:tgtEl>
                                          <p:spTgt spid="6"/>
                                        </p:tgtEl>
                                      </p:cBhvr>
                                    </p:animEffect>
                                    <p:set>
                                      <p:cBhvr>
                                        <p:cTn id="146" dur="1" fill="hold">
                                          <p:stCondLst>
                                            <p:cond delay="2999"/>
                                          </p:stCondLst>
                                        </p:cTn>
                                        <p:tgtEl>
                                          <p:spTgt spid="6"/>
                                        </p:tgtEl>
                                        <p:attrNameLst>
                                          <p:attrName>style.visibility</p:attrName>
                                        </p:attrNameLst>
                                      </p:cBhvr>
                                      <p:to>
                                        <p:strVal val="hidden"/>
                                      </p:to>
                                    </p:set>
                                  </p:childTnLst>
                                </p:cTn>
                              </p:par>
                              <p:par>
                                <p:cTn id="147" presetID="13" presetClass="exit" presetSubtype="32" fill="hold" grpId="3" nodeType="withEffect">
                                  <p:stCondLst>
                                    <p:cond delay="0"/>
                                  </p:stCondLst>
                                  <p:childTnLst>
                                    <p:animEffect transition="out" filter="plus(out)">
                                      <p:cBhvr>
                                        <p:cTn id="148" dur="3000"/>
                                        <p:tgtEl>
                                          <p:spTgt spid="8"/>
                                        </p:tgtEl>
                                      </p:cBhvr>
                                    </p:animEffect>
                                    <p:set>
                                      <p:cBhvr>
                                        <p:cTn id="149" dur="1" fill="hold">
                                          <p:stCondLst>
                                            <p:cond delay="2999"/>
                                          </p:stCondLst>
                                        </p:cTn>
                                        <p:tgtEl>
                                          <p:spTgt spid="8"/>
                                        </p:tgtEl>
                                        <p:attrNameLst>
                                          <p:attrName>style.visibility</p:attrName>
                                        </p:attrNameLst>
                                      </p:cBhvr>
                                      <p:to>
                                        <p:strVal val="hidden"/>
                                      </p:to>
                                    </p:set>
                                  </p:childTnLst>
                                </p:cTn>
                              </p:par>
                              <p:par>
                                <p:cTn id="150" presetID="13" presetClass="exit" presetSubtype="32" fill="hold" grpId="3" nodeType="withEffect">
                                  <p:stCondLst>
                                    <p:cond delay="0"/>
                                  </p:stCondLst>
                                  <p:childTnLst>
                                    <p:animEffect transition="out" filter="plus(out)">
                                      <p:cBhvr>
                                        <p:cTn id="151" dur="3000"/>
                                        <p:tgtEl>
                                          <p:spTgt spid="9"/>
                                        </p:tgtEl>
                                      </p:cBhvr>
                                    </p:animEffect>
                                    <p:set>
                                      <p:cBhvr>
                                        <p:cTn id="152" dur="1" fill="hold">
                                          <p:stCondLst>
                                            <p:cond delay="2999"/>
                                          </p:stCondLst>
                                        </p:cTn>
                                        <p:tgtEl>
                                          <p:spTgt spid="9"/>
                                        </p:tgtEl>
                                        <p:attrNameLst>
                                          <p:attrName>style.visibility</p:attrName>
                                        </p:attrNameLst>
                                      </p:cBhvr>
                                      <p:to>
                                        <p:strVal val="hidden"/>
                                      </p:to>
                                    </p:set>
                                  </p:childTnLst>
                                </p:cTn>
                              </p:par>
                              <p:par>
                                <p:cTn id="153" presetID="13" presetClass="exit" presetSubtype="32" fill="hold" grpId="3" nodeType="withEffect">
                                  <p:stCondLst>
                                    <p:cond delay="0"/>
                                  </p:stCondLst>
                                  <p:childTnLst>
                                    <p:animEffect transition="out" filter="plus(out)">
                                      <p:cBhvr>
                                        <p:cTn id="154" dur="3000"/>
                                        <p:tgtEl>
                                          <p:spTgt spid="10"/>
                                        </p:tgtEl>
                                      </p:cBhvr>
                                    </p:animEffect>
                                    <p:set>
                                      <p:cBhvr>
                                        <p:cTn id="155" dur="1" fill="hold">
                                          <p:stCondLst>
                                            <p:cond delay="2999"/>
                                          </p:stCondLst>
                                        </p:cTn>
                                        <p:tgtEl>
                                          <p:spTgt spid="10"/>
                                        </p:tgtEl>
                                        <p:attrNameLst>
                                          <p:attrName>style.visibility</p:attrName>
                                        </p:attrNameLst>
                                      </p:cBhvr>
                                      <p:to>
                                        <p:strVal val="hidden"/>
                                      </p:to>
                                    </p:set>
                                  </p:childTnLst>
                                </p:cTn>
                              </p:par>
                              <p:par>
                                <p:cTn id="156" presetID="13" presetClass="exit" presetSubtype="32" fill="hold" grpId="3" nodeType="withEffect">
                                  <p:stCondLst>
                                    <p:cond delay="0"/>
                                  </p:stCondLst>
                                  <p:childTnLst>
                                    <p:animEffect transition="out" filter="plus(out)">
                                      <p:cBhvr>
                                        <p:cTn id="157" dur="3000"/>
                                        <p:tgtEl>
                                          <p:spTgt spid="11"/>
                                        </p:tgtEl>
                                      </p:cBhvr>
                                    </p:animEffect>
                                    <p:set>
                                      <p:cBhvr>
                                        <p:cTn id="158" dur="1" fill="hold">
                                          <p:stCondLst>
                                            <p:cond delay="2999"/>
                                          </p:stCondLst>
                                        </p:cTn>
                                        <p:tgtEl>
                                          <p:spTgt spid="11"/>
                                        </p:tgtEl>
                                        <p:attrNameLst>
                                          <p:attrName>style.visibility</p:attrName>
                                        </p:attrNameLst>
                                      </p:cBhvr>
                                      <p:to>
                                        <p:strVal val="hidden"/>
                                      </p:to>
                                    </p:set>
                                  </p:childTnLst>
                                </p:cTn>
                              </p:par>
                              <p:par>
                                <p:cTn id="159" presetID="13" presetClass="exit" presetSubtype="32" fill="hold" grpId="3" nodeType="withEffect">
                                  <p:stCondLst>
                                    <p:cond delay="0"/>
                                  </p:stCondLst>
                                  <p:childTnLst>
                                    <p:animEffect transition="out" filter="plus(out)">
                                      <p:cBhvr>
                                        <p:cTn id="160" dur="3000"/>
                                        <p:tgtEl>
                                          <p:spTgt spid="12"/>
                                        </p:tgtEl>
                                      </p:cBhvr>
                                    </p:animEffect>
                                    <p:set>
                                      <p:cBhvr>
                                        <p:cTn id="161" dur="1" fill="hold">
                                          <p:stCondLst>
                                            <p:cond delay="2999"/>
                                          </p:stCondLst>
                                        </p:cTn>
                                        <p:tgtEl>
                                          <p:spTgt spid="12"/>
                                        </p:tgtEl>
                                        <p:attrNameLst>
                                          <p:attrName>style.visibility</p:attrName>
                                        </p:attrNameLst>
                                      </p:cBhvr>
                                      <p:to>
                                        <p:strVal val="hidden"/>
                                      </p:to>
                                    </p:set>
                                  </p:childTnLst>
                                </p:cTn>
                              </p:par>
                              <p:par>
                                <p:cTn id="162" presetID="13" presetClass="exit" presetSubtype="32" fill="hold" grpId="3" nodeType="withEffect">
                                  <p:stCondLst>
                                    <p:cond delay="0"/>
                                  </p:stCondLst>
                                  <p:childTnLst>
                                    <p:animEffect transition="out" filter="plus(out)">
                                      <p:cBhvr>
                                        <p:cTn id="163" dur="3000"/>
                                        <p:tgtEl>
                                          <p:spTgt spid="13"/>
                                        </p:tgtEl>
                                      </p:cBhvr>
                                    </p:animEffect>
                                    <p:set>
                                      <p:cBhvr>
                                        <p:cTn id="164" dur="1" fill="hold">
                                          <p:stCondLst>
                                            <p:cond delay="2999"/>
                                          </p:stCondLst>
                                        </p:cTn>
                                        <p:tgtEl>
                                          <p:spTgt spid="13"/>
                                        </p:tgtEl>
                                        <p:attrNameLst>
                                          <p:attrName>style.visibility</p:attrName>
                                        </p:attrNameLst>
                                      </p:cBhvr>
                                      <p:to>
                                        <p:strVal val="hidden"/>
                                      </p:to>
                                    </p:set>
                                  </p:childTnLst>
                                </p:cTn>
                              </p:par>
                              <p:par>
                                <p:cTn id="165" presetID="13" presetClass="exit" presetSubtype="32" fill="hold" grpId="3" nodeType="withEffect">
                                  <p:stCondLst>
                                    <p:cond delay="0"/>
                                  </p:stCondLst>
                                  <p:childTnLst>
                                    <p:animEffect transition="out" filter="plus(out)">
                                      <p:cBhvr>
                                        <p:cTn id="166" dur="3000"/>
                                        <p:tgtEl>
                                          <p:spTgt spid="14"/>
                                        </p:tgtEl>
                                      </p:cBhvr>
                                    </p:animEffect>
                                    <p:set>
                                      <p:cBhvr>
                                        <p:cTn id="167" dur="1" fill="hold">
                                          <p:stCondLst>
                                            <p:cond delay="2999"/>
                                          </p:stCondLst>
                                        </p:cTn>
                                        <p:tgtEl>
                                          <p:spTgt spid="14"/>
                                        </p:tgtEl>
                                        <p:attrNameLst>
                                          <p:attrName>style.visibility</p:attrName>
                                        </p:attrNameLst>
                                      </p:cBhvr>
                                      <p:to>
                                        <p:strVal val="hidden"/>
                                      </p:to>
                                    </p:set>
                                  </p:childTnLst>
                                </p:cTn>
                              </p:par>
                              <p:par>
                                <p:cTn id="168" presetID="13" presetClass="exit" presetSubtype="32" fill="hold" grpId="3" nodeType="withEffect">
                                  <p:stCondLst>
                                    <p:cond delay="0"/>
                                  </p:stCondLst>
                                  <p:childTnLst>
                                    <p:animEffect transition="out" filter="plus(out)">
                                      <p:cBhvr>
                                        <p:cTn id="169" dur="3000"/>
                                        <p:tgtEl>
                                          <p:spTgt spid="15"/>
                                        </p:tgtEl>
                                      </p:cBhvr>
                                    </p:animEffect>
                                    <p:set>
                                      <p:cBhvr>
                                        <p:cTn id="170" dur="1" fill="hold">
                                          <p:stCondLst>
                                            <p:cond delay="2999"/>
                                          </p:stCondLst>
                                        </p:cTn>
                                        <p:tgtEl>
                                          <p:spTgt spid="15"/>
                                        </p:tgtEl>
                                        <p:attrNameLst>
                                          <p:attrName>style.visibility</p:attrName>
                                        </p:attrNameLst>
                                      </p:cBhvr>
                                      <p:to>
                                        <p:strVal val="hidden"/>
                                      </p:to>
                                    </p:set>
                                  </p:childTnLst>
                                </p:cTn>
                              </p:par>
                              <p:par>
                                <p:cTn id="171" presetID="13" presetClass="exit" presetSubtype="32" fill="hold" grpId="3" nodeType="withEffect">
                                  <p:stCondLst>
                                    <p:cond delay="0"/>
                                  </p:stCondLst>
                                  <p:childTnLst>
                                    <p:animEffect transition="out" filter="plus(out)">
                                      <p:cBhvr>
                                        <p:cTn id="172" dur="3000"/>
                                        <p:tgtEl>
                                          <p:spTgt spid="16"/>
                                        </p:tgtEl>
                                      </p:cBhvr>
                                    </p:animEffect>
                                    <p:set>
                                      <p:cBhvr>
                                        <p:cTn id="173" dur="1" fill="hold">
                                          <p:stCondLst>
                                            <p:cond delay="2999"/>
                                          </p:stCondLst>
                                        </p:cTn>
                                        <p:tgtEl>
                                          <p:spTgt spid="16"/>
                                        </p:tgtEl>
                                        <p:attrNameLst>
                                          <p:attrName>style.visibility</p:attrName>
                                        </p:attrNameLst>
                                      </p:cBhvr>
                                      <p:to>
                                        <p:strVal val="hidden"/>
                                      </p:to>
                                    </p:set>
                                  </p:childTnLst>
                                </p:cTn>
                              </p:par>
                              <p:par>
                                <p:cTn id="174" presetID="13" presetClass="exit" presetSubtype="32" fill="hold" grpId="3" nodeType="withEffect">
                                  <p:stCondLst>
                                    <p:cond delay="0"/>
                                  </p:stCondLst>
                                  <p:childTnLst>
                                    <p:animEffect transition="out" filter="plus(out)">
                                      <p:cBhvr>
                                        <p:cTn id="175" dur="3000"/>
                                        <p:tgtEl>
                                          <p:spTgt spid="17"/>
                                        </p:tgtEl>
                                      </p:cBhvr>
                                    </p:animEffect>
                                    <p:set>
                                      <p:cBhvr>
                                        <p:cTn id="176" dur="1" fill="hold">
                                          <p:stCondLst>
                                            <p:cond delay="2999"/>
                                          </p:stCondLst>
                                        </p:cTn>
                                        <p:tgtEl>
                                          <p:spTgt spid="17"/>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par>
                                <p:cTn id="181" presetID="8"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diamond(out)">
                                      <p:cBhvr>
                                        <p:cTn id="183" dur="3000"/>
                                        <p:tgtEl>
                                          <p:spTgt spid="4"/>
                                        </p:tgtEl>
                                      </p:cBhvr>
                                    </p:animEffect>
                                  </p:childTnLst>
                                </p:cTn>
                              </p:par>
                            </p:childTnLst>
                          </p:cTn>
                        </p:par>
                        <p:par>
                          <p:cTn id="184" fill="hold">
                            <p:stCondLst>
                              <p:cond delay="6000"/>
                            </p:stCondLst>
                            <p:childTnLst>
                              <p:par>
                                <p:cTn id="185" presetID="15" presetClass="entr" presetSubtype="0" fill="hold" nodeType="afterEffect">
                                  <p:stCondLst>
                                    <p:cond delay="0"/>
                                  </p:stCondLst>
                                  <p:childTnLst>
                                    <p:set>
                                      <p:cBhvr>
                                        <p:cTn id="186" dur="1" fill="hold">
                                          <p:stCondLst>
                                            <p:cond delay="0"/>
                                          </p:stCondLst>
                                        </p:cTn>
                                        <p:tgtEl>
                                          <p:spTgt spid="20">
                                            <p:txEl>
                                              <p:pRg st="0" end="0"/>
                                            </p:txEl>
                                          </p:spTgt>
                                        </p:tgtEl>
                                        <p:attrNameLst>
                                          <p:attrName>style.visibility</p:attrName>
                                        </p:attrNameLst>
                                      </p:cBhvr>
                                      <p:to>
                                        <p:strVal val="visible"/>
                                      </p:to>
                                    </p:set>
                                    <p:anim calcmode="lin" valueType="num">
                                      <p:cBhvr>
                                        <p:cTn id="187" dur="2000" fill="hold"/>
                                        <p:tgtEl>
                                          <p:spTgt spid="20">
                                            <p:txEl>
                                              <p:pRg st="0" end="0"/>
                                            </p:txEl>
                                          </p:spTgt>
                                        </p:tgtEl>
                                        <p:attrNameLst>
                                          <p:attrName>ppt_w</p:attrName>
                                        </p:attrNameLst>
                                      </p:cBhvr>
                                      <p:tavLst>
                                        <p:tav tm="0">
                                          <p:val>
                                            <p:fltVal val="0"/>
                                          </p:val>
                                        </p:tav>
                                        <p:tav tm="100000">
                                          <p:val>
                                            <p:strVal val="#ppt_w"/>
                                          </p:val>
                                        </p:tav>
                                      </p:tavLst>
                                    </p:anim>
                                    <p:anim calcmode="lin" valueType="num">
                                      <p:cBhvr>
                                        <p:cTn id="188" dur="2000" fill="hold"/>
                                        <p:tgtEl>
                                          <p:spTgt spid="20">
                                            <p:txEl>
                                              <p:pRg st="0" end="0"/>
                                            </p:txEl>
                                          </p:spTgt>
                                        </p:tgtEl>
                                        <p:attrNameLst>
                                          <p:attrName>ppt_h</p:attrName>
                                        </p:attrNameLst>
                                      </p:cBhvr>
                                      <p:tavLst>
                                        <p:tav tm="0">
                                          <p:val>
                                            <p:fltVal val="0"/>
                                          </p:val>
                                        </p:tav>
                                        <p:tav tm="100000">
                                          <p:val>
                                            <p:strVal val="#ppt_h"/>
                                          </p:val>
                                        </p:tav>
                                      </p:tavLst>
                                    </p:anim>
                                    <p:anim calcmode="lin" valueType="num">
                                      <p:cBhvr>
                                        <p:cTn id="189" dur="2000" fill="hold"/>
                                        <p:tgtEl>
                                          <p:spTgt spid="20">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90" dur="2000" fill="hold"/>
                                        <p:tgtEl>
                                          <p:spTgt spid="20">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par>
                          <p:cTn id="191" fill="hold">
                            <p:stCondLst>
                              <p:cond delay="8000"/>
                            </p:stCondLst>
                            <p:childTnLst>
                              <p:par>
                                <p:cTn id="192" presetID="15" presetClass="entr" presetSubtype="0" fill="hold" nodeType="afterEffect">
                                  <p:stCondLst>
                                    <p:cond delay="0"/>
                                  </p:stCondLst>
                                  <p:iterate type="wd">
                                    <p:tmPct val="10000"/>
                                  </p:iterate>
                                  <p:childTnLst>
                                    <p:set>
                                      <p:cBhvr>
                                        <p:cTn id="193" dur="1" fill="hold">
                                          <p:stCondLst>
                                            <p:cond delay="0"/>
                                          </p:stCondLst>
                                        </p:cTn>
                                        <p:tgtEl>
                                          <p:spTgt spid="21">
                                            <p:txEl>
                                              <p:pRg st="0" end="0"/>
                                            </p:txEl>
                                          </p:spTgt>
                                        </p:tgtEl>
                                        <p:attrNameLst>
                                          <p:attrName>style.visibility</p:attrName>
                                        </p:attrNameLst>
                                      </p:cBhvr>
                                      <p:to>
                                        <p:strVal val="visible"/>
                                      </p:to>
                                    </p:set>
                                    <p:anim calcmode="lin" valueType="num">
                                      <p:cBhvr>
                                        <p:cTn id="194" dur="20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195" dur="2000" fill="hold"/>
                                        <p:tgtEl>
                                          <p:spTgt spid="21">
                                            <p:txEl>
                                              <p:pRg st="0" end="0"/>
                                            </p:txEl>
                                          </p:spTgt>
                                        </p:tgtEl>
                                        <p:attrNameLst>
                                          <p:attrName>ppt_h</p:attrName>
                                        </p:attrNameLst>
                                      </p:cBhvr>
                                      <p:tavLst>
                                        <p:tav tm="0">
                                          <p:val>
                                            <p:fltVal val="0"/>
                                          </p:val>
                                        </p:tav>
                                        <p:tav tm="100000">
                                          <p:val>
                                            <p:strVal val="#ppt_h"/>
                                          </p:val>
                                        </p:tav>
                                      </p:tavLst>
                                    </p:anim>
                                    <p:anim calcmode="lin" valueType="num">
                                      <p:cBhvr>
                                        <p:cTn id="196" dur="2000" fill="hold"/>
                                        <p:tgtEl>
                                          <p:spTgt spid="21">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97" dur="2000" fill="hold"/>
                                        <p:tgtEl>
                                          <p:spTgt spid="21">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par>
                          <p:cTn id="198" fill="hold">
                            <p:stCondLst>
                              <p:cond delay="10000"/>
                            </p:stCondLst>
                            <p:childTnLst>
                              <p:par>
                                <p:cTn id="199" presetID="15" presetClass="entr" presetSubtype="0" fill="hold" nodeType="afterEffect">
                                  <p:stCondLst>
                                    <p:cond delay="0"/>
                                  </p:stCondLst>
                                  <p:iterate type="lt">
                                    <p:tmPct val="10000"/>
                                  </p:iterate>
                                  <p:childTnLst>
                                    <p:set>
                                      <p:cBhvr>
                                        <p:cTn id="200" dur="1" fill="hold">
                                          <p:stCondLst>
                                            <p:cond delay="0"/>
                                          </p:stCondLst>
                                        </p:cTn>
                                        <p:tgtEl>
                                          <p:spTgt spid="19">
                                            <p:txEl>
                                              <p:pRg st="0" end="0"/>
                                            </p:txEl>
                                          </p:spTgt>
                                        </p:tgtEl>
                                        <p:attrNameLst>
                                          <p:attrName>style.visibility</p:attrName>
                                        </p:attrNameLst>
                                      </p:cBhvr>
                                      <p:to>
                                        <p:strVal val="visible"/>
                                      </p:to>
                                    </p:set>
                                    <p:anim calcmode="lin" valueType="num">
                                      <p:cBhvr>
                                        <p:cTn id="201" dur="2000" fill="hold"/>
                                        <p:tgtEl>
                                          <p:spTgt spid="19">
                                            <p:txEl>
                                              <p:pRg st="0" end="0"/>
                                            </p:txEl>
                                          </p:spTgt>
                                        </p:tgtEl>
                                        <p:attrNameLst>
                                          <p:attrName>ppt_w</p:attrName>
                                        </p:attrNameLst>
                                      </p:cBhvr>
                                      <p:tavLst>
                                        <p:tav tm="0">
                                          <p:val>
                                            <p:fltVal val="0"/>
                                          </p:val>
                                        </p:tav>
                                        <p:tav tm="100000">
                                          <p:val>
                                            <p:strVal val="#ppt_w"/>
                                          </p:val>
                                        </p:tav>
                                      </p:tavLst>
                                    </p:anim>
                                    <p:anim calcmode="lin" valueType="num">
                                      <p:cBhvr>
                                        <p:cTn id="202" dur="2000" fill="hold"/>
                                        <p:tgtEl>
                                          <p:spTgt spid="19">
                                            <p:txEl>
                                              <p:pRg st="0" end="0"/>
                                            </p:txEl>
                                          </p:spTgt>
                                        </p:tgtEl>
                                        <p:attrNameLst>
                                          <p:attrName>ppt_h</p:attrName>
                                        </p:attrNameLst>
                                      </p:cBhvr>
                                      <p:tavLst>
                                        <p:tav tm="0">
                                          <p:val>
                                            <p:fltVal val="0"/>
                                          </p:val>
                                        </p:tav>
                                        <p:tav tm="100000">
                                          <p:val>
                                            <p:strVal val="#ppt_h"/>
                                          </p:val>
                                        </p:tav>
                                      </p:tavLst>
                                    </p:anim>
                                    <p:anim calcmode="lin" valueType="num">
                                      <p:cBhvr>
                                        <p:cTn id="203" dur="2000" fill="hold"/>
                                        <p:tgtEl>
                                          <p:spTgt spid="19">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204" dur="2000" fill="hold"/>
                                        <p:tgtEl>
                                          <p:spTgt spid="19">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1">
              <a:lumMod val="95000"/>
            </a:schemeClr>
          </a:solidFill>
        </p:spPr>
        <p:txBody>
          <a:bodyPr/>
          <a:lstStyle/>
          <a:p>
            <a:endParaRPr lang="es-ES" dirty="0"/>
          </a:p>
        </p:txBody>
      </p:sp>
      <p:pic>
        <p:nvPicPr>
          <p:cNvPr id="4" name="3 Marcador de contenido" descr="ArtOfPoleDancing4_by_JadeDavies_and_JohnSpence.jpg"/>
          <p:cNvPicPr>
            <a:picLocks noGrp="1" noChangeAspect="1"/>
          </p:cNvPicPr>
          <p:nvPr>
            <p:ph idx="1"/>
          </p:nvPr>
        </p:nvPicPr>
        <p:blipFill>
          <a:blip r:embed="rId3"/>
          <a:srcRect t="12375"/>
          <a:stretch>
            <a:fillRect/>
          </a:stretch>
        </p:blipFill>
        <p:spPr>
          <a:xfrm>
            <a:off x="0" y="0"/>
            <a:ext cx="9144000" cy="6858000"/>
          </a:xfrm>
        </p:spPr>
      </p:pic>
      <p:sp>
        <p:nvSpPr>
          <p:cNvPr id="5" name="4 CuadroTexto"/>
          <p:cNvSpPr txBox="1"/>
          <p:nvPr/>
        </p:nvSpPr>
        <p:spPr>
          <a:xfrm>
            <a:off x="285720" y="3357562"/>
            <a:ext cx="6000792" cy="2585323"/>
          </a:xfrm>
          <a:prstGeom prst="rect">
            <a:avLst/>
          </a:prstGeom>
          <a:noFill/>
        </p:spPr>
        <p:txBody>
          <a:bodyPr wrap="square" rtlCol="0">
            <a:spAutoFit/>
          </a:bodyPr>
          <a:lstStyle/>
          <a:p>
            <a:r>
              <a:rPr lang="es-ES" b="1" dirty="0" smtClean="0">
                <a:solidFill>
                  <a:srgbClr val="0033CC"/>
                </a:solidFill>
                <a:latin typeface="Agency FB" pitchFamily="34" charset="0"/>
              </a:rPr>
              <a:t>Los acróbatas más experimentados realizan este tipo de baile como una disciplina de gimnasia que no solo beneficia la salud física, sino además la salud mental pues resulta muy entretenido para quien lo practica como para quien lo ve.</a:t>
            </a:r>
          </a:p>
          <a:p>
            <a:r>
              <a:rPr lang="es-ES" b="1" dirty="0" smtClean="0">
                <a:solidFill>
                  <a:srgbClr val="0033CC"/>
                </a:solidFill>
                <a:latin typeface="Agency FB" pitchFamily="34" charset="0"/>
              </a:rPr>
              <a:t>Sí bien, puedes quemar calorías y sorprenderte a ti realizando movimientos impensables cuando se trata de quemar grasa, el pole dance, cobra protagonismo. Esta disciplina permite quemar calorías y tonificar músculos en cada sesión. Su aporte estiliza la figura y ayuda a ganar fuerza en brazos y piernas.</a:t>
            </a:r>
          </a:p>
        </p:txBody>
      </p:sp>
      <p:sp>
        <p:nvSpPr>
          <p:cNvPr id="6" name="5 CuadroTexto"/>
          <p:cNvSpPr txBox="1"/>
          <p:nvPr/>
        </p:nvSpPr>
        <p:spPr>
          <a:xfrm>
            <a:off x="214282" y="142852"/>
            <a:ext cx="7286676" cy="1569660"/>
          </a:xfrm>
          <a:prstGeom prst="rect">
            <a:avLst/>
          </a:prstGeom>
          <a:noFill/>
        </p:spPr>
        <p:txBody>
          <a:bodyPr wrap="square" rtlCol="0">
            <a:spAutoFit/>
          </a:bodyPr>
          <a:lstStyle/>
          <a:p>
            <a:pPr algn="ctr"/>
            <a:r>
              <a:rPr lang="es-ES" sz="2400" b="1" dirty="0" smtClean="0">
                <a:ln>
                  <a:solidFill>
                    <a:sysClr val="windowText" lastClr="000000"/>
                  </a:solidFill>
                </a:ln>
                <a:solidFill>
                  <a:srgbClr val="FF0000"/>
                </a:solidFill>
                <a:effectLst>
                  <a:outerShdw blurRad="38100" dist="38100" dir="2700000" algn="tl">
                    <a:srgbClr val="000000">
                      <a:alpha val="43137"/>
                    </a:srgbClr>
                  </a:outerShdw>
                </a:effectLst>
                <a:latin typeface="Harrington" pitchFamily="82" charset="0"/>
              </a:rPr>
              <a:t>Pole   Dance   o  Baile  De  Barra  </a:t>
            </a:r>
          </a:p>
          <a:p>
            <a:r>
              <a:rPr lang="es-ES" b="1" dirty="0" smtClean="0">
                <a:solidFill>
                  <a:srgbClr val="0033CC"/>
                </a:solidFill>
                <a:latin typeface="Agency FB" pitchFamily="34" charset="0"/>
              </a:rPr>
              <a:t>Consiste en el baile que realiza una persona usando un poste vertical fijo. Para lograr un ritmo perfecto y movimientos ideales, hay que decir que se requiere de entrenamiento, pues esta disciplina exige elasticidad y fuerza muscular. Algunos gimnasios ya incursionan ofreciendo clases en esta técnica</a:t>
            </a:r>
            <a:endParaRPr lang="es-ES" dirty="0">
              <a:solidFill>
                <a:srgbClr val="0033CC"/>
              </a:solidFill>
            </a:endParaRPr>
          </a:p>
        </p:txBody>
      </p:sp>
      <p:sp>
        <p:nvSpPr>
          <p:cNvPr id="7" name="6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56" presetClass="entr" presetSubtype="0" fill="hold" nodeType="withEffect">
                                  <p:stCondLst>
                                    <p:cond delay="0"/>
                                  </p:stCondLst>
                                  <p:iterate type="lt">
                                    <p:tmPct val="14000"/>
                                  </p:iterate>
                                  <p:childTnLst>
                                    <p:set>
                                      <p:cBhvr>
                                        <p:cTn id="9" dur="1" fill="hold">
                                          <p:stCondLst>
                                            <p:cond delay="0"/>
                                          </p:stCondLst>
                                        </p:cTn>
                                        <p:tgtEl>
                                          <p:spTgt spid="6">
                                            <p:txEl>
                                              <p:pRg st="0" end="0"/>
                                            </p:txEl>
                                          </p:spTgt>
                                        </p:tgtEl>
                                        <p:attrNameLst>
                                          <p:attrName>style.visibility</p:attrName>
                                        </p:attrNameLst>
                                      </p:cBhvr>
                                      <p:to>
                                        <p:strVal val="visible"/>
                                      </p:to>
                                    </p:set>
                                    <p:anim by="(-#ppt_w*2)" calcmode="lin" valueType="num">
                                      <p:cBhvr rctx="PPT">
                                        <p:cTn id="10" dur="500" autoRev="1" fill="hold">
                                          <p:stCondLst>
                                            <p:cond delay="0"/>
                                          </p:stCondLst>
                                        </p:cTn>
                                        <p:tgtEl>
                                          <p:spTgt spid="6">
                                            <p:txEl>
                                              <p:pRg st="0" end="0"/>
                                            </p:txEl>
                                          </p:spTgt>
                                        </p:tgtEl>
                                        <p:attrNameLst>
                                          <p:attrName>ppt_w</p:attrName>
                                        </p:attrNameLst>
                                      </p:cBhvr>
                                    </p:anim>
                                    <p:anim by="(#ppt_w*0.50)" calcmode="lin" valueType="num">
                                      <p:cBhvr>
                                        <p:cTn id="11" dur="500" decel="50000" autoRev="1" fill="hold">
                                          <p:stCondLst>
                                            <p:cond delay="0"/>
                                          </p:stCondLst>
                                        </p:cTn>
                                        <p:tgtEl>
                                          <p:spTgt spid="6">
                                            <p:txEl>
                                              <p:pRg st="0" end="0"/>
                                            </p:txEl>
                                          </p:spTgt>
                                        </p:tgtEl>
                                        <p:attrNameLst>
                                          <p:attrName>ppt_x</p:attrName>
                                        </p:attrNameLst>
                                      </p:cBhvr>
                                    </p:anim>
                                    <p:anim from="(-#ppt_h/2)" to="(#ppt_y)" calcmode="lin" valueType="num">
                                      <p:cBhvr>
                                        <p:cTn id="12" dur="1000" fill="hold">
                                          <p:stCondLst>
                                            <p:cond delay="0"/>
                                          </p:stCondLst>
                                        </p:cTn>
                                        <p:tgtEl>
                                          <p:spTgt spid="6">
                                            <p:txEl>
                                              <p:pRg st="0" end="0"/>
                                            </p:txEl>
                                          </p:spTgt>
                                        </p:tgtEl>
                                        <p:attrNameLst>
                                          <p:attrName>ppt_y</p:attrName>
                                        </p:attrNameLst>
                                      </p:cBhvr>
                                    </p:anim>
                                    <p:animRot by="21600000">
                                      <p:cBhvr>
                                        <p:cTn id="13" dur="1000" fill="hold">
                                          <p:stCondLst>
                                            <p:cond delay="0"/>
                                          </p:stCondLst>
                                        </p:cTn>
                                        <p:tgtEl>
                                          <p:spTgt spid="6">
                                            <p:txEl>
                                              <p:pRg st="0" end="0"/>
                                            </p:txEl>
                                          </p:spTgt>
                                        </p:tgtEl>
                                        <p:attrNameLst>
                                          <p:attrName>r</p:attrName>
                                        </p:attrNameLst>
                                      </p:cBhvr>
                                    </p:animRot>
                                  </p:childTnLst>
                                </p:cTn>
                              </p:par>
                            </p:childTnLst>
                          </p:cTn>
                        </p:par>
                        <p:par>
                          <p:cTn id="14" fill="hold">
                            <p:stCondLst>
                              <p:cond delay="3940"/>
                            </p:stCondLst>
                            <p:childTnLst>
                              <p:par>
                                <p:cTn id="15" presetID="29" presetClass="entr" presetSubtype="0" fill="hold"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 calcmode="lin" valueType="num">
                                      <p:cBhvr>
                                        <p:cTn id="17" dur="2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8" dur="2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9" dur="2000"/>
                                        <p:tgtEl>
                                          <p:spTgt spid="6">
                                            <p:txEl>
                                              <p:pRg st="1" end="1"/>
                                            </p:txEl>
                                          </p:spTgt>
                                        </p:tgtEl>
                                      </p:cBhvr>
                                    </p:animEffect>
                                  </p:childTnLst>
                                </p:cTn>
                              </p:par>
                            </p:childTnLst>
                          </p:cTn>
                        </p:par>
                        <p:par>
                          <p:cTn id="20" fill="hold">
                            <p:stCondLst>
                              <p:cond delay="5940"/>
                            </p:stCondLst>
                            <p:childTnLst>
                              <p:par>
                                <p:cTn id="21" presetID="29"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2000" fill="hold"/>
                                        <p:tgtEl>
                                          <p:spTgt spid="5"/>
                                        </p:tgtEl>
                                        <p:attrNameLst>
                                          <p:attrName>ppt_x</p:attrName>
                                        </p:attrNameLst>
                                      </p:cBhvr>
                                      <p:tavLst>
                                        <p:tav tm="0">
                                          <p:val>
                                            <p:strVal val="#ppt_x-.2"/>
                                          </p:val>
                                        </p:tav>
                                        <p:tav tm="100000">
                                          <p:val>
                                            <p:strVal val="#ppt_x"/>
                                          </p:val>
                                        </p:tav>
                                      </p:tavLst>
                                    </p:anim>
                                    <p:anim calcmode="lin" valueType="num">
                                      <p:cBhvr>
                                        <p:cTn id="24"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2">
                  <a:lumMod val="60000"/>
                  <a:lumOff val="40000"/>
                </a:schemeClr>
              </a:gs>
              <a:gs pos="50000">
                <a:schemeClr val="accent2">
                  <a:lumMod val="50000"/>
                  <a:shade val="67500"/>
                  <a:satMod val="115000"/>
                </a:schemeClr>
              </a:gs>
              <a:gs pos="100000">
                <a:schemeClr val="accent2">
                  <a:lumMod val="50000"/>
                  <a:shade val="100000"/>
                  <a:satMod val="115000"/>
                </a:schemeClr>
              </a:gs>
            </a:gsLst>
            <a:path path="circle">
              <a:fillToRect l="50000" t="50000" r="50000" b="50000"/>
            </a:path>
            <a:tileRect/>
          </a:gradFill>
        </p:spPr>
        <p:txBody>
          <a:bodyPr/>
          <a:lstStyle/>
          <a:p>
            <a:endParaRPr lang="es-ES" dirty="0"/>
          </a:p>
        </p:txBody>
      </p:sp>
      <p:pic>
        <p:nvPicPr>
          <p:cNvPr id="4" name="3 Imagen" descr="pole_dance_training.jpg"/>
          <p:cNvPicPr>
            <a:picLocks noChangeAspect="1"/>
          </p:cNvPicPr>
          <p:nvPr/>
        </p:nvPicPr>
        <p:blipFill>
          <a:blip r:embed="rId2"/>
          <a:stretch>
            <a:fillRect/>
          </a:stretch>
        </p:blipFill>
        <p:spPr>
          <a:xfrm>
            <a:off x="-8930" y="0"/>
            <a:ext cx="9152930" cy="6858000"/>
          </a:xfrm>
          <a:prstGeom prst="rect">
            <a:avLst/>
          </a:prstGeom>
        </p:spPr>
      </p:pic>
      <p:sp>
        <p:nvSpPr>
          <p:cNvPr id="15" name="14 Lágrima"/>
          <p:cNvSpPr/>
          <p:nvPr/>
        </p:nvSpPr>
        <p:spPr>
          <a:xfrm rot="18867508">
            <a:off x="3551435" y="3949718"/>
            <a:ext cx="1867999" cy="1927902"/>
          </a:xfrm>
          <a:prstGeom prst="teardrop">
            <a:avLst/>
          </a:prstGeom>
          <a:gradFill flip="none" rotWithShape="1">
            <a:gsLst>
              <a:gs pos="0">
                <a:schemeClr val="accent2">
                  <a:lumMod val="60000"/>
                  <a:lumOff val="4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110665">
            <a:off x="3622660" y="1092519"/>
            <a:ext cx="1867999" cy="1927902"/>
          </a:xfrm>
          <a:prstGeom prst="teardrop">
            <a:avLst/>
          </a:prstGeom>
          <a:gradFill flip="none" rotWithShape="1">
            <a:gsLst>
              <a:gs pos="0">
                <a:schemeClr val="accent2">
                  <a:lumMod val="60000"/>
                  <a:lumOff val="4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2829157">
            <a:off x="2122382" y="2590915"/>
            <a:ext cx="1867999" cy="1927902"/>
          </a:xfrm>
          <a:prstGeom prst="teardrop">
            <a:avLst/>
          </a:prstGeom>
          <a:gradFill flip="none" rotWithShape="1">
            <a:gsLst>
              <a:gs pos="0">
                <a:schemeClr val="accent2">
                  <a:lumMod val="60000"/>
                  <a:lumOff val="4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3814305">
            <a:off x="5262134" y="2513681"/>
            <a:ext cx="1867999" cy="1927902"/>
          </a:xfrm>
          <a:prstGeom prst="teardrop">
            <a:avLst/>
          </a:prstGeom>
          <a:gradFill flip="none" rotWithShape="1">
            <a:gsLst>
              <a:gs pos="0">
                <a:schemeClr val="accent2">
                  <a:lumMod val="60000"/>
                  <a:lumOff val="4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4904899">
            <a:off x="2582881" y="1670339"/>
            <a:ext cx="1867999" cy="1927902"/>
          </a:xfrm>
          <a:prstGeom prst="teardrop">
            <a:avLst/>
          </a:prstGeom>
          <a:gradFill flip="none" rotWithShape="1">
            <a:gsLst>
              <a:gs pos="0">
                <a:schemeClr val="accent2">
                  <a:lumMod val="60000"/>
                  <a:lumOff val="4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0800000">
            <a:off x="4643438" y="1643050"/>
            <a:ext cx="1867999" cy="1927902"/>
          </a:xfrm>
          <a:prstGeom prst="teardrop">
            <a:avLst/>
          </a:prstGeom>
          <a:gradFill flip="none" rotWithShape="1">
            <a:gsLst>
              <a:gs pos="0">
                <a:schemeClr val="accent2">
                  <a:lumMod val="60000"/>
                  <a:lumOff val="4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6200000">
            <a:off x="4601952" y="3470486"/>
            <a:ext cx="1867999" cy="1927902"/>
          </a:xfrm>
          <a:prstGeom prst="teardrop">
            <a:avLst/>
          </a:prstGeom>
          <a:gradFill flip="none" rotWithShape="1">
            <a:gsLst>
              <a:gs pos="0">
                <a:schemeClr val="accent2">
                  <a:lumMod val="60000"/>
                  <a:lumOff val="4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a:off x="2500298" y="3571876"/>
            <a:ext cx="1867999" cy="1927902"/>
          </a:xfrm>
          <a:prstGeom prst="teardrop">
            <a:avLst/>
          </a:prstGeom>
          <a:gradFill flip="none" rotWithShape="1">
            <a:gsLst>
              <a:gs pos="0">
                <a:schemeClr val="accent2">
                  <a:lumMod val="60000"/>
                  <a:lumOff val="4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3000" fill="hold"/>
                                        <p:tgtEl>
                                          <p:spTgt spid="15"/>
                                        </p:tgtEl>
                                        <p:attrNameLst>
                                          <p:attrName>ppt_w</p:attrName>
                                        </p:attrNameLst>
                                      </p:cBhvr>
                                      <p:tavLst>
                                        <p:tav tm="0">
                                          <p:val>
                                            <p:fltVal val="0"/>
                                          </p:val>
                                        </p:tav>
                                        <p:tav tm="100000">
                                          <p:val>
                                            <p:strVal val="#ppt_w"/>
                                          </p:val>
                                        </p:tav>
                                      </p:tavLst>
                                    </p:anim>
                                    <p:anim calcmode="lin" valueType="num">
                                      <p:cBhvr>
                                        <p:cTn id="11" dur="3000" fill="hold"/>
                                        <p:tgtEl>
                                          <p:spTgt spid="15"/>
                                        </p:tgtEl>
                                        <p:attrNameLst>
                                          <p:attrName>ppt_h</p:attrName>
                                        </p:attrNameLst>
                                      </p:cBhvr>
                                      <p:tavLst>
                                        <p:tav tm="0">
                                          <p:val>
                                            <p:fltVal val="0"/>
                                          </p:val>
                                        </p:tav>
                                        <p:tav tm="100000">
                                          <p:val>
                                            <p:strVal val="#ppt_h"/>
                                          </p:val>
                                        </p:tav>
                                      </p:tavLst>
                                    </p:anim>
                                    <p:anim calcmode="lin" valueType="num">
                                      <p:cBhvr>
                                        <p:cTn id="12" dur="3000" fill="hold"/>
                                        <p:tgtEl>
                                          <p:spTgt spid="15"/>
                                        </p:tgtEl>
                                        <p:attrNameLst>
                                          <p:attrName>ppt_x</p:attrName>
                                        </p:attrNameLst>
                                      </p:cBhvr>
                                      <p:tavLst>
                                        <p:tav tm="0">
                                          <p:val>
                                            <p:fltVal val="0.5"/>
                                          </p:val>
                                        </p:tav>
                                        <p:tav tm="100000">
                                          <p:val>
                                            <p:strVal val="#ppt_x"/>
                                          </p:val>
                                        </p:tav>
                                      </p:tavLst>
                                    </p:anim>
                                    <p:anim calcmode="lin" valueType="num">
                                      <p:cBhvr>
                                        <p:cTn id="13" dur="3000" fill="hold"/>
                                        <p:tgtEl>
                                          <p:spTgt spid="1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p:cTn id="16" dur="3000" fill="hold"/>
                                        <p:tgtEl>
                                          <p:spTgt spid="16"/>
                                        </p:tgtEl>
                                        <p:attrNameLst>
                                          <p:attrName>ppt_w</p:attrName>
                                        </p:attrNameLst>
                                      </p:cBhvr>
                                      <p:tavLst>
                                        <p:tav tm="0">
                                          <p:val>
                                            <p:fltVal val="0"/>
                                          </p:val>
                                        </p:tav>
                                        <p:tav tm="100000">
                                          <p:val>
                                            <p:strVal val="#ppt_w"/>
                                          </p:val>
                                        </p:tav>
                                      </p:tavLst>
                                    </p:anim>
                                    <p:anim calcmode="lin" valueType="num">
                                      <p:cBhvr>
                                        <p:cTn id="17" dur="3000" fill="hold"/>
                                        <p:tgtEl>
                                          <p:spTgt spid="16"/>
                                        </p:tgtEl>
                                        <p:attrNameLst>
                                          <p:attrName>ppt_h</p:attrName>
                                        </p:attrNameLst>
                                      </p:cBhvr>
                                      <p:tavLst>
                                        <p:tav tm="0">
                                          <p:val>
                                            <p:fltVal val="0"/>
                                          </p:val>
                                        </p:tav>
                                        <p:tav tm="100000">
                                          <p:val>
                                            <p:strVal val="#ppt_h"/>
                                          </p:val>
                                        </p:tav>
                                      </p:tavLst>
                                    </p:anim>
                                    <p:anim calcmode="lin" valueType="num">
                                      <p:cBhvr>
                                        <p:cTn id="18" dur="3000" fill="hold"/>
                                        <p:tgtEl>
                                          <p:spTgt spid="16"/>
                                        </p:tgtEl>
                                        <p:attrNameLst>
                                          <p:attrName>ppt_x</p:attrName>
                                        </p:attrNameLst>
                                      </p:cBhvr>
                                      <p:tavLst>
                                        <p:tav tm="0">
                                          <p:val>
                                            <p:fltVal val="0.5"/>
                                          </p:val>
                                        </p:tav>
                                        <p:tav tm="100000">
                                          <p:val>
                                            <p:strVal val="#ppt_x"/>
                                          </p:val>
                                        </p:tav>
                                      </p:tavLst>
                                    </p:anim>
                                    <p:anim calcmode="lin" valueType="num">
                                      <p:cBhvr>
                                        <p:cTn id="19" dur="3000" fill="hold"/>
                                        <p:tgtEl>
                                          <p:spTgt spid="1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p:cTn id="22" dur="3000" fill="hold"/>
                                        <p:tgtEl>
                                          <p:spTgt spid="17"/>
                                        </p:tgtEl>
                                        <p:attrNameLst>
                                          <p:attrName>ppt_w</p:attrName>
                                        </p:attrNameLst>
                                      </p:cBhvr>
                                      <p:tavLst>
                                        <p:tav tm="0">
                                          <p:val>
                                            <p:fltVal val="0"/>
                                          </p:val>
                                        </p:tav>
                                        <p:tav tm="100000">
                                          <p:val>
                                            <p:strVal val="#ppt_w"/>
                                          </p:val>
                                        </p:tav>
                                      </p:tavLst>
                                    </p:anim>
                                    <p:anim calcmode="lin" valueType="num">
                                      <p:cBhvr>
                                        <p:cTn id="23" dur="3000" fill="hold"/>
                                        <p:tgtEl>
                                          <p:spTgt spid="17"/>
                                        </p:tgtEl>
                                        <p:attrNameLst>
                                          <p:attrName>ppt_h</p:attrName>
                                        </p:attrNameLst>
                                      </p:cBhvr>
                                      <p:tavLst>
                                        <p:tav tm="0">
                                          <p:val>
                                            <p:fltVal val="0"/>
                                          </p:val>
                                        </p:tav>
                                        <p:tav tm="100000">
                                          <p:val>
                                            <p:strVal val="#ppt_h"/>
                                          </p:val>
                                        </p:tav>
                                      </p:tavLst>
                                    </p:anim>
                                    <p:anim calcmode="lin" valueType="num">
                                      <p:cBhvr>
                                        <p:cTn id="24" dur="3000" fill="hold"/>
                                        <p:tgtEl>
                                          <p:spTgt spid="17"/>
                                        </p:tgtEl>
                                        <p:attrNameLst>
                                          <p:attrName>ppt_x</p:attrName>
                                        </p:attrNameLst>
                                      </p:cBhvr>
                                      <p:tavLst>
                                        <p:tav tm="0">
                                          <p:val>
                                            <p:fltVal val="0.5"/>
                                          </p:val>
                                        </p:tav>
                                        <p:tav tm="100000">
                                          <p:val>
                                            <p:strVal val="#ppt_x"/>
                                          </p:val>
                                        </p:tav>
                                      </p:tavLst>
                                    </p:anim>
                                    <p:anim calcmode="lin" valueType="num">
                                      <p:cBhvr>
                                        <p:cTn id="25" dur="3000" fill="hold"/>
                                        <p:tgtEl>
                                          <p:spTgt spid="1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3000" fill="hold"/>
                                        <p:tgtEl>
                                          <p:spTgt spid="18"/>
                                        </p:tgtEl>
                                        <p:attrNameLst>
                                          <p:attrName>ppt_w</p:attrName>
                                        </p:attrNameLst>
                                      </p:cBhvr>
                                      <p:tavLst>
                                        <p:tav tm="0">
                                          <p:val>
                                            <p:fltVal val="0"/>
                                          </p:val>
                                        </p:tav>
                                        <p:tav tm="100000">
                                          <p:val>
                                            <p:strVal val="#ppt_w"/>
                                          </p:val>
                                        </p:tav>
                                      </p:tavLst>
                                    </p:anim>
                                    <p:anim calcmode="lin" valueType="num">
                                      <p:cBhvr>
                                        <p:cTn id="29" dur="3000" fill="hold"/>
                                        <p:tgtEl>
                                          <p:spTgt spid="18"/>
                                        </p:tgtEl>
                                        <p:attrNameLst>
                                          <p:attrName>ppt_h</p:attrName>
                                        </p:attrNameLst>
                                      </p:cBhvr>
                                      <p:tavLst>
                                        <p:tav tm="0">
                                          <p:val>
                                            <p:fltVal val="0"/>
                                          </p:val>
                                        </p:tav>
                                        <p:tav tm="100000">
                                          <p:val>
                                            <p:strVal val="#ppt_h"/>
                                          </p:val>
                                        </p:tav>
                                      </p:tavLst>
                                    </p:anim>
                                    <p:anim calcmode="lin" valueType="num">
                                      <p:cBhvr>
                                        <p:cTn id="30" dur="3000" fill="hold"/>
                                        <p:tgtEl>
                                          <p:spTgt spid="18"/>
                                        </p:tgtEl>
                                        <p:attrNameLst>
                                          <p:attrName>ppt_x</p:attrName>
                                        </p:attrNameLst>
                                      </p:cBhvr>
                                      <p:tavLst>
                                        <p:tav tm="0">
                                          <p:val>
                                            <p:fltVal val="0.5"/>
                                          </p:val>
                                        </p:tav>
                                        <p:tav tm="100000">
                                          <p:val>
                                            <p:strVal val="#ppt_x"/>
                                          </p:val>
                                        </p:tav>
                                      </p:tavLst>
                                    </p:anim>
                                    <p:anim calcmode="lin" valueType="num">
                                      <p:cBhvr>
                                        <p:cTn id="31" dur="3000" fill="hold"/>
                                        <p:tgtEl>
                                          <p:spTgt spid="1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3000" fill="hold"/>
                                        <p:tgtEl>
                                          <p:spTgt spid="19"/>
                                        </p:tgtEl>
                                        <p:attrNameLst>
                                          <p:attrName>ppt_w</p:attrName>
                                        </p:attrNameLst>
                                      </p:cBhvr>
                                      <p:tavLst>
                                        <p:tav tm="0">
                                          <p:val>
                                            <p:fltVal val="0"/>
                                          </p:val>
                                        </p:tav>
                                        <p:tav tm="100000">
                                          <p:val>
                                            <p:strVal val="#ppt_w"/>
                                          </p:val>
                                        </p:tav>
                                      </p:tavLst>
                                    </p:anim>
                                    <p:anim calcmode="lin" valueType="num">
                                      <p:cBhvr>
                                        <p:cTn id="35" dur="3000" fill="hold"/>
                                        <p:tgtEl>
                                          <p:spTgt spid="19"/>
                                        </p:tgtEl>
                                        <p:attrNameLst>
                                          <p:attrName>ppt_h</p:attrName>
                                        </p:attrNameLst>
                                      </p:cBhvr>
                                      <p:tavLst>
                                        <p:tav tm="0">
                                          <p:val>
                                            <p:fltVal val="0"/>
                                          </p:val>
                                        </p:tav>
                                        <p:tav tm="100000">
                                          <p:val>
                                            <p:strVal val="#ppt_h"/>
                                          </p:val>
                                        </p:tav>
                                      </p:tavLst>
                                    </p:anim>
                                    <p:anim calcmode="lin" valueType="num">
                                      <p:cBhvr>
                                        <p:cTn id="36" dur="3000" fill="hold"/>
                                        <p:tgtEl>
                                          <p:spTgt spid="19"/>
                                        </p:tgtEl>
                                        <p:attrNameLst>
                                          <p:attrName>ppt_x</p:attrName>
                                        </p:attrNameLst>
                                      </p:cBhvr>
                                      <p:tavLst>
                                        <p:tav tm="0">
                                          <p:val>
                                            <p:fltVal val="0.5"/>
                                          </p:val>
                                        </p:tav>
                                        <p:tav tm="100000">
                                          <p:val>
                                            <p:strVal val="#ppt_x"/>
                                          </p:val>
                                        </p:tav>
                                      </p:tavLst>
                                    </p:anim>
                                    <p:anim calcmode="lin" valueType="num">
                                      <p:cBhvr>
                                        <p:cTn id="37" dur="3000" fill="hold"/>
                                        <p:tgtEl>
                                          <p:spTgt spid="1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p:cTn id="40" dur="3000" fill="hold"/>
                                        <p:tgtEl>
                                          <p:spTgt spid="20"/>
                                        </p:tgtEl>
                                        <p:attrNameLst>
                                          <p:attrName>ppt_w</p:attrName>
                                        </p:attrNameLst>
                                      </p:cBhvr>
                                      <p:tavLst>
                                        <p:tav tm="0">
                                          <p:val>
                                            <p:fltVal val="0"/>
                                          </p:val>
                                        </p:tav>
                                        <p:tav tm="100000">
                                          <p:val>
                                            <p:strVal val="#ppt_w"/>
                                          </p:val>
                                        </p:tav>
                                      </p:tavLst>
                                    </p:anim>
                                    <p:anim calcmode="lin" valueType="num">
                                      <p:cBhvr>
                                        <p:cTn id="41" dur="3000" fill="hold"/>
                                        <p:tgtEl>
                                          <p:spTgt spid="20"/>
                                        </p:tgtEl>
                                        <p:attrNameLst>
                                          <p:attrName>ppt_h</p:attrName>
                                        </p:attrNameLst>
                                      </p:cBhvr>
                                      <p:tavLst>
                                        <p:tav tm="0">
                                          <p:val>
                                            <p:fltVal val="0"/>
                                          </p:val>
                                        </p:tav>
                                        <p:tav tm="100000">
                                          <p:val>
                                            <p:strVal val="#ppt_h"/>
                                          </p:val>
                                        </p:tav>
                                      </p:tavLst>
                                    </p:anim>
                                    <p:anim calcmode="lin" valueType="num">
                                      <p:cBhvr>
                                        <p:cTn id="42" dur="3000" fill="hold"/>
                                        <p:tgtEl>
                                          <p:spTgt spid="20"/>
                                        </p:tgtEl>
                                        <p:attrNameLst>
                                          <p:attrName>ppt_x</p:attrName>
                                        </p:attrNameLst>
                                      </p:cBhvr>
                                      <p:tavLst>
                                        <p:tav tm="0">
                                          <p:val>
                                            <p:fltVal val="0.5"/>
                                          </p:val>
                                        </p:tav>
                                        <p:tav tm="100000">
                                          <p:val>
                                            <p:strVal val="#ppt_x"/>
                                          </p:val>
                                        </p:tav>
                                      </p:tavLst>
                                    </p:anim>
                                    <p:anim calcmode="lin" valueType="num">
                                      <p:cBhvr>
                                        <p:cTn id="43" dur="3000" fill="hold"/>
                                        <p:tgtEl>
                                          <p:spTgt spid="2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3000" fill="hold"/>
                                        <p:tgtEl>
                                          <p:spTgt spid="21"/>
                                        </p:tgtEl>
                                        <p:attrNameLst>
                                          <p:attrName>ppt_w</p:attrName>
                                        </p:attrNameLst>
                                      </p:cBhvr>
                                      <p:tavLst>
                                        <p:tav tm="0">
                                          <p:val>
                                            <p:fltVal val="0"/>
                                          </p:val>
                                        </p:tav>
                                        <p:tav tm="100000">
                                          <p:val>
                                            <p:strVal val="#ppt_w"/>
                                          </p:val>
                                        </p:tav>
                                      </p:tavLst>
                                    </p:anim>
                                    <p:anim calcmode="lin" valueType="num">
                                      <p:cBhvr>
                                        <p:cTn id="47" dur="3000" fill="hold"/>
                                        <p:tgtEl>
                                          <p:spTgt spid="21"/>
                                        </p:tgtEl>
                                        <p:attrNameLst>
                                          <p:attrName>ppt_h</p:attrName>
                                        </p:attrNameLst>
                                      </p:cBhvr>
                                      <p:tavLst>
                                        <p:tav tm="0">
                                          <p:val>
                                            <p:fltVal val="0"/>
                                          </p:val>
                                        </p:tav>
                                        <p:tav tm="100000">
                                          <p:val>
                                            <p:strVal val="#ppt_h"/>
                                          </p:val>
                                        </p:tav>
                                      </p:tavLst>
                                    </p:anim>
                                    <p:anim calcmode="lin" valueType="num">
                                      <p:cBhvr>
                                        <p:cTn id="48" dur="3000" fill="hold"/>
                                        <p:tgtEl>
                                          <p:spTgt spid="21"/>
                                        </p:tgtEl>
                                        <p:attrNameLst>
                                          <p:attrName>ppt_x</p:attrName>
                                        </p:attrNameLst>
                                      </p:cBhvr>
                                      <p:tavLst>
                                        <p:tav tm="0">
                                          <p:val>
                                            <p:fltVal val="0.5"/>
                                          </p:val>
                                        </p:tav>
                                        <p:tav tm="100000">
                                          <p:val>
                                            <p:strVal val="#ppt_x"/>
                                          </p:val>
                                        </p:tav>
                                      </p:tavLst>
                                    </p:anim>
                                    <p:anim calcmode="lin" valueType="num">
                                      <p:cBhvr>
                                        <p:cTn id="49" dur="3000" fill="hold"/>
                                        <p:tgtEl>
                                          <p:spTgt spid="2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p:cTn id="52" dur="3000" fill="hold"/>
                                        <p:tgtEl>
                                          <p:spTgt spid="22"/>
                                        </p:tgtEl>
                                        <p:attrNameLst>
                                          <p:attrName>ppt_w</p:attrName>
                                        </p:attrNameLst>
                                      </p:cBhvr>
                                      <p:tavLst>
                                        <p:tav tm="0">
                                          <p:val>
                                            <p:fltVal val="0"/>
                                          </p:val>
                                        </p:tav>
                                        <p:tav tm="100000">
                                          <p:val>
                                            <p:strVal val="#ppt_w"/>
                                          </p:val>
                                        </p:tav>
                                      </p:tavLst>
                                    </p:anim>
                                    <p:anim calcmode="lin" valueType="num">
                                      <p:cBhvr>
                                        <p:cTn id="53" dur="3000" fill="hold"/>
                                        <p:tgtEl>
                                          <p:spTgt spid="22"/>
                                        </p:tgtEl>
                                        <p:attrNameLst>
                                          <p:attrName>ppt_h</p:attrName>
                                        </p:attrNameLst>
                                      </p:cBhvr>
                                      <p:tavLst>
                                        <p:tav tm="0">
                                          <p:val>
                                            <p:fltVal val="0"/>
                                          </p:val>
                                        </p:tav>
                                        <p:tav tm="100000">
                                          <p:val>
                                            <p:strVal val="#ppt_h"/>
                                          </p:val>
                                        </p:tav>
                                      </p:tavLst>
                                    </p:anim>
                                    <p:anim calcmode="lin" valueType="num">
                                      <p:cBhvr>
                                        <p:cTn id="54" dur="3000" fill="hold"/>
                                        <p:tgtEl>
                                          <p:spTgt spid="22"/>
                                        </p:tgtEl>
                                        <p:attrNameLst>
                                          <p:attrName>ppt_x</p:attrName>
                                        </p:attrNameLst>
                                      </p:cBhvr>
                                      <p:tavLst>
                                        <p:tav tm="0">
                                          <p:val>
                                            <p:fltVal val="0.5"/>
                                          </p:val>
                                        </p:tav>
                                        <p:tav tm="100000">
                                          <p:val>
                                            <p:strVal val="#ppt_x"/>
                                          </p:val>
                                        </p:tav>
                                      </p:tavLst>
                                    </p:anim>
                                    <p:anim calcmode="lin" valueType="num">
                                      <p:cBhvr>
                                        <p:cTn id="55" dur="3000" fill="hold"/>
                                        <p:tgtEl>
                                          <p:spTgt spid="2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1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2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2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22"/>
                                        </p:tgtEl>
                                        <p:attrNameLst>
                                          <p:attrName>r</p:attrName>
                                        </p:attrNameLst>
                                      </p:cBhvr>
                                    </p:animRot>
                                  </p:childTnLst>
                                </p:cTn>
                              </p:par>
                            </p:childTnLst>
                          </p:cTn>
                        </p:par>
                        <p:par>
                          <p:cTn id="72" fill="hold">
                            <p:stCondLst>
                              <p:cond delay="3000"/>
                            </p:stCondLst>
                            <p:childTnLst>
                              <p:par>
                                <p:cTn id="73" presetID="23" presetClass="exit" presetSubtype="32" fill="hold" grpId="2" nodeType="afterEffect">
                                  <p:stCondLst>
                                    <p:cond delay="0"/>
                                  </p:stCondLst>
                                  <p:childTnLst>
                                    <p:anim calcmode="lin" valueType="num">
                                      <p:cBhvr>
                                        <p:cTn id="74" dur="3000"/>
                                        <p:tgtEl>
                                          <p:spTgt spid="15"/>
                                        </p:tgtEl>
                                        <p:attrNameLst>
                                          <p:attrName>ppt_w</p:attrName>
                                        </p:attrNameLst>
                                      </p:cBhvr>
                                      <p:tavLst>
                                        <p:tav tm="0">
                                          <p:val>
                                            <p:strVal val="ppt_w"/>
                                          </p:val>
                                        </p:tav>
                                        <p:tav tm="100000">
                                          <p:val>
                                            <p:fltVal val="0"/>
                                          </p:val>
                                        </p:tav>
                                      </p:tavLst>
                                    </p:anim>
                                    <p:anim calcmode="lin" valueType="num">
                                      <p:cBhvr>
                                        <p:cTn id="75" dur="3000"/>
                                        <p:tgtEl>
                                          <p:spTgt spid="15"/>
                                        </p:tgtEl>
                                        <p:attrNameLst>
                                          <p:attrName>ppt_h</p:attrName>
                                        </p:attrNameLst>
                                      </p:cBhvr>
                                      <p:tavLst>
                                        <p:tav tm="0">
                                          <p:val>
                                            <p:strVal val="ppt_h"/>
                                          </p:val>
                                        </p:tav>
                                        <p:tav tm="100000">
                                          <p:val>
                                            <p:fltVal val="0"/>
                                          </p:val>
                                        </p:tav>
                                      </p:tavLst>
                                    </p:anim>
                                    <p:set>
                                      <p:cBhvr>
                                        <p:cTn id="76" dur="1" fill="hold">
                                          <p:stCondLst>
                                            <p:cond delay="2999"/>
                                          </p:stCondLst>
                                        </p:cTn>
                                        <p:tgtEl>
                                          <p:spTgt spid="15"/>
                                        </p:tgtEl>
                                        <p:attrNameLst>
                                          <p:attrName>style.visibility</p:attrName>
                                        </p:attrNameLst>
                                      </p:cBhvr>
                                      <p:to>
                                        <p:strVal val="hidden"/>
                                      </p:to>
                                    </p:set>
                                  </p:childTnLst>
                                </p:cTn>
                              </p:par>
                              <p:par>
                                <p:cTn id="77" presetID="23" presetClass="exit" presetSubtype="32" fill="hold" grpId="2" nodeType="withEffect">
                                  <p:stCondLst>
                                    <p:cond delay="0"/>
                                  </p:stCondLst>
                                  <p:childTnLst>
                                    <p:anim calcmode="lin" valueType="num">
                                      <p:cBhvr>
                                        <p:cTn id="78" dur="3000"/>
                                        <p:tgtEl>
                                          <p:spTgt spid="16"/>
                                        </p:tgtEl>
                                        <p:attrNameLst>
                                          <p:attrName>ppt_w</p:attrName>
                                        </p:attrNameLst>
                                      </p:cBhvr>
                                      <p:tavLst>
                                        <p:tav tm="0">
                                          <p:val>
                                            <p:strVal val="ppt_w"/>
                                          </p:val>
                                        </p:tav>
                                        <p:tav tm="100000">
                                          <p:val>
                                            <p:fltVal val="0"/>
                                          </p:val>
                                        </p:tav>
                                      </p:tavLst>
                                    </p:anim>
                                    <p:anim calcmode="lin" valueType="num">
                                      <p:cBhvr>
                                        <p:cTn id="79" dur="3000"/>
                                        <p:tgtEl>
                                          <p:spTgt spid="16"/>
                                        </p:tgtEl>
                                        <p:attrNameLst>
                                          <p:attrName>ppt_h</p:attrName>
                                        </p:attrNameLst>
                                      </p:cBhvr>
                                      <p:tavLst>
                                        <p:tav tm="0">
                                          <p:val>
                                            <p:strVal val="ppt_h"/>
                                          </p:val>
                                        </p:tav>
                                        <p:tav tm="100000">
                                          <p:val>
                                            <p:fltVal val="0"/>
                                          </p:val>
                                        </p:tav>
                                      </p:tavLst>
                                    </p:anim>
                                    <p:set>
                                      <p:cBhvr>
                                        <p:cTn id="80" dur="1" fill="hold">
                                          <p:stCondLst>
                                            <p:cond delay="2999"/>
                                          </p:stCondLst>
                                        </p:cTn>
                                        <p:tgtEl>
                                          <p:spTgt spid="16"/>
                                        </p:tgtEl>
                                        <p:attrNameLst>
                                          <p:attrName>style.visibility</p:attrName>
                                        </p:attrNameLst>
                                      </p:cBhvr>
                                      <p:to>
                                        <p:strVal val="hidden"/>
                                      </p:to>
                                    </p:set>
                                  </p:childTnLst>
                                </p:cTn>
                              </p:par>
                              <p:par>
                                <p:cTn id="81" presetID="23" presetClass="exit" presetSubtype="32" fill="hold" grpId="2" nodeType="withEffect">
                                  <p:stCondLst>
                                    <p:cond delay="0"/>
                                  </p:stCondLst>
                                  <p:childTnLst>
                                    <p:anim calcmode="lin" valueType="num">
                                      <p:cBhvr>
                                        <p:cTn id="82" dur="3000"/>
                                        <p:tgtEl>
                                          <p:spTgt spid="17"/>
                                        </p:tgtEl>
                                        <p:attrNameLst>
                                          <p:attrName>ppt_w</p:attrName>
                                        </p:attrNameLst>
                                      </p:cBhvr>
                                      <p:tavLst>
                                        <p:tav tm="0">
                                          <p:val>
                                            <p:strVal val="ppt_w"/>
                                          </p:val>
                                        </p:tav>
                                        <p:tav tm="100000">
                                          <p:val>
                                            <p:fltVal val="0"/>
                                          </p:val>
                                        </p:tav>
                                      </p:tavLst>
                                    </p:anim>
                                    <p:anim calcmode="lin" valueType="num">
                                      <p:cBhvr>
                                        <p:cTn id="83" dur="3000"/>
                                        <p:tgtEl>
                                          <p:spTgt spid="17"/>
                                        </p:tgtEl>
                                        <p:attrNameLst>
                                          <p:attrName>ppt_h</p:attrName>
                                        </p:attrNameLst>
                                      </p:cBhvr>
                                      <p:tavLst>
                                        <p:tav tm="0">
                                          <p:val>
                                            <p:strVal val="ppt_h"/>
                                          </p:val>
                                        </p:tav>
                                        <p:tav tm="100000">
                                          <p:val>
                                            <p:fltVal val="0"/>
                                          </p:val>
                                        </p:tav>
                                      </p:tavLst>
                                    </p:anim>
                                    <p:set>
                                      <p:cBhvr>
                                        <p:cTn id="84" dur="1" fill="hold">
                                          <p:stCondLst>
                                            <p:cond delay="2999"/>
                                          </p:stCondLst>
                                        </p:cTn>
                                        <p:tgtEl>
                                          <p:spTgt spid="17"/>
                                        </p:tgtEl>
                                        <p:attrNameLst>
                                          <p:attrName>style.visibility</p:attrName>
                                        </p:attrNameLst>
                                      </p:cBhvr>
                                      <p:to>
                                        <p:strVal val="hidden"/>
                                      </p:to>
                                    </p:set>
                                  </p:childTnLst>
                                </p:cTn>
                              </p:par>
                              <p:par>
                                <p:cTn id="85" presetID="23" presetClass="exit" presetSubtype="32" fill="hold" grpId="2" nodeType="withEffect">
                                  <p:stCondLst>
                                    <p:cond delay="0"/>
                                  </p:stCondLst>
                                  <p:childTnLst>
                                    <p:anim calcmode="lin" valueType="num">
                                      <p:cBhvr>
                                        <p:cTn id="86" dur="3000"/>
                                        <p:tgtEl>
                                          <p:spTgt spid="18"/>
                                        </p:tgtEl>
                                        <p:attrNameLst>
                                          <p:attrName>ppt_w</p:attrName>
                                        </p:attrNameLst>
                                      </p:cBhvr>
                                      <p:tavLst>
                                        <p:tav tm="0">
                                          <p:val>
                                            <p:strVal val="ppt_w"/>
                                          </p:val>
                                        </p:tav>
                                        <p:tav tm="100000">
                                          <p:val>
                                            <p:fltVal val="0"/>
                                          </p:val>
                                        </p:tav>
                                      </p:tavLst>
                                    </p:anim>
                                    <p:anim calcmode="lin" valueType="num">
                                      <p:cBhvr>
                                        <p:cTn id="87" dur="3000"/>
                                        <p:tgtEl>
                                          <p:spTgt spid="18"/>
                                        </p:tgtEl>
                                        <p:attrNameLst>
                                          <p:attrName>ppt_h</p:attrName>
                                        </p:attrNameLst>
                                      </p:cBhvr>
                                      <p:tavLst>
                                        <p:tav tm="0">
                                          <p:val>
                                            <p:strVal val="ppt_h"/>
                                          </p:val>
                                        </p:tav>
                                        <p:tav tm="100000">
                                          <p:val>
                                            <p:fltVal val="0"/>
                                          </p:val>
                                        </p:tav>
                                      </p:tavLst>
                                    </p:anim>
                                    <p:set>
                                      <p:cBhvr>
                                        <p:cTn id="88" dur="1" fill="hold">
                                          <p:stCondLst>
                                            <p:cond delay="2999"/>
                                          </p:stCondLst>
                                        </p:cTn>
                                        <p:tgtEl>
                                          <p:spTgt spid="18"/>
                                        </p:tgtEl>
                                        <p:attrNameLst>
                                          <p:attrName>style.visibility</p:attrName>
                                        </p:attrNameLst>
                                      </p:cBhvr>
                                      <p:to>
                                        <p:strVal val="hidden"/>
                                      </p:to>
                                    </p:set>
                                  </p:childTnLst>
                                </p:cTn>
                              </p:par>
                              <p:par>
                                <p:cTn id="89" presetID="23" presetClass="exit" presetSubtype="32" fill="hold" grpId="2" nodeType="withEffect">
                                  <p:stCondLst>
                                    <p:cond delay="0"/>
                                  </p:stCondLst>
                                  <p:childTnLst>
                                    <p:anim calcmode="lin" valueType="num">
                                      <p:cBhvr>
                                        <p:cTn id="90" dur="3000"/>
                                        <p:tgtEl>
                                          <p:spTgt spid="19"/>
                                        </p:tgtEl>
                                        <p:attrNameLst>
                                          <p:attrName>ppt_w</p:attrName>
                                        </p:attrNameLst>
                                      </p:cBhvr>
                                      <p:tavLst>
                                        <p:tav tm="0">
                                          <p:val>
                                            <p:strVal val="ppt_w"/>
                                          </p:val>
                                        </p:tav>
                                        <p:tav tm="100000">
                                          <p:val>
                                            <p:fltVal val="0"/>
                                          </p:val>
                                        </p:tav>
                                      </p:tavLst>
                                    </p:anim>
                                    <p:anim calcmode="lin" valueType="num">
                                      <p:cBhvr>
                                        <p:cTn id="91" dur="3000"/>
                                        <p:tgtEl>
                                          <p:spTgt spid="19"/>
                                        </p:tgtEl>
                                        <p:attrNameLst>
                                          <p:attrName>ppt_h</p:attrName>
                                        </p:attrNameLst>
                                      </p:cBhvr>
                                      <p:tavLst>
                                        <p:tav tm="0">
                                          <p:val>
                                            <p:strVal val="ppt_h"/>
                                          </p:val>
                                        </p:tav>
                                        <p:tav tm="100000">
                                          <p:val>
                                            <p:fltVal val="0"/>
                                          </p:val>
                                        </p:tav>
                                      </p:tavLst>
                                    </p:anim>
                                    <p:set>
                                      <p:cBhvr>
                                        <p:cTn id="92" dur="1" fill="hold">
                                          <p:stCondLst>
                                            <p:cond delay="2999"/>
                                          </p:stCondLst>
                                        </p:cTn>
                                        <p:tgtEl>
                                          <p:spTgt spid="19"/>
                                        </p:tgtEl>
                                        <p:attrNameLst>
                                          <p:attrName>style.visibility</p:attrName>
                                        </p:attrNameLst>
                                      </p:cBhvr>
                                      <p:to>
                                        <p:strVal val="hidden"/>
                                      </p:to>
                                    </p:set>
                                  </p:childTnLst>
                                </p:cTn>
                              </p:par>
                              <p:par>
                                <p:cTn id="93" presetID="23" presetClass="exit" presetSubtype="32" fill="hold" grpId="2" nodeType="withEffect">
                                  <p:stCondLst>
                                    <p:cond delay="0"/>
                                  </p:stCondLst>
                                  <p:childTnLst>
                                    <p:anim calcmode="lin" valueType="num">
                                      <p:cBhvr>
                                        <p:cTn id="94" dur="3000"/>
                                        <p:tgtEl>
                                          <p:spTgt spid="20"/>
                                        </p:tgtEl>
                                        <p:attrNameLst>
                                          <p:attrName>ppt_w</p:attrName>
                                        </p:attrNameLst>
                                      </p:cBhvr>
                                      <p:tavLst>
                                        <p:tav tm="0">
                                          <p:val>
                                            <p:strVal val="ppt_w"/>
                                          </p:val>
                                        </p:tav>
                                        <p:tav tm="100000">
                                          <p:val>
                                            <p:fltVal val="0"/>
                                          </p:val>
                                        </p:tav>
                                      </p:tavLst>
                                    </p:anim>
                                    <p:anim calcmode="lin" valueType="num">
                                      <p:cBhvr>
                                        <p:cTn id="95" dur="3000"/>
                                        <p:tgtEl>
                                          <p:spTgt spid="20"/>
                                        </p:tgtEl>
                                        <p:attrNameLst>
                                          <p:attrName>ppt_h</p:attrName>
                                        </p:attrNameLst>
                                      </p:cBhvr>
                                      <p:tavLst>
                                        <p:tav tm="0">
                                          <p:val>
                                            <p:strVal val="ppt_h"/>
                                          </p:val>
                                        </p:tav>
                                        <p:tav tm="100000">
                                          <p:val>
                                            <p:fltVal val="0"/>
                                          </p:val>
                                        </p:tav>
                                      </p:tavLst>
                                    </p:anim>
                                    <p:set>
                                      <p:cBhvr>
                                        <p:cTn id="96" dur="1" fill="hold">
                                          <p:stCondLst>
                                            <p:cond delay="2999"/>
                                          </p:stCondLst>
                                        </p:cTn>
                                        <p:tgtEl>
                                          <p:spTgt spid="20"/>
                                        </p:tgtEl>
                                        <p:attrNameLst>
                                          <p:attrName>style.visibility</p:attrName>
                                        </p:attrNameLst>
                                      </p:cBhvr>
                                      <p:to>
                                        <p:strVal val="hidden"/>
                                      </p:to>
                                    </p:set>
                                  </p:childTnLst>
                                </p:cTn>
                              </p:par>
                              <p:par>
                                <p:cTn id="97" presetID="23" presetClass="exit" presetSubtype="32" fill="hold" grpId="2" nodeType="withEffect">
                                  <p:stCondLst>
                                    <p:cond delay="0"/>
                                  </p:stCondLst>
                                  <p:childTnLst>
                                    <p:anim calcmode="lin" valueType="num">
                                      <p:cBhvr>
                                        <p:cTn id="98" dur="3000"/>
                                        <p:tgtEl>
                                          <p:spTgt spid="21"/>
                                        </p:tgtEl>
                                        <p:attrNameLst>
                                          <p:attrName>ppt_w</p:attrName>
                                        </p:attrNameLst>
                                      </p:cBhvr>
                                      <p:tavLst>
                                        <p:tav tm="0">
                                          <p:val>
                                            <p:strVal val="ppt_w"/>
                                          </p:val>
                                        </p:tav>
                                        <p:tav tm="100000">
                                          <p:val>
                                            <p:fltVal val="0"/>
                                          </p:val>
                                        </p:tav>
                                      </p:tavLst>
                                    </p:anim>
                                    <p:anim calcmode="lin" valueType="num">
                                      <p:cBhvr>
                                        <p:cTn id="99" dur="3000"/>
                                        <p:tgtEl>
                                          <p:spTgt spid="21"/>
                                        </p:tgtEl>
                                        <p:attrNameLst>
                                          <p:attrName>ppt_h</p:attrName>
                                        </p:attrNameLst>
                                      </p:cBhvr>
                                      <p:tavLst>
                                        <p:tav tm="0">
                                          <p:val>
                                            <p:strVal val="ppt_h"/>
                                          </p:val>
                                        </p:tav>
                                        <p:tav tm="100000">
                                          <p:val>
                                            <p:fltVal val="0"/>
                                          </p:val>
                                        </p:tav>
                                      </p:tavLst>
                                    </p:anim>
                                    <p:set>
                                      <p:cBhvr>
                                        <p:cTn id="100" dur="1" fill="hold">
                                          <p:stCondLst>
                                            <p:cond delay="2999"/>
                                          </p:stCondLst>
                                        </p:cTn>
                                        <p:tgtEl>
                                          <p:spTgt spid="21"/>
                                        </p:tgtEl>
                                        <p:attrNameLst>
                                          <p:attrName>style.visibility</p:attrName>
                                        </p:attrNameLst>
                                      </p:cBhvr>
                                      <p:to>
                                        <p:strVal val="hidden"/>
                                      </p:to>
                                    </p:set>
                                  </p:childTnLst>
                                </p:cTn>
                              </p:par>
                              <p:par>
                                <p:cTn id="101" presetID="23" presetClass="exit" presetSubtype="32" fill="hold" grpId="2" nodeType="withEffect">
                                  <p:stCondLst>
                                    <p:cond delay="0"/>
                                  </p:stCondLst>
                                  <p:childTnLst>
                                    <p:anim calcmode="lin" valueType="num">
                                      <p:cBhvr>
                                        <p:cTn id="102" dur="3000"/>
                                        <p:tgtEl>
                                          <p:spTgt spid="22"/>
                                        </p:tgtEl>
                                        <p:attrNameLst>
                                          <p:attrName>ppt_w</p:attrName>
                                        </p:attrNameLst>
                                      </p:cBhvr>
                                      <p:tavLst>
                                        <p:tav tm="0">
                                          <p:val>
                                            <p:strVal val="ppt_w"/>
                                          </p:val>
                                        </p:tav>
                                        <p:tav tm="100000">
                                          <p:val>
                                            <p:fltVal val="0"/>
                                          </p:val>
                                        </p:tav>
                                      </p:tavLst>
                                    </p:anim>
                                    <p:anim calcmode="lin" valueType="num">
                                      <p:cBhvr>
                                        <p:cTn id="103" dur="3000"/>
                                        <p:tgtEl>
                                          <p:spTgt spid="22"/>
                                        </p:tgtEl>
                                        <p:attrNameLst>
                                          <p:attrName>ppt_h</p:attrName>
                                        </p:attrNameLst>
                                      </p:cBhvr>
                                      <p:tavLst>
                                        <p:tav tm="0">
                                          <p:val>
                                            <p:strVal val="ppt_h"/>
                                          </p:val>
                                        </p:tav>
                                        <p:tav tm="100000">
                                          <p:val>
                                            <p:fltVal val="0"/>
                                          </p:val>
                                        </p:tav>
                                      </p:tavLst>
                                    </p:anim>
                                    <p:set>
                                      <p:cBhvr>
                                        <p:cTn id="104" dur="1" fill="hold">
                                          <p:stCondLst>
                                            <p:cond delay="2999"/>
                                          </p:stCondLst>
                                        </p:cTn>
                                        <p:tgtEl>
                                          <p:spTgt spid="22"/>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21"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wheel(8)">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7.JPG"/>
          <p:cNvPicPr>
            <a:picLocks noChangeAspect="1"/>
          </p:cNvPicPr>
          <p:nvPr/>
        </p:nvPicPr>
        <p:blipFill>
          <a:blip r:embed="rId2"/>
          <a:stretch>
            <a:fillRect/>
          </a:stretch>
        </p:blipFill>
        <p:spPr>
          <a:xfrm>
            <a:off x="0" y="6691"/>
            <a:ext cx="9144000" cy="6851309"/>
          </a:xfrm>
          <a:prstGeom prst="rect">
            <a:avLst/>
          </a:prstGeom>
        </p:spPr>
      </p:pic>
      <p:sp>
        <p:nvSpPr>
          <p:cNvPr id="5" name="4 Rectángulo"/>
          <p:cNvSpPr/>
          <p:nvPr/>
        </p:nvSpPr>
        <p:spPr>
          <a:xfrm>
            <a:off x="4214810" y="1000108"/>
            <a:ext cx="285752" cy="4572032"/>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643438" y="1000108"/>
            <a:ext cx="285752" cy="4572032"/>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929058" y="1285860"/>
            <a:ext cx="285752" cy="3857652"/>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929190" y="1285860"/>
            <a:ext cx="285752" cy="3857652"/>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643306" y="1643050"/>
            <a:ext cx="285752" cy="3286148"/>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214942" y="1571612"/>
            <a:ext cx="285752" cy="3429024"/>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357554" y="1857364"/>
            <a:ext cx="285752" cy="2928958"/>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00694" y="1785926"/>
            <a:ext cx="285752" cy="3071834"/>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071802" y="2071678"/>
            <a:ext cx="285752" cy="2500330"/>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786446" y="2143116"/>
            <a:ext cx="285752" cy="2500330"/>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786050" y="2285992"/>
            <a:ext cx="285752" cy="2143140"/>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072198" y="2357430"/>
            <a:ext cx="285752" cy="2143140"/>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500298" y="2571744"/>
            <a:ext cx="285752" cy="1643074"/>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357950" y="2643182"/>
            <a:ext cx="285752" cy="1643074"/>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1+#ppt_w/2"/>
                                          </p:val>
                                        </p:tav>
                                        <p:tav tm="100000">
                                          <p:val>
                                            <p:strVal val="#ppt_x"/>
                                          </p:val>
                                        </p:tav>
                                      </p:tavLst>
                                    </p:anim>
                                    <p:anim calcmode="lin" valueType="num">
                                      <p:cBhvr additive="base">
                                        <p:cTn id="31" dur="2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1+#ppt_w/2"/>
                                          </p:val>
                                        </p:tav>
                                        <p:tav tm="100000">
                                          <p:val>
                                            <p:strVal val="#ppt_x"/>
                                          </p:val>
                                        </p:tav>
                                      </p:tavLst>
                                    </p:anim>
                                    <p:anim calcmode="lin" valueType="num">
                                      <p:cBhvr additive="base">
                                        <p:cTn id="35" dur="2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2000" fill="hold"/>
                                        <p:tgtEl>
                                          <p:spTgt spid="16"/>
                                        </p:tgtEl>
                                        <p:attrNameLst>
                                          <p:attrName>ppt_x</p:attrName>
                                        </p:attrNameLst>
                                      </p:cBhvr>
                                      <p:tavLst>
                                        <p:tav tm="0">
                                          <p:val>
                                            <p:strVal val="0-#ppt_w/2"/>
                                          </p:val>
                                        </p:tav>
                                        <p:tav tm="100000">
                                          <p:val>
                                            <p:strVal val="#ppt_x"/>
                                          </p:val>
                                        </p:tav>
                                      </p:tavLst>
                                    </p:anim>
                                    <p:anim calcmode="lin" valueType="num">
                                      <p:cBhvr additive="base">
                                        <p:cTn id="59" dur="2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13" presetClass="entr" presetSubtype="16"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plus(in)">
                                      <p:cBhvr>
                                        <p:cTn id="66" dur="2000"/>
                                        <p:tgtEl>
                                          <p:spTgt spid="5"/>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plus(in)">
                                      <p:cBhvr>
                                        <p:cTn id="69" dur="2000"/>
                                        <p:tgtEl>
                                          <p:spTgt spid="6"/>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plus(in)">
                                      <p:cBhvr>
                                        <p:cTn id="72" dur="2000"/>
                                        <p:tgtEl>
                                          <p:spTgt spid="7"/>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plus(in)">
                                      <p:cBhvr>
                                        <p:cTn id="75" dur="2000"/>
                                        <p:tgtEl>
                                          <p:spTgt spid="8"/>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plus(in)">
                                      <p:cBhvr>
                                        <p:cTn id="78" dur="2000"/>
                                        <p:tgtEl>
                                          <p:spTgt spid="9"/>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plus(in)">
                                      <p:cBhvr>
                                        <p:cTn id="81" dur="2000"/>
                                        <p:tgtEl>
                                          <p:spTgt spid="10"/>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plus(in)">
                                      <p:cBhvr>
                                        <p:cTn id="84" dur="2000"/>
                                        <p:tgtEl>
                                          <p:spTgt spid="11"/>
                                        </p:tgtEl>
                                      </p:cBhvr>
                                    </p:animEffect>
                                  </p:childTnLst>
                                </p:cTn>
                              </p:par>
                              <p:par>
                                <p:cTn id="85" presetID="13" presetClass="entr" presetSubtype="16"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plus(in)">
                                      <p:cBhvr>
                                        <p:cTn id="87" dur="2000"/>
                                        <p:tgtEl>
                                          <p:spTgt spid="12"/>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plus(in)">
                                      <p:cBhvr>
                                        <p:cTn id="90" dur="2000"/>
                                        <p:tgtEl>
                                          <p:spTgt spid="13"/>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plus(in)">
                                      <p:cBhvr>
                                        <p:cTn id="93" dur="2000"/>
                                        <p:tgtEl>
                                          <p:spTgt spid="14"/>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plus(in)">
                                      <p:cBhvr>
                                        <p:cTn id="96" dur="2000"/>
                                        <p:tgtEl>
                                          <p:spTgt spid="15"/>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plus(in)">
                                      <p:cBhvr>
                                        <p:cTn id="99" dur="2000"/>
                                        <p:tgtEl>
                                          <p:spTgt spid="16"/>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plus(in)">
                                      <p:cBhvr>
                                        <p:cTn id="102" dur="2000"/>
                                        <p:tgtEl>
                                          <p:spTgt spid="17"/>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plus(in)">
                                      <p:cBhvr>
                                        <p:cTn id="105" dur="2000"/>
                                        <p:tgtEl>
                                          <p:spTgt spid="18"/>
                                        </p:tgtEl>
                                      </p:cBhvr>
                                    </p:animEffect>
                                  </p:childTnLst>
                                </p:cTn>
                              </p:par>
                            </p:childTnLst>
                          </p:cTn>
                        </p:par>
                        <p:par>
                          <p:cTn id="106" fill="hold">
                            <p:stCondLst>
                              <p:cond delay="2000"/>
                            </p:stCondLst>
                            <p:childTnLst>
                              <p:par>
                                <p:cTn id="107" presetID="2" presetClass="exit" presetSubtype="2" fill="hold" grpId="2" nodeType="afterEffect">
                                  <p:stCondLst>
                                    <p:cond delay="0"/>
                                  </p:stCondLst>
                                  <p:childTnLst>
                                    <p:anim calcmode="lin" valueType="num">
                                      <p:cBhvr additive="base">
                                        <p:cTn id="108" dur="2000"/>
                                        <p:tgtEl>
                                          <p:spTgt spid="5"/>
                                        </p:tgtEl>
                                        <p:attrNameLst>
                                          <p:attrName>ppt_x</p:attrName>
                                        </p:attrNameLst>
                                      </p:cBhvr>
                                      <p:tavLst>
                                        <p:tav tm="0">
                                          <p:val>
                                            <p:strVal val="ppt_x"/>
                                          </p:val>
                                        </p:tav>
                                        <p:tav tm="100000">
                                          <p:val>
                                            <p:strVal val="1+ppt_w/2"/>
                                          </p:val>
                                        </p:tav>
                                      </p:tavLst>
                                    </p:anim>
                                    <p:anim calcmode="lin" valueType="num">
                                      <p:cBhvr additive="base">
                                        <p:cTn id="109" dur="2000"/>
                                        <p:tgtEl>
                                          <p:spTgt spid="5"/>
                                        </p:tgtEl>
                                        <p:attrNameLst>
                                          <p:attrName>ppt_y</p:attrName>
                                        </p:attrNameLst>
                                      </p:cBhvr>
                                      <p:tavLst>
                                        <p:tav tm="0">
                                          <p:val>
                                            <p:strVal val="ppt_y"/>
                                          </p:val>
                                        </p:tav>
                                        <p:tav tm="100000">
                                          <p:val>
                                            <p:strVal val="ppt_y"/>
                                          </p:val>
                                        </p:tav>
                                      </p:tavLst>
                                    </p:anim>
                                    <p:set>
                                      <p:cBhvr>
                                        <p:cTn id="110" dur="1" fill="hold">
                                          <p:stCondLst>
                                            <p:cond delay="1999"/>
                                          </p:stCondLst>
                                        </p:cTn>
                                        <p:tgtEl>
                                          <p:spTgt spid="5"/>
                                        </p:tgtEl>
                                        <p:attrNameLst>
                                          <p:attrName>style.visibility</p:attrName>
                                        </p:attrNameLst>
                                      </p:cBhvr>
                                      <p:to>
                                        <p:strVal val="hidden"/>
                                      </p:to>
                                    </p:set>
                                  </p:childTnLst>
                                </p:cTn>
                              </p:par>
                              <p:par>
                                <p:cTn id="111" presetID="2" presetClass="exit" presetSubtype="2" fill="hold" grpId="2" nodeType="withEffect">
                                  <p:stCondLst>
                                    <p:cond delay="0"/>
                                  </p:stCondLst>
                                  <p:childTnLst>
                                    <p:anim calcmode="lin" valueType="num">
                                      <p:cBhvr additive="base">
                                        <p:cTn id="112" dur="2000"/>
                                        <p:tgtEl>
                                          <p:spTgt spid="7"/>
                                        </p:tgtEl>
                                        <p:attrNameLst>
                                          <p:attrName>ppt_x</p:attrName>
                                        </p:attrNameLst>
                                      </p:cBhvr>
                                      <p:tavLst>
                                        <p:tav tm="0">
                                          <p:val>
                                            <p:strVal val="ppt_x"/>
                                          </p:val>
                                        </p:tav>
                                        <p:tav tm="100000">
                                          <p:val>
                                            <p:strVal val="1+ppt_w/2"/>
                                          </p:val>
                                        </p:tav>
                                      </p:tavLst>
                                    </p:anim>
                                    <p:anim calcmode="lin" valueType="num">
                                      <p:cBhvr additive="base">
                                        <p:cTn id="113" dur="2000"/>
                                        <p:tgtEl>
                                          <p:spTgt spid="7"/>
                                        </p:tgtEl>
                                        <p:attrNameLst>
                                          <p:attrName>ppt_y</p:attrName>
                                        </p:attrNameLst>
                                      </p:cBhvr>
                                      <p:tavLst>
                                        <p:tav tm="0">
                                          <p:val>
                                            <p:strVal val="ppt_y"/>
                                          </p:val>
                                        </p:tav>
                                        <p:tav tm="100000">
                                          <p:val>
                                            <p:strVal val="ppt_y"/>
                                          </p:val>
                                        </p:tav>
                                      </p:tavLst>
                                    </p:anim>
                                    <p:set>
                                      <p:cBhvr>
                                        <p:cTn id="114" dur="1" fill="hold">
                                          <p:stCondLst>
                                            <p:cond delay="1999"/>
                                          </p:stCondLst>
                                        </p:cTn>
                                        <p:tgtEl>
                                          <p:spTgt spid="7"/>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2000"/>
                                        <p:tgtEl>
                                          <p:spTgt spid="9"/>
                                        </p:tgtEl>
                                        <p:attrNameLst>
                                          <p:attrName>ppt_x</p:attrName>
                                        </p:attrNameLst>
                                      </p:cBhvr>
                                      <p:tavLst>
                                        <p:tav tm="0">
                                          <p:val>
                                            <p:strVal val="ppt_x"/>
                                          </p:val>
                                        </p:tav>
                                        <p:tav tm="100000">
                                          <p:val>
                                            <p:strVal val="1+ppt_w/2"/>
                                          </p:val>
                                        </p:tav>
                                      </p:tavLst>
                                    </p:anim>
                                    <p:anim calcmode="lin" valueType="num">
                                      <p:cBhvr additive="base">
                                        <p:cTn id="117" dur="2000"/>
                                        <p:tgtEl>
                                          <p:spTgt spid="9"/>
                                        </p:tgtEl>
                                        <p:attrNameLst>
                                          <p:attrName>ppt_y</p:attrName>
                                        </p:attrNameLst>
                                      </p:cBhvr>
                                      <p:tavLst>
                                        <p:tav tm="0">
                                          <p:val>
                                            <p:strVal val="ppt_y"/>
                                          </p:val>
                                        </p:tav>
                                        <p:tav tm="100000">
                                          <p:val>
                                            <p:strVal val="ppt_y"/>
                                          </p:val>
                                        </p:tav>
                                      </p:tavLst>
                                    </p:anim>
                                    <p:set>
                                      <p:cBhvr>
                                        <p:cTn id="118" dur="1" fill="hold">
                                          <p:stCondLst>
                                            <p:cond delay="1999"/>
                                          </p:stCondLst>
                                        </p:cTn>
                                        <p:tgtEl>
                                          <p:spTgt spid="9"/>
                                        </p:tgtEl>
                                        <p:attrNameLst>
                                          <p:attrName>style.visibility</p:attrName>
                                        </p:attrNameLst>
                                      </p:cBhvr>
                                      <p:to>
                                        <p:strVal val="hidden"/>
                                      </p:to>
                                    </p:set>
                                  </p:childTnLst>
                                </p:cTn>
                              </p:par>
                              <p:par>
                                <p:cTn id="119" presetID="2" presetClass="exit" presetSubtype="2" fill="hold" grpId="2" nodeType="withEffect">
                                  <p:stCondLst>
                                    <p:cond delay="0"/>
                                  </p:stCondLst>
                                  <p:childTnLst>
                                    <p:anim calcmode="lin" valueType="num">
                                      <p:cBhvr additive="base">
                                        <p:cTn id="120" dur="2000"/>
                                        <p:tgtEl>
                                          <p:spTgt spid="11"/>
                                        </p:tgtEl>
                                        <p:attrNameLst>
                                          <p:attrName>ppt_x</p:attrName>
                                        </p:attrNameLst>
                                      </p:cBhvr>
                                      <p:tavLst>
                                        <p:tav tm="0">
                                          <p:val>
                                            <p:strVal val="ppt_x"/>
                                          </p:val>
                                        </p:tav>
                                        <p:tav tm="100000">
                                          <p:val>
                                            <p:strVal val="1+ppt_w/2"/>
                                          </p:val>
                                        </p:tav>
                                      </p:tavLst>
                                    </p:anim>
                                    <p:anim calcmode="lin" valueType="num">
                                      <p:cBhvr additive="base">
                                        <p:cTn id="121" dur="2000"/>
                                        <p:tgtEl>
                                          <p:spTgt spid="11"/>
                                        </p:tgtEl>
                                        <p:attrNameLst>
                                          <p:attrName>ppt_y</p:attrName>
                                        </p:attrNameLst>
                                      </p:cBhvr>
                                      <p:tavLst>
                                        <p:tav tm="0">
                                          <p:val>
                                            <p:strVal val="ppt_y"/>
                                          </p:val>
                                        </p:tav>
                                        <p:tav tm="100000">
                                          <p:val>
                                            <p:strVal val="ppt_y"/>
                                          </p:val>
                                        </p:tav>
                                      </p:tavLst>
                                    </p:anim>
                                    <p:set>
                                      <p:cBhvr>
                                        <p:cTn id="122" dur="1" fill="hold">
                                          <p:stCondLst>
                                            <p:cond delay="1999"/>
                                          </p:stCondLst>
                                        </p:cTn>
                                        <p:tgtEl>
                                          <p:spTgt spid="11"/>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2000"/>
                                        <p:tgtEl>
                                          <p:spTgt spid="13"/>
                                        </p:tgtEl>
                                        <p:attrNameLst>
                                          <p:attrName>ppt_x</p:attrName>
                                        </p:attrNameLst>
                                      </p:cBhvr>
                                      <p:tavLst>
                                        <p:tav tm="0">
                                          <p:val>
                                            <p:strVal val="ppt_x"/>
                                          </p:val>
                                        </p:tav>
                                        <p:tav tm="100000">
                                          <p:val>
                                            <p:strVal val="1+ppt_w/2"/>
                                          </p:val>
                                        </p:tav>
                                      </p:tavLst>
                                    </p:anim>
                                    <p:anim calcmode="lin" valueType="num">
                                      <p:cBhvr additive="base">
                                        <p:cTn id="125" dur="2000"/>
                                        <p:tgtEl>
                                          <p:spTgt spid="13"/>
                                        </p:tgtEl>
                                        <p:attrNameLst>
                                          <p:attrName>ppt_y</p:attrName>
                                        </p:attrNameLst>
                                      </p:cBhvr>
                                      <p:tavLst>
                                        <p:tav tm="0">
                                          <p:val>
                                            <p:strVal val="ppt_y"/>
                                          </p:val>
                                        </p:tav>
                                        <p:tav tm="100000">
                                          <p:val>
                                            <p:strVal val="ppt_y"/>
                                          </p:val>
                                        </p:tav>
                                      </p:tavLst>
                                    </p:anim>
                                    <p:set>
                                      <p:cBhvr>
                                        <p:cTn id="126" dur="1" fill="hold">
                                          <p:stCondLst>
                                            <p:cond delay="1999"/>
                                          </p:stCondLst>
                                        </p:cTn>
                                        <p:tgtEl>
                                          <p:spTgt spid="13"/>
                                        </p:tgtEl>
                                        <p:attrNameLst>
                                          <p:attrName>style.visibility</p:attrName>
                                        </p:attrNameLst>
                                      </p:cBhvr>
                                      <p:to>
                                        <p:strVal val="hidden"/>
                                      </p:to>
                                    </p:set>
                                  </p:childTnLst>
                                </p:cTn>
                              </p:par>
                              <p:par>
                                <p:cTn id="127" presetID="2" presetClass="exit" presetSubtype="2" fill="hold" grpId="2" nodeType="withEffect">
                                  <p:stCondLst>
                                    <p:cond delay="0"/>
                                  </p:stCondLst>
                                  <p:childTnLst>
                                    <p:anim calcmode="lin" valueType="num">
                                      <p:cBhvr additive="base">
                                        <p:cTn id="128" dur="2000"/>
                                        <p:tgtEl>
                                          <p:spTgt spid="15"/>
                                        </p:tgtEl>
                                        <p:attrNameLst>
                                          <p:attrName>ppt_x</p:attrName>
                                        </p:attrNameLst>
                                      </p:cBhvr>
                                      <p:tavLst>
                                        <p:tav tm="0">
                                          <p:val>
                                            <p:strVal val="ppt_x"/>
                                          </p:val>
                                        </p:tav>
                                        <p:tav tm="100000">
                                          <p:val>
                                            <p:strVal val="1+ppt_w/2"/>
                                          </p:val>
                                        </p:tav>
                                      </p:tavLst>
                                    </p:anim>
                                    <p:anim calcmode="lin" valueType="num">
                                      <p:cBhvr additive="base">
                                        <p:cTn id="129" dur="2000"/>
                                        <p:tgtEl>
                                          <p:spTgt spid="15"/>
                                        </p:tgtEl>
                                        <p:attrNameLst>
                                          <p:attrName>ppt_y</p:attrName>
                                        </p:attrNameLst>
                                      </p:cBhvr>
                                      <p:tavLst>
                                        <p:tav tm="0">
                                          <p:val>
                                            <p:strVal val="ppt_y"/>
                                          </p:val>
                                        </p:tav>
                                        <p:tav tm="100000">
                                          <p:val>
                                            <p:strVal val="ppt_y"/>
                                          </p:val>
                                        </p:tav>
                                      </p:tavLst>
                                    </p:anim>
                                    <p:set>
                                      <p:cBhvr>
                                        <p:cTn id="130" dur="1" fill="hold">
                                          <p:stCondLst>
                                            <p:cond delay="1999"/>
                                          </p:stCondLst>
                                        </p:cTn>
                                        <p:tgtEl>
                                          <p:spTgt spid="15"/>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2000"/>
                                        <p:tgtEl>
                                          <p:spTgt spid="17"/>
                                        </p:tgtEl>
                                        <p:attrNameLst>
                                          <p:attrName>ppt_x</p:attrName>
                                        </p:attrNameLst>
                                      </p:cBhvr>
                                      <p:tavLst>
                                        <p:tav tm="0">
                                          <p:val>
                                            <p:strVal val="ppt_x"/>
                                          </p:val>
                                        </p:tav>
                                        <p:tav tm="100000">
                                          <p:val>
                                            <p:strVal val="1+ppt_w/2"/>
                                          </p:val>
                                        </p:tav>
                                      </p:tavLst>
                                    </p:anim>
                                    <p:anim calcmode="lin" valueType="num">
                                      <p:cBhvr additive="base">
                                        <p:cTn id="133" dur="2000"/>
                                        <p:tgtEl>
                                          <p:spTgt spid="17"/>
                                        </p:tgtEl>
                                        <p:attrNameLst>
                                          <p:attrName>ppt_y</p:attrName>
                                        </p:attrNameLst>
                                      </p:cBhvr>
                                      <p:tavLst>
                                        <p:tav tm="0">
                                          <p:val>
                                            <p:strVal val="ppt_y"/>
                                          </p:val>
                                        </p:tav>
                                        <p:tav tm="100000">
                                          <p:val>
                                            <p:strVal val="ppt_y"/>
                                          </p:val>
                                        </p:tav>
                                      </p:tavLst>
                                    </p:anim>
                                    <p:set>
                                      <p:cBhvr>
                                        <p:cTn id="134" dur="1" fill="hold">
                                          <p:stCondLst>
                                            <p:cond delay="1999"/>
                                          </p:stCondLst>
                                        </p:cTn>
                                        <p:tgtEl>
                                          <p:spTgt spid="17"/>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2000"/>
                                        <p:tgtEl>
                                          <p:spTgt spid="6"/>
                                        </p:tgtEl>
                                        <p:attrNameLst>
                                          <p:attrName>ppt_x</p:attrName>
                                        </p:attrNameLst>
                                      </p:cBhvr>
                                      <p:tavLst>
                                        <p:tav tm="0">
                                          <p:val>
                                            <p:strVal val="ppt_x"/>
                                          </p:val>
                                        </p:tav>
                                        <p:tav tm="100000">
                                          <p:val>
                                            <p:strVal val="0-ppt_w/2"/>
                                          </p:val>
                                        </p:tav>
                                      </p:tavLst>
                                    </p:anim>
                                    <p:anim calcmode="lin" valueType="num">
                                      <p:cBhvr additive="base">
                                        <p:cTn id="137" dur="2000"/>
                                        <p:tgtEl>
                                          <p:spTgt spid="6"/>
                                        </p:tgtEl>
                                        <p:attrNameLst>
                                          <p:attrName>ppt_y</p:attrName>
                                        </p:attrNameLst>
                                      </p:cBhvr>
                                      <p:tavLst>
                                        <p:tav tm="0">
                                          <p:val>
                                            <p:strVal val="ppt_y"/>
                                          </p:val>
                                        </p:tav>
                                        <p:tav tm="100000">
                                          <p:val>
                                            <p:strVal val="ppt_y"/>
                                          </p:val>
                                        </p:tav>
                                      </p:tavLst>
                                    </p:anim>
                                    <p:set>
                                      <p:cBhvr>
                                        <p:cTn id="138" dur="1" fill="hold">
                                          <p:stCondLst>
                                            <p:cond delay="1999"/>
                                          </p:stCondLst>
                                        </p:cTn>
                                        <p:tgtEl>
                                          <p:spTgt spid="6"/>
                                        </p:tgtEl>
                                        <p:attrNameLst>
                                          <p:attrName>style.visibility</p:attrName>
                                        </p:attrNameLst>
                                      </p:cBhvr>
                                      <p:to>
                                        <p:strVal val="hidden"/>
                                      </p:to>
                                    </p:set>
                                  </p:childTnLst>
                                </p:cTn>
                              </p:par>
                              <p:par>
                                <p:cTn id="139" presetID="2" presetClass="exit" presetSubtype="8" fill="hold" grpId="2" nodeType="withEffect">
                                  <p:stCondLst>
                                    <p:cond delay="0"/>
                                  </p:stCondLst>
                                  <p:childTnLst>
                                    <p:anim calcmode="lin" valueType="num">
                                      <p:cBhvr additive="base">
                                        <p:cTn id="140" dur="2000"/>
                                        <p:tgtEl>
                                          <p:spTgt spid="8"/>
                                        </p:tgtEl>
                                        <p:attrNameLst>
                                          <p:attrName>ppt_x</p:attrName>
                                        </p:attrNameLst>
                                      </p:cBhvr>
                                      <p:tavLst>
                                        <p:tav tm="0">
                                          <p:val>
                                            <p:strVal val="ppt_x"/>
                                          </p:val>
                                        </p:tav>
                                        <p:tav tm="100000">
                                          <p:val>
                                            <p:strVal val="0-ppt_w/2"/>
                                          </p:val>
                                        </p:tav>
                                      </p:tavLst>
                                    </p:anim>
                                    <p:anim calcmode="lin" valueType="num">
                                      <p:cBhvr additive="base">
                                        <p:cTn id="141" dur="2000"/>
                                        <p:tgtEl>
                                          <p:spTgt spid="8"/>
                                        </p:tgtEl>
                                        <p:attrNameLst>
                                          <p:attrName>ppt_y</p:attrName>
                                        </p:attrNameLst>
                                      </p:cBhvr>
                                      <p:tavLst>
                                        <p:tav tm="0">
                                          <p:val>
                                            <p:strVal val="ppt_y"/>
                                          </p:val>
                                        </p:tav>
                                        <p:tav tm="100000">
                                          <p:val>
                                            <p:strVal val="ppt_y"/>
                                          </p:val>
                                        </p:tav>
                                      </p:tavLst>
                                    </p:anim>
                                    <p:set>
                                      <p:cBhvr>
                                        <p:cTn id="142" dur="1" fill="hold">
                                          <p:stCondLst>
                                            <p:cond delay="1999"/>
                                          </p:stCondLst>
                                        </p:cTn>
                                        <p:tgtEl>
                                          <p:spTgt spid="8"/>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2000"/>
                                        <p:tgtEl>
                                          <p:spTgt spid="10"/>
                                        </p:tgtEl>
                                        <p:attrNameLst>
                                          <p:attrName>ppt_x</p:attrName>
                                        </p:attrNameLst>
                                      </p:cBhvr>
                                      <p:tavLst>
                                        <p:tav tm="0">
                                          <p:val>
                                            <p:strVal val="ppt_x"/>
                                          </p:val>
                                        </p:tav>
                                        <p:tav tm="100000">
                                          <p:val>
                                            <p:strVal val="0-ppt_w/2"/>
                                          </p:val>
                                        </p:tav>
                                      </p:tavLst>
                                    </p:anim>
                                    <p:anim calcmode="lin" valueType="num">
                                      <p:cBhvr additive="base">
                                        <p:cTn id="145" dur="2000"/>
                                        <p:tgtEl>
                                          <p:spTgt spid="10"/>
                                        </p:tgtEl>
                                        <p:attrNameLst>
                                          <p:attrName>ppt_y</p:attrName>
                                        </p:attrNameLst>
                                      </p:cBhvr>
                                      <p:tavLst>
                                        <p:tav tm="0">
                                          <p:val>
                                            <p:strVal val="ppt_y"/>
                                          </p:val>
                                        </p:tav>
                                        <p:tav tm="100000">
                                          <p:val>
                                            <p:strVal val="ppt_y"/>
                                          </p:val>
                                        </p:tav>
                                      </p:tavLst>
                                    </p:anim>
                                    <p:set>
                                      <p:cBhvr>
                                        <p:cTn id="146" dur="1" fill="hold">
                                          <p:stCondLst>
                                            <p:cond delay="1999"/>
                                          </p:stCondLst>
                                        </p:cTn>
                                        <p:tgtEl>
                                          <p:spTgt spid="10"/>
                                        </p:tgtEl>
                                        <p:attrNameLst>
                                          <p:attrName>style.visibility</p:attrName>
                                        </p:attrNameLst>
                                      </p:cBhvr>
                                      <p:to>
                                        <p:strVal val="hidden"/>
                                      </p:to>
                                    </p:set>
                                  </p:childTnLst>
                                </p:cTn>
                              </p:par>
                              <p:par>
                                <p:cTn id="147" presetID="2" presetClass="exit" presetSubtype="8" fill="hold" grpId="2" nodeType="withEffect">
                                  <p:stCondLst>
                                    <p:cond delay="0"/>
                                  </p:stCondLst>
                                  <p:childTnLst>
                                    <p:anim calcmode="lin" valueType="num">
                                      <p:cBhvr additive="base">
                                        <p:cTn id="148" dur="2000"/>
                                        <p:tgtEl>
                                          <p:spTgt spid="12"/>
                                        </p:tgtEl>
                                        <p:attrNameLst>
                                          <p:attrName>ppt_x</p:attrName>
                                        </p:attrNameLst>
                                      </p:cBhvr>
                                      <p:tavLst>
                                        <p:tav tm="0">
                                          <p:val>
                                            <p:strVal val="ppt_x"/>
                                          </p:val>
                                        </p:tav>
                                        <p:tav tm="100000">
                                          <p:val>
                                            <p:strVal val="0-ppt_w/2"/>
                                          </p:val>
                                        </p:tav>
                                      </p:tavLst>
                                    </p:anim>
                                    <p:anim calcmode="lin" valueType="num">
                                      <p:cBhvr additive="base">
                                        <p:cTn id="149" dur="2000"/>
                                        <p:tgtEl>
                                          <p:spTgt spid="12"/>
                                        </p:tgtEl>
                                        <p:attrNameLst>
                                          <p:attrName>ppt_y</p:attrName>
                                        </p:attrNameLst>
                                      </p:cBhvr>
                                      <p:tavLst>
                                        <p:tav tm="0">
                                          <p:val>
                                            <p:strVal val="ppt_y"/>
                                          </p:val>
                                        </p:tav>
                                        <p:tav tm="100000">
                                          <p:val>
                                            <p:strVal val="ppt_y"/>
                                          </p:val>
                                        </p:tav>
                                      </p:tavLst>
                                    </p:anim>
                                    <p:set>
                                      <p:cBhvr>
                                        <p:cTn id="150" dur="1" fill="hold">
                                          <p:stCondLst>
                                            <p:cond delay="1999"/>
                                          </p:stCondLst>
                                        </p:cTn>
                                        <p:tgtEl>
                                          <p:spTgt spid="12"/>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2000"/>
                                        <p:tgtEl>
                                          <p:spTgt spid="14"/>
                                        </p:tgtEl>
                                        <p:attrNameLst>
                                          <p:attrName>ppt_x</p:attrName>
                                        </p:attrNameLst>
                                      </p:cBhvr>
                                      <p:tavLst>
                                        <p:tav tm="0">
                                          <p:val>
                                            <p:strVal val="ppt_x"/>
                                          </p:val>
                                        </p:tav>
                                        <p:tav tm="100000">
                                          <p:val>
                                            <p:strVal val="0-ppt_w/2"/>
                                          </p:val>
                                        </p:tav>
                                      </p:tavLst>
                                    </p:anim>
                                    <p:anim calcmode="lin" valueType="num">
                                      <p:cBhvr additive="base">
                                        <p:cTn id="153" dur="2000"/>
                                        <p:tgtEl>
                                          <p:spTgt spid="14"/>
                                        </p:tgtEl>
                                        <p:attrNameLst>
                                          <p:attrName>ppt_y</p:attrName>
                                        </p:attrNameLst>
                                      </p:cBhvr>
                                      <p:tavLst>
                                        <p:tav tm="0">
                                          <p:val>
                                            <p:strVal val="ppt_y"/>
                                          </p:val>
                                        </p:tav>
                                        <p:tav tm="100000">
                                          <p:val>
                                            <p:strVal val="ppt_y"/>
                                          </p:val>
                                        </p:tav>
                                      </p:tavLst>
                                    </p:anim>
                                    <p:set>
                                      <p:cBhvr>
                                        <p:cTn id="154" dur="1" fill="hold">
                                          <p:stCondLst>
                                            <p:cond delay="1999"/>
                                          </p:stCondLst>
                                        </p:cTn>
                                        <p:tgtEl>
                                          <p:spTgt spid="14"/>
                                        </p:tgtEl>
                                        <p:attrNameLst>
                                          <p:attrName>style.visibility</p:attrName>
                                        </p:attrNameLst>
                                      </p:cBhvr>
                                      <p:to>
                                        <p:strVal val="hidden"/>
                                      </p:to>
                                    </p:set>
                                  </p:childTnLst>
                                </p:cTn>
                              </p:par>
                              <p:par>
                                <p:cTn id="155" presetID="2" presetClass="exit" presetSubtype="8" fill="hold" grpId="2" nodeType="withEffect">
                                  <p:stCondLst>
                                    <p:cond delay="0"/>
                                  </p:stCondLst>
                                  <p:childTnLst>
                                    <p:anim calcmode="lin" valueType="num">
                                      <p:cBhvr additive="base">
                                        <p:cTn id="156" dur="2000"/>
                                        <p:tgtEl>
                                          <p:spTgt spid="16"/>
                                        </p:tgtEl>
                                        <p:attrNameLst>
                                          <p:attrName>ppt_x</p:attrName>
                                        </p:attrNameLst>
                                      </p:cBhvr>
                                      <p:tavLst>
                                        <p:tav tm="0">
                                          <p:val>
                                            <p:strVal val="ppt_x"/>
                                          </p:val>
                                        </p:tav>
                                        <p:tav tm="100000">
                                          <p:val>
                                            <p:strVal val="0-ppt_w/2"/>
                                          </p:val>
                                        </p:tav>
                                      </p:tavLst>
                                    </p:anim>
                                    <p:anim calcmode="lin" valueType="num">
                                      <p:cBhvr additive="base">
                                        <p:cTn id="157" dur="2000"/>
                                        <p:tgtEl>
                                          <p:spTgt spid="16"/>
                                        </p:tgtEl>
                                        <p:attrNameLst>
                                          <p:attrName>ppt_y</p:attrName>
                                        </p:attrNameLst>
                                      </p:cBhvr>
                                      <p:tavLst>
                                        <p:tav tm="0">
                                          <p:val>
                                            <p:strVal val="ppt_y"/>
                                          </p:val>
                                        </p:tav>
                                        <p:tav tm="100000">
                                          <p:val>
                                            <p:strVal val="ppt_y"/>
                                          </p:val>
                                        </p:tav>
                                      </p:tavLst>
                                    </p:anim>
                                    <p:set>
                                      <p:cBhvr>
                                        <p:cTn id="158" dur="1" fill="hold">
                                          <p:stCondLst>
                                            <p:cond delay="1999"/>
                                          </p:stCondLst>
                                        </p:cTn>
                                        <p:tgtEl>
                                          <p:spTgt spid="16"/>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2000"/>
                                        <p:tgtEl>
                                          <p:spTgt spid="18"/>
                                        </p:tgtEl>
                                        <p:attrNameLst>
                                          <p:attrName>ppt_x</p:attrName>
                                        </p:attrNameLst>
                                      </p:cBhvr>
                                      <p:tavLst>
                                        <p:tav tm="0">
                                          <p:val>
                                            <p:strVal val="ppt_x"/>
                                          </p:val>
                                        </p:tav>
                                        <p:tav tm="100000">
                                          <p:val>
                                            <p:strVal val="0-ppt_w/2"/>
                                          </p:val>
                                        </p:tav>
                                      </p:tavLst>
                                    </p:anim>
                                    <p:anim calcmode="lin" valueType="num">
                                      <p:cBhvr additive="base">
                                        <p:cTn id="161" dur="2000"/>
                                        <p:tgtEl>
                                          <p:spTgt spid="18"/>
                                        </p:tgtEl>
                                        <p:attrNameLst>
                                          <p:attrName>ppt_y</p:attrName>
                                        </p:attrNameLst>
                                      </p:cBhvr>
                                      <p:tavLst>
                                        <p:tav tm="0">
                                          <p:val>
                                            <p:strVal val="ppt_y"/>
                                          </p:val>
                                        </p:tav>
                                        <p:tav tm="100000">
                                          <p:val>
                                            <p:strVal val="ppt_y"/>
                                          </p:val>
                                        </p:tav>
                                      </p:tavLst>
                                    </p:anim>
                                    <p:set>
                                      <p:cBhvr>
                                        <p:cTn id="162" dur="1" fill="hold">
                                          <p:stCondLst>
                                            <p:cond delay="1999"/>
                                          </p:stCondLst>
                                        </p:cTn>
                                        <p:tgtEl>
                                          <p:spTgt spid="18"/>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2000"/>
                                        <p:tgtEl>
                                          <p:spTgt spid="5"/>
                                        </p:tgtEl>
                                      </p:cBhvr>
                                    </p:animEffect>
                                    <p:set>
                                      <p:cBhvr>
                                        <p:cTn id="165" dur="1" fill="hold">
                                          <p:stCondLst>
                                            <p:cond delay="1999"/>
                                          </p:stCondLst>
                                        </p:cTn>
                                        <p:tgtEl>
                                          <p:spTgt spid="5"/>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2000"/>
                                        <p:tgtEl>
                                          <p:spTgt spid="6"/>
                                        </p:tgtEl>
                                      </p:cBhvr>
                                    </p:animEffect>
                                    <p:set>
                                      <p:cBhvr>
                                        <p:cTn id="168" dur="1" fill="hold">
                                          <p:stCondLst>
                                            <p:cond delay="1999"/>
                                          </p:stCondLst>
                                        </p:cTn>
                                        <p:tgtEl>
                                          <p:spTgt spid="6"/>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2000"/>
                                        <p:tgtEl>
                                          <p:spTgt spid="7"/>
                                        </p:tgtEl>
                                      </p:cBhvr>
                                    </p:animEffect>
                                    <p:set>
                                      <p:cBhvr>
                                        <p:cTn id="171" dur="1" fill="hold">
                                          <p:stCondLst>
                                            <p:cond delay="1999"/>
                                          </p:stCondLst>
                                        </p:cTn>
                                        <p:tgtEl>
                                          <p:spTgt spid="7"/>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2000"/>
                                        <p:tgtEl>
                                          <p:spTgt spid="8"/>
                                        </p:tgtEl>
                                      </p:cBhvr>
                                    </p:animEffect>
                                    <p:set>
                                      <p:cBhvr>
                                        <p:cTn id="174" dur="1" fill="hold">
                                          <p:stCondLst>
                                            <p:cond delay="1999"/>
                                          </p:stCondLst>
                                        </p:cTn>
                                        <p:tgtEl>
                                          <p:spTgt spid="8"/>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2000"/>
                                        <p:tgtEl>
                                          <p:spTgt spid="9"/>
                                        </p:tgtEl>
                                      </p:cBhvr>
                                    </p:animEffect>
                                    <p:set>
                                      <p:cBhvr>
                                        <p:cTn id="177" dur="1" fill="hold">
                                          <p:stCondLst>
                                            <p:cond delay="1999"/>
                                          </p:stCondLst>
                                        </p:cTn>
                                        <p:tgtEl>
                                          <p:spTgt spid="9"/>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2000"/>
                                        <p:tgtEl>
                                          <p:spTgt spid="10"/>
                                        </p:tgtEl>
                                      </p:cBhvr>
                                    </p:animEffect>
                                    <p:set>
                                      <p:cBhvr>
                                        <p:cTn id="180" dur="1" fill="hold">
                                          <p:stCondLst>
                                            <p:cond delay="1999"/>
                                          </p:stCondLst>
                                        </p:cTn>
                                        <p:tgtEl>
                                          <p:spTgt spid="10"/>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2000"/>
                                        <p:tgtEl>
                                          <p:spTgt spid="11"/>
                                        </p:tgtEl>
                                      </p:cBhvr>
                                    </p:animEffect>
                                    <p:set>
                                      <p:cBhvr>
                                        <p:cTn id="183" dur="1" fill="hold">
                                          <p:stCondLst>
                                            <p:cond delay="1999"/>
                                          </p:stCondLst>
                                        </p:cTn>
                                        <p:tgtEl>
                                          <p:spTgt spid="11"/>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2000"/>
                                        <p:tgtEl>
                                          <p:spTgt spid="12"/>
                                        </p:tgtEl>
                                      </p:cBhvr>
                                    </p:animEffect>
                                    <p:set>
                                      <p:cBhvr>
                                        <p:cTn id="186" dur="1" fill="hold">
                                          <p:stCondLst>
                                            <p:cond delay="1999"/>
                                          </p:stCondLst>
                                        </p:cTn>
                                        <p:tgtEl>
                                          <p:spTgt spid="12"/>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2000"/>
                                        <p:tgtEl>
                                          <p:spTgt spid="13"/>
                                        </p:tgtEl>
                                      </p:cBhvr>
                                    </p:animEffect>
                                    <p:set>
                                      <p:cBhvr>
                                        <p:cTn id="189" dur="1" fill="hold">
                                          <p:stCondLst>
                                            <p:cond delay="1999"/>
                                          </p:stCondLst>
                                        </p:cTn>
                                        <p:tgtEl>
                                          <p:spTgt spid="13"/>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2000"/>
                                        <p:tgtEl>
                                          <p:spTgt spid="14"/>
                                        </p:tgtEl>
                                      </p:cBhvr>
                                    </p:animEffect>
                                    <p:set>
                                      <p:cBhvr>
                                        <p:cTn id="192" dur="1" fill="hold">
                                          <p:stCondLst>
                                            <p:cond delay="1999"/>
                                          </p:stCondLst>
                                        </p:cTn>
                                        <p:tgtEl>
                                          <p:spTgt spid="14"/>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2000"/>
                                        <p:tgtEl>
                                          <p:spTgt spid="15"/>
                                        </p:tgtEl>
                                      </p:cBhvr>
                                    </p:animEffect>
                                    <p:set>
                                      <p:cBhvr>
                                        <p:cTn id="195" dur="1" fill="hold">
                                          <p:stCondLst>
                                            <p:cond delay="1999"/>
                                          </p:stCondLst>
                                        </p:cTn>
                                        <p:tgtEl>
                                          <p:spTgt spid="15"/>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2000"/>
                                        <p:tgtEl>
                                          <p:spTgt spid="16"/>
                                        </p:tgtEl>
                                      </p:cBhvr>
                                    </p:animEffect>
                                    <p:set>
                                      <p:cBhvr>
                                        <p:cTn id="198" dur="1" fill="hold">
                                          <p:stCondLst>
                                            <p:cond delay="1999"/>
                                          </p:stCondLst>
                                        </p:cTn>
                                        <p:tgtEl>
                                          <p:spTgt spid="16"/>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2000"/>
                                        <p:tgtEl>
                                          <p:spTgt spid="17"/>
                                        </p:tgtEl>
                                      </p:cBhvr>
                                    </p:animEffect>
                                    <p:set>
                                      <p:cBhvr>
                                        <p:cTn id="201" dur="1" fill="hold">
                                          <p:stCondLst>
                                            <p:cond delay="1999"/>
                                          </p:stCondLst>
                                        </p:cTn>
                                        <p:tgtEl>
                                          <p:spTgt spid="17"/>
                                        </p:tgtEl>
                                        <p:attrNameLst>
                                          <p:attrName>style.visibility</p:attrName>
                                        </p:attrNameLst>
                                      </p:cBhvr>
                                      <p:to>
                                        <p:strVal val="hidden"/>
                                      </p:to>
                                    </p:set>
                                  </p:childTnLst>
                                </p:cTn>
                              </p:par>
                              <p:par>
                                <p:cTn id="202" presetID="16" presetClass="exit" presetSubtype="42" fill="hold" grpId="3" nodeType="withEffect">
                                  <p:stCondLst>
                                    <p:cond delay="0"/>
                                  </p:stCondLst>
                                  <p:childTnLst>
                                    <p:animEffect transition="out" filter="barn(outHorizontal)">
                                      <p:cBhvr>
                                        <p:cTn id="203" dur="2000"/>
                                        <p:tgtEl>
                                          <p:spTgt spid="18"/>
                                        </p:tgtEl>
                                      </p:cBhvr>
                                    </p:animEffect>
                                    <p:set>
                                      <p:cBhvr>
                                        <p:cTn id="204" dur="1" fill="hold">
                                          <p:stCondLst>
                                            <p:cond delay="1999"/>
                                          </p:stCondLst>
                                        </p:cTn>
                                        <p:tgtEl>
                                          <p:spTgt spid="18"/>
                                        </p:tgtEl>
                                        <p:attrNameLst>
                                          <p:attrName>style.visibility</p:attrName>
                                        </p:attrNameLst>
                                      </p:cBhvr>
                                      <p:to>
                                        <p:strVal val="hidden"/>
                                      </p:to>
                                    </p:set>
                                  </p:childTnLst>
                                </p:cTn>
                              </p:par>
                              <p:par>
                                <p:cTn id="205" presetID="13" presetClass="exit" presetSubtype="32" fill="hold" grpId="4" nodeType="withEffect">
                                  <p:stCondLst>
                                    <p:cond delay="0"/>
                                  </p:stCondLst>
                                  <p:childTnLst>
                                    <p:animEffect transition="out" filter="plus(out)">
                                      <p:cBhvr>
                                        <p:cTn id="206" dur="2000"/>
                                        <p:tgtEl>
                                          <p:spTgt spid="5"/>
                                        </p:tgtEl>
                                      </p:cBhvr>
                                    </p:animEffect>
                                    <p:set>
                                      <p:cBhvr>
                                        <p:cTn id="207" dur="1" fill="hold">
                                          <p:stCondLst>
                                            <p:cond delay="1999"/>
                                          </p:stCondLst>
                                        </p:cTn>
                                        <p:tgtEl>
                                          <p:spTgt spid="5"/>
                                        </p:tgtEl>
                                        <p:attrNameLst>
                                          <p:attrName>style.visibility</p:attrName>
                                        </p:attrNameLst>
                                      </p:cBhvr>
                                      <p:to>
                                        <p:strVal val="hidden"/>
                                      </p:to>
                                    </p:set>
                                  </p:childTnLst>
                                </p:cTn>
                              </p:par>
                              <p:par>
                                <p:cTn id="208" presetID="13" presetClass="exit" presetSubtype="32" fill="hold" grpId="4" nodeType="withEffect">
                                  <p:stCondLst>
                                    <p:cond delay="0"/>
                                  </p:stCondLst>
                                  <p:childTnLst>
                                    <p:animEffect transition="out" filter="plus(out)">
                                      <p:cBhvr>
                                        <p:cTn id="209" dur="2000"/>
                                        <p:tgtEl>
                                          <p:spTgt spid="7"/>
                                        </p:tgtEl>
                                      </p:cBhvr>
                                    </p:animEffect>
                                    <p:set>
                                      <p:cBhvr>
                                        <p:cTn id="210" dur="1" fill="hold">
                                          <p:stCondLst>
                                            <p:cond delay="1999"/>
                                          </p:stCondLst>
                                        </p:cTn>
                                        <p:tgtEl>
                                          <p:spTgt spid="7"/>
                                        </p:tgtEl>
                                        <p:attrNameLst>
                                          <p:attrName>style.visibility</p:attrName>
                                        </p:attrNameLst>
                                      </p:cBhvr>
                                      <p:to>
                                        <p:strVal val="hidden"/>
                                      </p:to>
                                    </p:set>
                                  </p:childTnLst>
                                </p:cTn>
                              </p:par>
                              <p:par>
                                <p:cTn id="211" presetID="13" presetClass="exit" presetSubtype="32" fill="hold" grpId="4" nodeType="withEffect">
                                  <p:stCondLst>
                                    <p:cond delay="0"/>
                                  </p:stCondLst>
                                  <p:childTnLst>
                                    <p:animEffect transition="out" filter="plus(out)">
                                      <p:cBhvr>
                                        <p:cTn id="212" dur="2000"/>
                                        <p:tgtEl>
                                          <p:spTgt spid="9"/>
                                        </p:tgtEl>
                                      </p:cBhvr>
                                    </p:animEffect>
                                    <p:set>
                                      <p:cBhvr>
                                        <p:cTn id="213" dur="1" fill="hold">
                                          <p:stCondLst>
                                            <p:cond delay="1999"/>
                                          </p:stCondLst>
                                        </p:cTn>
                                        <p:tgtEl>
                                          <p:spTgt spid="9"/>
                                        </p:tgtEl>
                                        <p:attrNameLst>
                                          <p:attrName>style.visibility</p:attrName>
                                        </p:attrNameLst>
                                      </p:cBhvr>
                                      <p:to>
                                        <p:strVal val="hidden"/>
                                      </p:to>
                                    </p:set>
                                  </p:childTnLst>
                                </p:cTn>
                              </p:par>
                              <p:par>
                                <p:cTn id="214" presetID="13" presetClass="exit" presetSubtype="32" fill="hold" grpId="4" nodeType="withEffect">
                                  <p:stCondLst>
                                    <p:cond delay="0"/>
                                  </p:stCondLst>
                                  <p:childTnLst>
                                    <p:animEffect transition="out" filter="plus(out)">
                                      <p:cBhvr>
                                        <p:cTn id="215" dur="2000"/>
                                        <p:tgtEl>
                                          <p:spTgt spid="11"/>
                                        </p:tgtEl>
                                      </p:cBhvr>
                                    </p:animEffect>
                                    <p:set>
                                      <p:cBhvr>
                                        <p:cTn id="216" dur="1" fill="hold">
                                          <p:stCondLst>
                                            <p:cond delay="1999"/>
                                          </p:stCondLst>
                                        </p:cTn>
                                        <p:tgtEl>
                                          <p:spTgt spid="11"/>
                                        </p:tgtEl>
                                        <p:attrNameLst>
                                          <p:attrName>style.visibility</p:attrName>
                                        </p:attrNameLst>
                                      </p:cBhvr>
                                      <p:to>
                                        <p:strVal val="hidden"/>
                                      </p:to>
                                    </p:set>
                                  </p:childTnLst>
                                </p:cTn>
                              </p:par>
                              <p:par>
                                <p:cTn id="217" presetID="13" presetClass="exit" presetSubtype="32" fill="hold" grpId="4" nodeType="withEffect">
                                  <p:stCondLst>
                                    <p:cond delay="0"/>
                                  </p:stCondLst>
                                  <p:childTnLst>
                                    <p:animEffect transition="out" filter="plus(out)">
                                      <p:cBhvr>
                                        <p:cTn id="218" dur="2000"/>
                                        <p:tgtEl>
                                          <p:spTgt spid="13"/>
                                        </p:tgtEl>
                                      </p:cBhvr>
                                    </p:animEffect>
                                    <p:set>
                                      <p:cBhvr>
                                        <p:cTn id="219" dur="1" fill="hold">
                                          <p:stCondLst>
                                            <p:cond delay="1999"/>
                                          </p:stCondLst>
                                        </p:cTn>
                                        <p:tgtEl>
                                          <p:spTgt spid="13"/>
                                        </p:tgtEl>
                                        <p:attrNameLst>
                                          <p:attrName>style.visibility</p:attrName>
                                        </p:attrNameLst>
                                      </p:cBhvr>
                                      <p:to>
                                        <p:strVal val="hidden"/>
                                      </p:to>
                                    </p:set>
                                  </p:childTnLst>
                                </p:cTn>
                              </p:par>
                              <p:par>
                                <p:cTn id="220" presetID="13" presetClass="exit" presetSubtype="32" fill="hold" grpId="4" nodeType="withEffect">
                                  <p:stCondLst>
                                    <p:cond delay="0"/>
                                  </p:stCondLst>
                                  <p:childTnLst>
                                    <p:animEffect transition="out" filter="plus(out)">
                                      <p:cBhvr>
                                        <p:cTn id="221" dur="2000"/>
                                        <p:tgtEl>
                                          <p:spTgt spid="15"/>
                                        </p:tgtEl>
                                      </p:cBhvr>
                                    </p:animEffect>
                                    <p:set>
                                      <p:cBhvr>
                                        <p:cTn id="222" dur="1" fill="hold">
                                          <p:stCondLst>
                                            <p:cond delay="1999"/>
                                          </p:stCondLst>
                                        </p:cTn>
                                        <p:tgtEl>
                                          <p:spTgt spid="15"/>
                                        </p:tgtEl>
                                        <p:attrNameLst>
                                          <p:attrName>style.visibility</p:attrName>
                                        </p:attrNameLst>
                                      </p:cBhvr>
                                      <p:to>
                                        <p:strVal val="hidden"/>
                                      </p:to>
                                    </p:set>
                                  </p:childTnLst>
                                </p:cTn>
                              </p:par>
                              <p:par>
                                <p:cTn id="223" presetID="13" presetClass="exit" presetSubtype="32" fill="hold" grpId="4" nodeType="withEffect">
                                  <p:stCondLst>
                                    <p:cond delay="0"/>
                                  </p:stCondLst>
                                  <p:childTnLst>
                                    <p:animEffect transition="out" filter="plus(out)">
                                      <p:cBhvr>
                                        <p:cTn id="224" dur="2000"/>
                                        <p:tgtEl>
                                          <p:spTgt spid="17"/>
                                        </p:tgtEl>
                                      </p:cBhvr>
                                    </p:animEffect>
                                    <p:set>
                                      <p:cBhvr>
                                        <p:cTn id="225" dur="1" fill="hold">
                                          <p:stCondLst>
                                            <p:cond delay="1999"/>
                                          </p:stCondLst>
                                        </p:cTn>
                                        <p:tgtEl>
                                          <p:spTgt spid="17"/>
                                        </p:tgtEl>
                                        <p:attrNameLst>
                                          <p:attrName>style.visibility</p:attrName>
                                        </p:attrNameLst>
                                      </p:cBhvr>
                                      <p:to>
                                        <p:strVal val="hidden"/>
                                      </p:to>
                                    </p:set>
                                  </p:childTnLst>
                                </p:cTn>
                              </p:par>
                              <p:par>
                                <p:cTn id="226" presetID="13" presetClass="exit" presetSubtype="32" fill="hold" grpId="4" nodeType="withEffect">
                                  <p:stCondLst>
                                    <p:cond delay="0"/>
                                  </p:stCondLst>
                                  <p:childTnLst>
                                    <p:animEffect transition="out" filter="plus(out)">
                                      <p:cBhvr>
                                        <p:cTn id="227" dur="2000"/>
                                        <p:tgtEl>
                                          <p:spTgt spid="6"/>
                                        </p:tgtEl>
                                      </p:cBhvr>
                                    </p:animEffect>
                                    <p:set>
                                      <p:cBhvr>
                                        <p:cTn id="228" dur="1" fill="hold">
                                          <p:stCondLst>
                                            <p:cond delay="1999"/>
                                          </p:stCondLst>
                                        </p:cTn>
                                        <p:tgtEl>
                                          <p:spTgt spid="6"/>
                                        </p:tgtEl>
                                        <p:attrNameLst>
                                          <p:attrName>style.visibility</p:attrName>
                                        </p:attrNameLst>
                                      </p:cBhvr>
                                      <p:to>
                                        <p:strVal val="hidden"/>
                                      </p:to>
                                    </p:set>
                                  </p:childTnLst>
                                </p:cTn>
                              </p:par>
                              <p:par>
                                <p:cTn id="229" presetID="13" presetClass="exit" presetSubtype="32" fill="hold" grpId="4" nodeType="withEffect">
                                  <p:stCondLst>
                                    <p:cond delay="0"/>
                                  </p:stCondLst>
                                  <p:childTnLst>
                                    <p:animEffect transition="out" filter="plus(out)">
                                      <p:cBhvr>
                                        <p:cTn id="230" dur="2000"/>
                                        <p:tgtEl>
                                          <p:spTgt spid="8"/>
                                        </p:tgtEl>
                                      </p:cBhvr>
                                    </p:animEffect>
                                    <p:set>
                                      <p:cBhvr>
                                        <p:cTn id="231" dur="1" fill="hold">
                                          <p:stCondLst>
                                            <p:cond delay="1999"/>
                                          </p:stCondLst>
                                        </p:cTn>
                                        <p:tgtEl>
                                          <p:spTgt spid="8"/>
                                        </p:tgtEl>
                                        <p:attrNameLst>
                                          <p:attrName>style.visibility</p:attrName>
                                        </p:attrNameLst>
                                      </p:cBhvr>
                                      <p:to>
                                        <p:strVal val="hidden"/>
                                      </p:to>
                                    </p:set>
                                  </p:childTnLst>
                                </p:cTn>
                              </p:par>
                              <p:par>
                                <p:cTn id="232" presetID="13" presetClass="exit" presetSubtype="32" fill="hold" grpId="4" nodeType="withEffect">
                                  <p:stCondLst>
                                    <p:cond delay="0"/>
                                  </p:stCondLst>
                                  <p:childTnLst>
                                    <p:animEffect transition="out" filter="plus(out)">
                                      <p:cBhvr>
                                        <p:cTn id="233" dur="2000"/>
                                        <p:tgtEl>
                                          <p:spTgt spid="10"/>
                                        </p:tgtEl>
                                      </p:cBhvr>
                                    </p:animEffect>
                                    <p:set>
                                      <p:cBhvr>
                                        <p:cTn id="234" dur="1" fill="hold">
                                          <p:stCondLst>
                                            <p:cond delay="1999"/>
                                          </p:stCondLst>
                                        </p:cTn>
                                        <p:tgtEl>
                                          <p:spTgt spid="10"/>
                                        </p:tgtEl>
                                        <p:attrNameLst>
                                          <p:attrName>style.visibility</p:attrName>
                                        </p:attrNameLst>
                                      </p:cBhvr>
                                      <p:to>
                                        <p:strVal val="hidden"/>
                                      </p:to>
                                    </p:set>
                                  </p:childTnLst>
                                </p:cTn>
                              </p:par>
                              <p:par>
                                <p:cTn id="235" presetID="13" presetClass="exit" presetSubtype="32" fill="hold" grpId="4" nodeType="withEffect">
                                  <p:stCondLst>
                                    <p:cond delay="0"/>
                                  </p:stCondLst>
                                  <p:childTnLst>
                                    <p:animEffect transition="out" filter="plus(out)">
                                      <p:cBhvr>
                                        <p:cTn id="236" dur="2000"/>
                                        <p:tgtEl>
                                          <p:spTgt spid="12"/>
                                        </p:tgtEl>
                                      </p:cBhvr>
                                    </p:animEffect>
                                    <p:set>
                                      <p:cBhvr>
                                        <p:cTn id="237" dur="1" fill="hold">
                                          <p:stCondLst>
                                            <p:cond delay="1999"/>
                                          </p:stCondLst>
                                        </p:cTn>
                                        <p:tgtEl>
                                          <p:spTgt spid="12"/>
                                        </p:tgtEl>
                                        <p:attrNameLst>
                                          <p:attrName>style.visibility</p:attrName>
                                        </p:attrNameLst>
                                      </p:cBhvr>
                                      <p:to>
                                        <p:strVal val="hidden"/>
                                      </p:to>
                                    </p:set>
                                  </p:childTnLst>
                                </p:cTn>
                              </p:par>
                              <p:par>
                                <p:cTn id="238" presetID="13" presetClass="exit" presetSubtype="32" fill="hold" grpId="4" nodeType="withEffect">
                                  <p:stCondLst>
                                    <p:cond delay="0"/>
                                  </p:stCondLst>
                                  <p:childTnLst>
                                    <p:animEffect transition="out" filter="plus(out)">
                                      <p:cBhvr>
                                        <p:cTn id="239" dur="2000"/>
                                        <p:tgtEl>
                                          <p:spTgt spid="14"/>
                                        </p:tgtEl>
                                      </p:cBhvr>
                                    </p:animEffect>
                                    <p:set>
                                      <p:cBhvr>
                                        <p:cTn id="240" dur="1" fill="hold">
                                          <p:stCondLst>
                                            <p:cond delay="1999"/>
                                          </p:stCondLst>
                                        </p:cTn>
                                        <p:tgtEl>
                                          <p:spTgt spid="14"/>
                                        </p:tgtEl>
                                        <p:attrNameLst>
                                          <p:attrName>style.visibility</p:attrName>
                                        </p:attrNameLst>
                                      </p:cBhvr>
                                      <p:to>
                                        <p:strVal val="hidden"/>
                                      </p:to>
                                    </p:set>
                                  </p:childTnLst>
                                </p:cTn>
                              </p:par>
                              <p:par>
                                <p:cTn id="241" presetID="13" presetClass="exit" presetSubtype="32" fill="hold" grpId="4" nodeType="withEffect">
                                  <p:stCondLst>
                                    <p:cond delay="0"/>
                                  </p:stCondLst>
                                  <p:childTnLst>
                                    <p:animEffect transition="out" filter="plus(out)">
                                      <p:cBhvr>
                                        <p:cTn id="242" dur="2000"/>
                                        <p:tgtEl>
                                          <p:spTgt spid="16"/>
                                        </p:tgtEl>
                                      </p:cBhvr>
                                    </p:animEffect>
                                    <p:set>
                                      <p:cBhvr>
                                        <p:cTn id="243" dur="1" fill="hold">
                                          <p:stCondLst>
                                            <p:cond delay="1999"/>
                                          </p:stCondLst>
                                        </p:cTn>
                                        <p:tgtEl>
                                          <p:spTgt spid="16"/>
                                        </p:tgtEl>
                                        <p:attrNameLst>
                                          <p:attrName>style.visibility</p:attrName>
                                        </p:attrNameLst>
                                      </p:cBhvr>
                                      <p:to>
                                        <p:strVal val="hidden"/>
                                      </p:to>
                                    </p:set>
                                  </p:childTnLst>
                                </p:cTn>
                              </p:par>
                              <p:par>
                                <p:cTn id="244" presetID="13" presetClass="exit" presetSubtype="32" fill="hold" grpId="4" nodeType="withEffect">
                                  <p:stCondLst>
                                    <p:cond delay="0"/>
                                  </p:stCondLst>
                                  <p:childTnLst>
                                    <p:animEffect transition="out" filter="plus(out)">
                                      <p:cBhvr>
                                        <p:cTn id="245" dur="2000"/>
                                        <p:tgtEl>
                                          <p:spTgt spid="18"/>
                                        </p:tgtEl>
                                      </p:cBhvr>
                                    </p:animEffect>
                                    <p:set>
                                      <p:cBhvr>
                                        <p:cTn id="246" dur="1" fill="hold">
                                          <p:stCondLst>
                                            <p:cond delay="1999"/>
                                          </p:stCondLst>
                                        </p:cTn>
                                        <p:tgtEl>
                                          <p:spTgt spid="18"/>
                                        </p:tgtEl>
                                        <p:attrNameLst>
                                          <p:attrName>style.visibility</p:attrName>
                                        </p:attrNameLst>
                                      </p:cBhvr>
                                      <p:to>
                                        <p:strVal val="hidden"/>
                                      </p:to>
                                    </p:set>
                                  </p:childTnLst>
                                </p:cTn>
                              </p:par>
                              <p:par>
                                <p:cTn id="247" presetID="23" presetClass="entr" presetSubtype="272" fill="hold" nodeType="withEffect">
                                  <p:stCondLst>
                                    <p:cond delay="0"/>
                                  </p:stCondLst>
                                  <p:childTnLst>
                                    <p:set>
                                      <p:cBhvr>
                                        <p:cTn id="248" dur="1" fill="hold">
                                          <p:stCondLst>
                                            <p:cond delay="0"/>
                                          </p:stCondLst>
                                        </p:cTn>
                                        <p:tgtEl>
                                          <p:spTgt spid="4"/>
                                        </p:tgtEl>
                                        <p:attrNameLst>
                                          <p:attrName>style.visibility</p:attrName>
                                        </p:attrNameLst>
                                      </p:cBhvr>
                                      <p:to>
                                        <p:strVal val="visible"/>
                                      </p:to>
                                    </p:set>
                                    <p:anim calcmode="lin" valueType="num">
                                      <p:cBhvr>
                                        <p:cTn id="249" dur="2000" fill="hold"/>
                                        <p:tgtEl>
                                          <p:spTgt spid="4"/>
                                        </p:tgtEl>
                                        <p:attrNameLst>
                                          <p:attrName>ppt_w</p:attrName>
                                        </p:attrNameLst>
                                      </p:cBhvr>
                                      <p:tavLst>
                                        <p:tav tm="0">
                                          <p:val>
                                            <p:strVal val="2/3*#ppt_w"/>
                                          </p:val>
                                        </p:tav>
                                        <p:tav tm="100000">
                                          <p:val>
                                            <p:strVal val="#ppt_w"/>
                                          </p:val>
                                        </p:tav>
                                      </p:tavLst>
                                    </p:anim>
                                    <p:anim calcmode="lin" valueType="num">
                                      <p:cBhvr>
                                        <p:cTn id="250" dur="2000" fill="hold"/>
                                        <p:tgtEl>
                                          <p:spTgt spid="4"/>
                                        </p:tgtEl>
                                        <p:attrNameLst>
                                          <p:attrName>ppt_h</p:attrName>
                                        </p:attrNameLst>
                                      </p:cBhvr>
                                      <p:tavLst>
                                        <p:tav tm="0">
                                          <p:val>
                                            <p:strVal val="2/3*#ppt_h"/>
                                          </p:val>
                                        </p:tav>
                                        <p:tav tm="100000">
                                          <p:val>
                                            <p:strVal val="#ppt_h"/>
                                          </p:val>
                                        </p:tav>
                                      </p:tavLst>
                                    </p:anim>
                                  </p:childTnLst>
                                </p:cTn>
                              </p:par>
                              <p:par>
                                <p:cTn id="251" presetID="16" presetClass="entr" presetSubtype="37" fill="hold" nodeType="withEffect">
                                  <p:stCondLst>
                                    <p:cond delay="0"/>
                                  </p:stCondLst>
                                  <p:childTnLst>
                                    <p:set>
                                      <p:cBhvr>
                                        <p:cTn id="252" dur="1" fill="hold">
                                          <p:stCondLst>
                                            <p:cond delay="0"/>
                                          </p:stCondLst>
                                        </p:cTn>
                                        <p:tgtEl>
                                          <p:spTgt spid="4"/>
                                        </p:tgtEl>
                                        <p:attrNameLst>
                                          <p:attrName>style.visibility</p:attrName>
                                        </p:attrNameLst>
                                      </p:cBhvr>
                                      <p:to>
                                        <p:strVal val="visible"/>
                                      </p:to>
                                    </p:set>
                                    <p:animEffect transition="in" filter="barn(outVertical)">
                                      <p:cBhvr>
                                        <p:cTn id="25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122" name="Picture 2"/>
          <p:cNvPicPr>
            <a:picLocks noChangeAspect="1" noChangeArrowheads="1"/>
          </p:cNvPicPr>
          <p:nvPr/>
        </p:nvPicPr>
        <p:blipFill>
          <a:blip r:embed="rId2"/>
          <a:srcRect/>
          <a:stretch>
            <a:fillRect/>
          </a:stretch>
        </p:blipFill>
        <p:spPr bwMode="auto">
          <a:xfrm>
            <a:off x="1" y="0"/>
            <a:ext cx="9144000" cy="6858000"/>
          </a:xfrm>
          <a:prstGeom prst="rect">
            <a:avLst/>
          </a:prstGeom>
          <a:noFill/>
          <a:ln w="9525">
            <a:noFill/>
            <a:miter lim="800000"/>
            <a:headEnd/>
            <a:tailEnd/>
          </a:ln>
          <a:effectLst/>
        </p:spPr>
      </p:pic>
      <p:sp>
        <p:nvSpPr>
          <p:cNvPr id="5" name="4 Anillo"/>
          <p:cNvSpPr/>
          <p:nvPr/>
        </p:nvSpPr>
        <p:spPr>
          <a:xfrm>
            <a:off x="2214546" y="1000108"/>
            <a:ext cx="4714908" cy="4857784"/>
          </a:xfrm>
          <a:prstGeom prst="donut">
            <a:avLst>
              <a:gd name="adj" fmla="val 10607"/>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214414" y="0"/>
            <a:ext cx="6715172" cy="6858000"/>
          </a:xfrm>
          <a:prstGeom prst="donut">
            <a:avLst>
              <a:gd name="adj" fmla="val 6594"/>
            </a:avLst>
          </a:prstGeom>
          <a:solidFill>
            <a:schemeClr val="tx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214678" y="2000240"/>
            <a:ext cx="2714644" cy="2714644"/>
          </a:xfrm>
          <a:prstGeom prst="donut">
            <a:avLst>
              <a:gd name="adj" fmla="val 17149"/>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ppt_x</p:attrName>
                                        </p:attrNameLst>
                                      </p:cBhvr>
                                      <p:tavLst>
                                        <p:tav tm="0">
                                          <p:val>
                                            <p:fltVal val="0.5"/>
                                          </p:val>
                                        </p:tav>
                                        <p:tav tm="100000">
                                          <p:val>
                                            <p:strVal val="#ppt_x"/>
                                          </p:val>
                                        </p:tav>
                                      </p:tavLst>
                                    </p:anim>
                                    <p:anim calcmode="lin" valueType="num">
                                      <p:cBhvr>
                                        <p:cTn id="19" dur="3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ppt_x</p:attrName>
                                        </p:attrNameLst>
                                      </p:cBhvr>
                                      <p:tavLst>
                                        <p:tav tm="0">
                                          <p:val>
                                            <p:fltVal val="0.5"/>
                                          </p:val>
                                        </p:tav>
                                        <p:tav tm="100000">
                                          <p:val>
                                            <p:strVal val="#ppt_x"/>
                                          </p:val>
                                        </p:tav>
                                      </p:tavLst>
                                    </p:anim>
                                    <p:anim calcmode="lin" valueType="num">
                                      <p:cBhvr>
                                        <p:cTn id="25" dur="3000" fill="hold"/>
                                        <p:tgtEl>
                                          <p:spTgt spid="8"/>
                                        </p:tgtEl>
                                        <p:attrNameLst>
                                          <p:attrName>ppt_y</p:attrName>
                                        </p:attrNameLst>
                                      </p:cBhvr>
                                      <p:tavLst>
                                        <p:tav tm="0">
                                          <p:val>
                                            <p:fltVal val="0.5"/>
                                          </p:val>
                                        </p:tav>
                                        <p:tav tm="100000">
                                          <p:val>
                                            <p:strVal val="#ppt_y"/>
                                          </p:val>
                                        </p:tav>
                                      </p:tavLst>
                                    </p:anim>
                                  </p:childTnLst>
                                </p:cTn>
                              </p:par>
                              <p:par>
                                <p:cTn id="26" presetID="21" presetClass="entr" presetSubtype="8"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heel(8)">
                                      <p:cBhvr>
                                        <p:cTn id="28" dur="3000"/>
                                        <p:tgtEl>
                                          <p:spTgt spid="5"/>
                                        </p:tgtEl>
                                      </p:cBhvr>
                                    </p:animEffect>
                                  </p:childTnLst>
                                </p:cTn>
                              </p:par>
                              <p:par>
                                <p:cTn id="29" presetID="21" presetClass="entr" presetSubtype="8" fill="hold" grpId="1"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heel(8)">
                                      <p:cBhvr>
                                        <p:cTn id="31" dur="3000"/>
                                        <p:tgtEl>
                                          <p:spTgt spid="7"/>
                                        </p:tgtEl>
                                      </p:cBhvr>
                                    </p:animEffect>
                                  </p:childTnLst>
                                </p:cTn>
                              </p:par>
                              <p:par>
                                <p:cTn id="32" presetID="21" presetClass="entr" presetSubtype="8"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heel(8)">
                                      <p:cBhvr>
                                        <p:cTn id="34" dur="3000"/>
                                        <p:tgtEl>
                                          <p:spTgt spid="8"/>
                                        </p:tgtEl>
                                      </p:cBhvr>
                                    </p:animEffect>
                                  </p:childTnLst>
                                </p:cTn>
                              </p:par>
                              <p:par>
                                <p:cTn id="35" presetID="8" presetClass="emph" presetSubtype="0" fill="hold" grpId="2" nodeType="withEffect">
                                  <p:stCondLst>
                                    <p:cond delay="0"/>
                                  </p:stCondLst>
                                  <p:childTnLst>
                                    <p:animRot by="21600000">
                                      <p:cBhvr>
                                        <p:cTn id="36" dur="3000" fill="hold"/>
                                        <p:tgtEl>
                                          <p:spTgt spid="5"/>
                                        </p:tgtEl>
                                        <p:attrNameLst>
                                          <p:attrName>r</p:attrName>
                                        </p:attrNameLst>
                                      </p:cBhvr>
                                    </p:animRot>
                                  </p:childTnLst>
                                </p:cTn>
                              </p:par>
                              <p:par>
                                <p:cTn id="37" presetID="8" presetClass="emph" presetSubtype="0" fill="hold" grpId="2" nodeType="withEffect">
                                  <p:stCondLst>
                                    <p:cond delay="0"/>
                                  </p:stCondLst>
                                  <p:childTnLst>
                                    <p:animRot by="-21600000">
                                      <p:cBhvr>
                                        <p:cTn id="38" dur="3000" fill="hold"/>
                                        <p:tgtEl>
                                          <p:spTgt spid="7"/>
                                        </p:tgtEl>
                                        <p:attrNameLst>
                                          <p:attrName>r</p:attrName>
                                        </p:attrNameLst>
                                      </p:cBhvr>
                                    </p:animRot>
                                  </p:childTnLst>
                                </p:cTn>
                              </p:par>
                              <p:par>
                                <p:cTn id="39" presetID="8" presetClass="emph" presetSubtype="0" fill="hold" grpId="2" nodeType="withEffect">
                                  <p:stCondLst>
                                    <p:cond delay="0"/>
                                  </p:stCondLst>
                                  <p:childTnLst>
                                    <p:animRot by="21600000">
                                      <p:cBhvr>
                                        <p:cTn id="40" dur="3000" fill="hold"/>
                                        <p:tgtEl>
                                          <p:spTgt spid="8"/>
                                        </p:tgtEl>
                                        <p:attrNameLst>
                                          <p:attrName>r</p:attrName>
                                        </p:attrNameLst>
                                      </p:cBhvr>
                                    </p:animRot>
                                  </p:childTnLst>
                                </p:cTn>
                              </p:par>
                            </p:childTnLst>
                          </p:cTn>
                        </p:par>
                        <p:par>
                          <p:cTn id="41" fill="hold">
                            <p:stCondLst>
                              <p:cond delay="3000"/>
                            </p:stCondLst>
                            <p:childTnLst>
                              <p:par>
                                <p:cTn id="42" presetID="23" presetClass="exit" presetSubtype="32" fill="hold" grpId="3" nodeType="afterEffect">
                                  <p:stCondLst>
                                    <p:cond delay="0"/>
                                  </p:stCondLst>
                                  <p:childTnLst>
                                    <p:anim calcmode="lin" valueType="num">
                                      <p:cBhvr>
                                        <p:cTn id="43" dur="3000"/>
                                        <p:tgtEl>
                                          <p:spTgt spid="5"/>
                                        </p:tgtEl>
                                        <p:attrNameLst>
                                          <p:attrName>ppt_w</p:attrName>
                                        </p:attrNameLst>
                                      </p:cBhvr>
                                      <p:tavLst>
                                        <p:tav tm="0">
                                          <p:val>
                                            <p:strVal val="ppt_w"/>
                                          </p:val>
                                        </p:tav>
                                        <p:tav tm="100000">
                                          <p:val>
                                            <p:fltVal val="0"/>
                                          </p:val>
                                        </p:tav>
                                      </p:tavLst>
                                    </p:anim>
                                    <p:anim calcmode="lin" valueType="num">
                                      <p:cBhvr>
                                        <p:cTn id="44" dur="3000"/>
                                        <p:tgtEl>
                                          <p:spTgt spid="5"/>
                                        </p:tgtEl>
                                        <p:attrNameLst>
                                          <p:attrName>ppt_h</p:attrName>
                                        </p:attrNameLst>
                                      </p:cBhvr>
                                      <p:tavLst>
                                        <p:tav tm="0">
                                          <p:val>
                                            <p:strVal val="ppt_h"/>
                                          </p:val>
                                        </p:tav>
                                        <p:tav tm="100000">
                                          <p:val>
                                            <p:fltVal val="0"/>
                                          </p:val>
                                        </p:tav>
                                      </p:tavLst>
                                    </p:anim>
                                    <p:set>
                                      <p:cBhvr>
                                        <p:cTn id="45" dur="1" fill="hold">
                                          <p:stCondLst>
                                            <p:cond delay="2999"/>
                                          </p:stCondLst>
                                        </p:cTn>
                                        <p:tgtEl>
                                          <p:spTgt spid="5"/>
                                        </p:tgtEl>
                                        <p:attrNameLst>
                                          <p:attrName>style.visibility</p:attrName>
                                        </p:attrNameLst>
                                      </p:cBhvr>
                                      <p:to>
                                        <p:strVal val="hidden"/>
                                      </p:to>
                                    </p:set>
                                  </p:childTnLst>
                                </p:cTn>
                              </p:par>
                              <p:par>
                                <p:cTn id="46" presetID="23" presetClass="exit" presetSubtype="32" fill="hold" grpId="3" nodeType="withEffect">
                                  <p:stCondLst>
                                    <p:cond delay="0"/>
                                  </p:stCondLst>
                                  <p:childTnLst>
                                    <p:anim calcmode="lin" valueType="num">
                                      <p:cBhvr>
                                        <p:cTn id="47" dur="3000"/>
                                        <p:tgtEl>
                                          <p:spTgt spid="7"/>
                                        </p:tgtEl>
                                        <p:attrNameLst>
                                          <p:attrName>ppt_w</p:attrName>
                                        </p:attrNameLst>
                                      </p:cBhvr>
                                      <p:tavLst>
                                        <p:tav tm="0">
                                          <p:val>
                                            <p:strVal val="ppt_w"/>
                                          </p:val>
                                        </p:tav>
                                        <p:tav tm="100000">
                                          <p:val>
                                            <p:fltVal val="0"/>
                                          </p:val>
                                        </p:tav>
                                      </p:tavLst>
                                    </p:anim>
                                    <p:anim calcmode="lin" valueType="num">
                                      <p:cBhvr>
                                        <p:cTn id="48" dur="3000"/>
                                        <p:tgtEl>
                                          <p:spTgt spid="7"/>
                                        </p:tgtEl>
                                        <p:attrNameLst>
                                          <p:attrName>ppt_h</p:attrName>
                                        </p:attrNameLst>
                                      </p:cBhvr>
                                      <p:tavLst>
                                        <p:tav tm="0">
                                          <p:val>
                                            <p:strVal val="ppt_h"/>
                                          </p:val>
                                        </p:tav>
                                        <p:tav tm="100000">
                                          <p:val>
                                            <p:fltVal val="0"/>
                                          </p:val>
                                        </p:tav>
                                      </p:tavLst>
                                    </p:anim>
                                    <p:set>
                                      <p:cBhvr>
                                        <p:cTn id="49" dur="1" fill="hold">
                                          <p:stCondLst>
                                            <p:cond delay="2999"/>
                                          </p:stCondLst>
                                        </p:cTn>
                                        <p:tgtEl>
                                          <p:spTgt spid="7"/>
                                        </p:tgtEl>
                                        <p:attrNameLst>
                                          <p:attrName>style.visibility</p:attrName>
                                        </p:attrNameLst>
                                      </p:cBhvr>
                                      <p:to>
                                        <p:strVal val="hidden"/>
                                      </p:to>
                                    </p:set>
                                  </p:childTnLst>
                                </p:cTn>
                              </p:par>
                              <p:par>
                                <p:cTn id="50" presetID="23" presetClass="exit" presetSubtype="32" fill="hold" grpId="3" nodeType="withEffect">
                                  <p:stCondLst>
                                    <p:cond delay="0"/>
                                  </p:stCondLst>
                                  <p:childTnLst>
                                    <p:anim calcmode="lin" valueType="num">
                                      <p:cBhvr>
                                        <p:cTn id="51" dur="3000"/>
                                        <p:tgtEl>
                                          <p:spTgt spid="8"/>
                                        </p:tgtEl>
                                        <p:attrNameLst>
                                          <p:attrName>ppt_w</p:attrName>
                                        </p:attrNameLst>
                                      </p:cBhvr>
                                      <p:tavLst>
                                        <p:tav tm="0">
                                          <p:val>
                                            <p:strVal val="ppt_w"/>
                                          </p:val>
                                        </p:tav>
                                        <p:tav tm="100000">
                                          <p:val>
                                            <p:fltVal val="0"/>
                                          </p:val>
                                        </p:tav>
                                      </p:tavLst>
                                    </p:anim>
                                    <p:anim calcmode="lin" valueType="num">
                                      <p:cBhvr>
                                        <p:cTn id="52" dur="3000"/>
                                        <p:tgtEl>
                                          <p:spTgt spid="8"/>
                                        </p:tgtEl>
                                        <p:attrNameLst>
                                          <p:attrName>ppt_h</p:attrName>
                                        </p:attrNameLst>
                                      </p:cBhvr>
                                      <p:tavLst>
                                        <p:tav tm="0">
                                          <p:val>
                                            <p:strVal val="ppt_h"/>
                                          </p:val>
                                        </p:tav>
                                        <p:tav tm="100000">
                                          <p:val>
                                            <p:fltVal val="0"/>
                                          </p:val>
                                        </p:tav>
                                      </p:tavLst>
                                    </p:anim>
                                    <p:set>
                                      <p:cBhvr>
                                        <p:cTn id="53" dur="1" fill="hold">
                                          <p:stCondLst>
                                            <p:cond delay="2999"/>
                                          </p:stCondLst>
                                        </p:cTn>
                                        <p:tgtEl>
                                          <p:spTgt spid="8"/>
                                        </p:tgtEl>
                                        <p:attrNameLst>
                                          <p:attrName>style.visibility</p:attrName>
                                        </p:attrNameLst>
                                      </p:cBhvr>
                                      <p:to>
                                        <p:strVal val="hidden"/>
                                      </p:to>
                                    </p:set>
                                  </p:childTnLst>
                                </p:cTn>
                              </p:par>
                              <p:par>
                                <p:cTn id="54" presetID="21" presetClass="exit" presetSubtype="8" fill="hold" grpId="4" nodeType="withEffect">
                                  <p:stCondLst>
                                    <p:cond delay="0"/>
                                  </p:stCondLst>
                                  <p:childTnLst>
                                    <p:animEffect transition="out" filter="wheel(8)">
                                      <p:cBhvr>
                                        <p:cTn id="55" dur="3000"/>
                                        <p:tgtEl>
                                          <p:spTgt spid="5"/>
                                        </p:tgtEl>
                                      </p:cBhvr>
                                    </p:animEffect>
                                    <p:set>
                                      <p:cBhvr>
                                        <p:cTn id="56" dur="1" fill="hold">
                                          <p:stCondLst>
                                            <p:cond delay="2999"/>
                                          </p:stCondLst>
                                        </p:cTn>
                                        <p:tgtEl>
                                          <p:spTgt spid="5"/>
                                        </p:tgtEl>
                                        <p:attrNameLst>
                                          <p:attrName>style.visibility</p:attrName>
                                        </p:attrNameLst>
                                      </p:cBhvr>
                                      <p:to>
                                        <p:strVal val="hidden"/>
                                      </p:to>
                                    </p:set>
                                  </p:childTnLst>
                                </p:cTn>
                              </p:par>
                              <p:par>
                                <p:cTn id="57" presetID="21" presetClass="exit" presetSubtype="8" fill="hold" grpId="4" nodeType="withEffect">
                                  <p:stCondLst>
                                    <p:cond delay="0"/>
                                  </p:stCondLst>
                                  <p:childTnLst>
                                    <p:animEffect transition="out" filter="wheel(8)">
                                      <p:cBhvr>
                                        <p:cTn id="58" dur="3000"/>
                                        <p:tgtEl>
                                          <p:spTgt spid="7"/>
                                        </p:tgtEl>
                                      </p:cBhvr>
                                    </p:animEffect>
                                    <p:set>
                                      <p:cBhvr>
                                        <p:cTn id="59" dur="1" fill="hold">
                                          <p:stCondLst>
                                            <p:cond delay="2999"/>
                                          </p:stCondLst>
                                        </p:cTn>
                                        <p:tgtEl>
                                          <p:spTgt spid="7"/>
                                        </p:tgtEl>
                                        <p:attrNameLst>
                                          <p:attrName>style.visibility</p:attrName>
                                        </p:attrNameLst>
                                      </p:cBhvr>
                                      <p:to>
                                        <p:strVal val="hidden"/>
                                      </p:to>
                                    </p:set>
                                  </p:childTnLst>
                                </p:cTn>
                              </p:par>
                              <p:par>
                                <p:cTn id="60" presetID="21" presetClass="exit" presetSubtype="8" fill="hold" grpId="4" nodeType="withEffect">
                                  <p:stCondLst>
                                    <p:cond delay="0"/>
                                  </p:stCondLst>
                                  <p:childTnLst>
                                    <p:animEffect transition="out" filter="wheel(8)">
                                      <p:cBhvr>
                                        <p:cTn id="61" dur="3000"/>
                                        <p:tgtEl>
                                          <p:spTgt spid="8"/>
                                        </p:tgtEl>
                                      </p:cBhvr>
                                    </p:animEffect>
                                    <p:set>
                                      <p:cBhvr>
                                        <p:cTn id="62" dur="1" fill="hold">
                                          <p:stCondLst>
                                            <p:cond delay="2999"/>
                                          </p:stCondLst>
                                        </p:cTn>
                                        <p:tgtEl>
                                          <p:spTgt spid="8"/>
                                        </p:tgtEl>
                                        <p:attrNameLst>
                                          <p:attrName>style.visibility</p:attrName>
                                        </p:attrNameLst>
                                      </p:cBhvr>
                                      <p:to>
                                        <p:strVal val="hidden"/>
                                      </p:to>
                                    </p:set>
                                  </p:childTnLst>
                                </p:cTn>
                              </p:par>
                              <p:par>
                                <p:cTn id="63" presetID="8" presetClass="emph" presetSubtype="0" fill="hold" grpId="5" nodeType="withEffect">
                                  <p:stCondLst>
                                    <p:cond delay="0"/>
                                  </p:stCondLst>
                                  <p:childTnLst>
                                    <p:animRot by="21600000">
                                      <p:cBhvr>
                                        <p:cTn id="64" dur="3000" fill="hold"/>
                                        <p:tgtEl>
                                          <p:spTgt spid="5"/>
                                        </p:tgtEl>
                                        <p:attrNameLst>
                                          <p:attrName>r</p:attrName>
                                        </p:attrNameLst>
                                      </p:cBhvr>
                                    </p:animRot>
                                  </p:childTnLst>
                                </p:cTn>
                              </p:par>
                              <p:par>
                                <p:cTn id="65" presetID="8" presetClass="emph" presetSubtype="0" fill="hold" grpId="5" nodeType="withEffect">
                                  <p:stCondLst>
                                    <p:cond delay="0"/>
                                  </p:stCondLst>
                                  <p:childTnLst>
                                    <p:animRot by="-21600000">
                                      <p:cBhvr>
                                        <p:cTn id="66" dur="3000" fill="hold"/>
                                        <p:tgtEl>
                                          <p:spTgt spid="7"/>
                                        </p:tgtEl>
                                        <p:attrNameLst>
                                          <p:attrName>r</p:attrName>
                                        </p:attrNameLst>
                                      </p:cBhvr>
                                    </p:animRot>
                                  </p:childTnLst>
                                </p:cTn>
                              </p:par>
                              <p:par>
                                <p:cTn id="67" presetID="8" presetClass="emph" presetSubtype="0" fill="hold" grpId="5" nodeType="withEffect">
                                  <p:stCondLst>
                                    <p:cond delay="0"/>
                                  </p:stCondLst>
                                  <p:childTnLst>
                                    <p:animRot by="21600000">
                                      <p:cBhvr>
                                        <p:cTn id="68" dur="3000" fill="hold"/>
                                        <p:tgtEl>
                                          <p:spTgt spid="8"/>
                                        </p:tgtEl>
                                        <p:attrNameLst>
                                          <p:attrName>r</p:attrName>
                                        </p:attrNameLst>
                                      </p:cBhvr>
                                    </p:animRot>
                                  </p:childTnLst>
                                </p:cTn>
                              </p:par>
                              <p:par>
                                <p:cTn id="69" presetID="23" presetClass="entr" presetSubtype="288" fill="hold" nodeType="withEffect">
                                  <p:stCondLst>
                                    <p:cond delay="0"/>
                                  </p:stCondLst>
                                  <p:childTnLst>
                                    <p:set>
                                      <p:cBhvr>
                                        <p:cTn id="70" dur="1" fill="hold">
                                          <p:stCondLst>
                                            <p:cond delay="0"/>
                                          </p:stCondLst>
                                        </p:cTn>
                                        <p:tgtEl>
                                          <p:spTgt spid="5122"/>
                                        </p:tgtEl>
                                        <p:attrNameLst>
                                          <p:attrName>style.visibility</p:attrName>
                                        </p:attrNameLst>
                                      </p:cBhvr>
                                      <p:to>
                                        <p:strVal val="visible"/>
                                      </p:to>
                                    </p:set>
                                    <p:anim calcmode="lin" valueType="num">
                                      <p:cBhvr>
                                        <p:cTn id="71" dur="3000" fill="hold"/>
                                        <p:tgtEl>
                                          <p:spTgt spid="5122"/>
                                        </p:tgtEl>
                                        <p:attrNameLst>
                                          <p:attrName>ppt_w</p:attrName>
                                        </p:attrNameLst>
                                      </p:cBhvr>
                                      <p:tavLst>
                                        <p:tav tm="0">
                                          <p:val>
                                            <p:strVal val="4/3*#ppt_w"/>
                                          </p:val>
                                        </p:tav>
                                        <p:tav tm="100000">
                                          <p:val>
                                            <p:strVal val="#ppt_w"/>
                                          </p:val>
                                        </p:tav>
                                      </p:tavLst>
                                    </p:anim>
                                    <p:anim calcmode="lin" valueType="num">
                                      <p:cBhvr>
                                        <p:cTn id="72" dur="3000" fill="hold"/>
                                        <p:tgtEl>
                                          <p:spTgt spid="5122"/>
                                        </p:tgtEl>
                                        <p:attrNameLst>
                                          <p:attrName>ppt_h</p:attrName>
                                        </p:attrNameLst>
                                      </p:cBhvr>
                                      <p:tavLst>
                                        <p:tav tm="0">
                                          <p:val>
                                            <p:strVal val="4/3*#ppt_h"/>
                                          </p:val>
                                        </p:tav>
                                        <p:tav tm="100000">
                                          <p:val>
                                            <p:strVal val="#ppt_h"/>
                                          </p:val>
                                        </p:tav>
                                      </p:tavLst>
                                    </p:anim>
                                  </p:childTnLst>
                                </p:cTn>
                              </p:par>
                              <p:par>
                                <p:cTn id="73" presetID="21" presetClass="entr" presetSubtype="8" fill="hold" nodeType="withEffect">
                                  <p:stCondLst>
                                    <p:cond delay="0"/>
                                  </p:stCondLst>
                                  <p:childTnLst>
                                    <p:set>
                                      <p:cBhvr>
                                        <p:cTn id="74" dur="1" fill="hold">
                                          <p:stCondLst>
                                            <p:cond delay="0"/>
                                          </p:stCondLst>
                                        </p:cTn>
                                        <p:tgtEl>
                                          <p:spTgt spid="5122"/>
                                        </p:tgtEl>
                                        <p:attrNameLst>
                                          <p:attrName>style.visibility</p:attrName>
                                        </p:attrNameLst>
                                      </p:cBhvr>
                                      <p:to>
                                        <p:strVal val="visible"/>
                                      </p:to>
                                    </p:set>
                                    <p:animEffect transition="in" filter="wheel(8)">
                                      <p:cBhvr>
                                        <p:cTn id="75" dur="3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1">
              <a:lumMod val="95000"/>
            </a:schemeClr>
          </a:solidFill>
        </p:spPr>
        <p:txBody>
          <a:bodyPr/>
          <a:lstStyle/>
          <a:p>
            <a:endParaRPr lang="es-ES" dirty="0"/>
          </a:p>
        </p:txBody>
      </p:sp>
      <p:pic>
        <p:nvPicPr>
          <p:cNvPr id="4" name="3 Marcador de contenido" descr="ArtOfPoleDancing4_by_JadeDavies_and_JohnSpence.jpg"/>
          <p:cNvPicPr>
            <a:picLocks noGrp="1" noChangeAspect="1"/>
          </p:cNvPicPr>
          <p:nvPr>
            <p:ph idx="1"/>
          </p:nvPr>
        </p:nvPicPr>
        <p:blipFill>
          <a:blip r:embed="rId2"/>
          <a:srcRect t="12375"/>
          <a:stretch>
            <a:fillRect/>
          </a:stretch>
        </p:blipFill>
        <p:spPr>
          <a:xfrm>
            <a:off x="0" y="0"/>
            <a:ext cx="9144000" cy="6858000"/>
          </a:xfrm>
        </p:spPr>
      </p:pic>
      <p:sp>
        <p:nvSpPr>
          <p:cNvPr id="5" name="4 CuadroTexto"/>
          <p:cNvSpPr txBox="1"/>
          <p:nvPr/>
        </p:nvSpPr>
        <p:spPr>
          <a:xfrm>
            <a:off x="500034" y="3786190"/>
            <a:ext cx="5786478" cy="3416320"/>
          </a:xfrm>
          <a:prstGeom prst="rect">
            <a:avLst/>
          </a:prstGeom>
          <a:noFill/>
        </p:spPr>
        <p:txBody>
          <a:bodyPr wrap="square" rtlCol="0">
            <a:spAutoFit/>
          </a:bodyPr>
          <a:lstStyle/>
          <a:p>
            <a:r>
              <a:rPr lang="es-ES" b="1" dirty="0" smtClean="0">
                <a:solidFill>
                  <a:srgbClr val="0033CC"/>
                </a:solidFill>
                <a:latin typeface="Agency FB" pitchFamily="34" charset="0"/>
              </a:rPr>
              <a:t>Quizá el único requisito, es más que evidente, pues aquellas personas que tengan problemas de columna deben consultar a su médico la pertinencia de algunos ejercicios. Para los expertos en este tipo de prácticas, el pole dance, ofrece una percepción mejorada de lo que es hacer ejercicio pues para algunos la disciplina del gimnasio tradicional, en vez de ser un aliciente se convierte en una verdadera tortura, razón por la que el pole dance gana adeptos que quieren expresarse con su cuerpo y de manera más libre.</a:t>
            </a:r>
          </a:p>
          <a:p>
            <a:r>
              <a:rPr lang="es-ES" b="1" dirty="0" smtClean="0">
                <a:solidFill>
                  <a:srgbClr val="0033CC"/>
                </a:solidFill>
                <a:latin typeface="Agency FB" pitchFamily="34" charset="0"/>
              </a:rPr>
              <a:t> </a:t>
            </a:r>
          </a:p>
          <a:p>
            <a:r>
              <a:rPr lang="es-ES" dirty="0" smtClean="0">
                <a:solidFill>
                  <a:srgbClr val="0033CC"/>
                </a:solidFill>
                <a:latin typeface="Agency FB" pitchFamily="34" charset="0"/>
              </a:rPr>
              <a:t> </a:t>
            </a:r>
          </a:p>
          <a:p>
            <a:r>
              <a:rPr lang="es-ES" dirty="0" smtClean="0">
                <a:solidFill>
                  <a:srgbClr val="0033CC"/>
                </a:solidFill>
                <a:latin typeface="Agency FB" pitchFamily="34" charset="0"/>
              </a:rPr>
              <a:t> </a:t>
            </a:r>
          </a:p>
          <a:p>
            <a:endParaRPr lang="es-ES" dirty="0">
              <a:solidFill>
                <a:srgbClr val="FF0000"/>
              </a:solidFill>
              <a:latin typeface="Agency FB" pitchFamily="34" charset="0"/>
            </a:endParaRPr>
          </a:p>
        </p:txBody>
      </p:sp>
      <p:sp>
        <p:nvSpPr>
          <p:cNvPr id="6" name="5 CuadroTexto"/>
          <p:cNvSpPr txBox="1"/>
          <p:nvPr/>
        </p:nvSpPr>
        <p:spPr>
          <a:xfrm>
            <a:off x="357158" y="142852"/>
            <a:ext cx="6929486" cy="1477328"/>
          </a:xfrm>
          <a:prstGeom prst="rect">
            <a:avLst/>
          </a:prstGeom>
          <a:noFill/>
        </p:spPr>
        <p:txBody>
          <a:bodyPr wrap="square" rtlCol="0">
            <a:spAutoFit/>
          </a:bodyPr>
          <a:lstStyle/>
          <a:p>
            <a:r>
              <a:rPr lang="es-ES" b="1" dirty="0" smtClean="0">
                <a:solidFill>
                  <a:srgbClr val="0033CC"/>
                </a:solidFill>
                <a:latin typeface="Agency FB" pitchFamily="34" charset="0"/>
              </a:rPr>
              <a:t>Se estima que 1 hora de práctica llegue ayudar con 600 calorías quemadas. Sin contar con los beneficios en el moldeo de piernas, brazos y abdomen. Aunque la práctica del pole dance se considera femenina, en la actualidad cientos de hombres practican este deporte que no tiene restricciones en edad o sexo.</a:t>
            </a:r>
          </a:p>
          <a:p>
            <a:endParaRPr lang="es-ES" dirty="0">
              <a:solidFill>
                <a:srgbClr val="0033CC"/>
              </a:solidFill>
            </a:endParaRPr>
          </a:p>
        </p:txBody>
      </p:sp>
      <p:sp>
        <p:nvSpPr>
          <p:cNvPr id="7" name="6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9"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ppt_x</p:attrName>
                                        </p:attrNameLst>
                                      </p:cBhvr>
                                      <p:tavLst>
                                        <p:tav tm="0">
                                          <p:val>
                                            <p:strVal val="#ppt_x-.2"/>
                                          </p:val>
                                        </p:tav>
                                        <p:tav tm="100000">
                                          <p:val>
                                            <p:strVal val="#ppt_x"/>
                                          </p:val>
                                        </p:tav>
                                      </p:tavLst>
                                    </p:anim>
                                    <p:anim calcmode="lin" valueType="num">
                                      <p:cBhvr>
                                        <p:cTn id="11"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2" dur="2000"/>
                                        <p:tgtEl>
                                          <p:spTgt spid="6"/>
                                        </p:tgtEl>
                                      </p:cBhvr>
                                    </p:animEffect>
                                  </p:childTnLst>
                                </p:cTn>
                              </p:par>
                            </p:childTnLst>
                          </p:cTn>
                        </p:par>
                        <p:par>
                          <p:cTn id="13" fill="hold">
                            <p:stCondLst>
                              <p:cond delay="2000"/>
                            </p:stCondLst>
                            <p:childTnLst>
                              <p:par>
                                <p:cTn id="14" presetID="29" presetClass="entr" presetSubtype="0"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2000" fill="hold"/>
                                        <p:tgtEl>
                                          <p:spTgt spid="5"/>
                                        </p:tgtEl>
                                        <p:attrNameLst>
                                          <p:attrName>ppt_x</p:attrName>
                                        </p:attrNameLst>
                                      </p:cBhvr>
                                      <p:tavLst>
                                        <p:tav tm="0">
                                          <p:val>
                                            <p:strVal val="#ppt_x-.2"/>
                                          </p:val>
                                        </p:tav>
                                        <p:tav tm="100000">
                                          <p:val>
                                            <p:strVal val="#ppt_x"/>
                                          </p:val>
                                        </p:tav>
                                      </p:tavLst>
                                    </p:anim>
                                    <p:anim calcmode="lin" valueType="num">
                                      <p:cBhvr>
                                        <p:cTn id="17"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path path="circle">
              <a:fillToRect l="50000" t="50000" r="50000" b="50000"/>
            </a:path>
            <a:tileRect/>
          </a:gradFill>
        </p:spPr>
        <p:txBody>
          <a:bodyPr/>
          <a:lstStyle/>
          <a:p>
            <a:endParaRPr lang="es-ES" dirty="0"/>
          </a:p>
        </p:txBody>
      </p:sp>
      <p:pic>
        <p:nvPicPr>
          <p:cNvPr id="102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5" name="4 Forma en L"/>
          <p:cNvSpPr/>
          <p:nvPr/>
        </p:nvSpPr>
        <p:spPr>
          <a:xfrm rot="16200000">
            <a:off x="535781" y="-535781"/>
            <a:ext cx="3429000" cy="4500562"/>
          </a:xfrm>
          <a:prstGeom prst="corner">
            <a:avLst>
              <a:gd name="adj1" fmla="val 5581"/>
              <a:gd name="adj2" fmla="val 5676"/>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Forma en L"/>
          <p:cNvSpPr/>
          <p:nvPr/>
        </p:nvSpPr>
        <p:spPr>
          <a:xfrm rot="16200000" flipV="1">
            <a:off x="5179219" y="-535782"/>
            <a:ext cx="3429000" cy="4500563"/>
          </a:xfrm>
          <a:prstGeom prst="corner">
            <a:avLst>
              <a:gd name="adj1" fmla="val 5064"/>
              <a:gd name="adj2" fmla="val 484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en L"/>
          <p:cNvSpPr/>
          <p:nvPr/>
        </p:nvSpPr>
        <p:spPr>
          <a:xfrm rot="5400000">
            <a:off x="5179219" y="2893219"/>
            <a:ext cx="3429000" cy="4500562"/>
          </a:xfrm>
          <a:prstGeom prst="corner">
            <a:avLst>
              <a:gd name="adj1" fmla="val 6121"/>
              <a:gd name="adj2" fmla="val 494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en L"/>
          <p:cNvSpPr/>
          <p:nvPr/>
        </p:nvSpPr>
        <p:spPr>
          <a:xfrm rot="16200000" flipH="1">
            <a:off x="535781" y="2893219"/>
            <a:ext cx="3429000" cy="4500562"/>
          </a:xfrm>
          <a:prstGeom prst="corner">
            <a:avLst>
              <a:gd name="adj1" fmla="val 4831"/>
              <a:gd name="adj2" fmla="val 5087"/>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orma en L"/>
          <p:cNvSpPr/>
          <p:nvPr/>
        </p:nvSpPr>
        <p:spPr>
          <a:xfrm rot="16200000" flipV="1">
            <a:off x="5322094" y="-535784"/>
            <a:ext cx="3286125" cy="4357687"/>
          </a:xfrm>
          <a:prstGeom prst="corner">
            <a:avLst>
              <a:gd name="adj1" fmla="val 4141"/>
              <a:gd name="adj2" fmla="val 4445"/>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orma en L"/>
          <p:cNvSpPr/>
          <p:nvPr/>
        </p:nvSpPr>
        <p:spPr>
          <a:xfrm rot="16200000">
            <a:off x="535781" y="-535781"/>
            <a:ext cx="3286124" cy="4357686"/>
          </a:xfrm>
          <a:prstGeom prst="corner">
            <a:avLst>
              <a:gd name="adj1" fmla="val 5131"/>
              <a:gd name="adj2" fmla="val 4861"/>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orma en L"/>
          <p:cNvSpPr/>
          <p:nvPr/>
        </p:nvSpPr>
        <p:spPr>
          <a:xfrm rot="16200000" flipH="1">
            <a:off x="535781" y="3036095"/>
            <a:ext cx="3286124" cy="4357686"/>
          </a:xfrm>
          <a:prstGeom prst="corner">
            <a:avLst>
              <a:gd name="adj1" fmla="val 4194"/>
              <a:gd name="adj2" fmla="val 6047"/>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orma en L"/>
          <p:cNvSpPr/>
          <p:nvPr/>
        </p:nvSpPr>
        <p:spPr>
          <a:xfrm rot="5400000">
            <a:off x="5357814" y="3071814"/>
            <a:ext cx="3286124" cy="4286248"/>
          </a:xfrm>
          <a:prstGeom prst="corner">
            <a:avLst>
              <a:gd name="adj1" fmla="val 5541"/>
              <a:gd name="adj2" fmla="val 5772"/>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1+#ppt_w/2"/>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0-#ppt_w/2"/>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0-#ppt_w/2"/>
                                          </p:val>
                                        </p:tav>
                                        <p:tav tm="100000">
                                          <p:val>
                                            <p:strVal val="#ppt_x"/>
                                          </p:val>
                                        </p:tav>
                                      </p:tavLst>
                                    </p:anim>
                                    <p:anim calcmode="lin" valueType="num">
                                      <p:cBhvr additive="base">
                                        <p:cTn id="19" dur="5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1+#ppt_w/2"/>
                                          </p:val>
                                        </p:tav>
                                        <p:tav tm="100000">
                                          <p:val>
                                            <p:strVal val="#ppt_x"/>
                                          </p:val>
                                        </p:tav>
                                      </p:tavLst>
                                    </p:anim>
                                    <p:anim calcmode="lin" valueType="num">
                                      <p:cBhvr additive="base">
                                        <p:cTn id="23" dur="5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0-#ppt_w/2"/>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1+#ppt_w/2"/>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1+#ppt_w/2"/>
                                          </p:val>
                                        </p:tav>
                                        <p:tav tm="100000">
                                          <p:val>
                                            <p:strVal val="#ppt_x"/>
                                          </p:val>
                                        </p:tav>
                                      </p:tavLst>
                                    </p:anim>
                                    <p:anim calcmode="lin" valueType="num">
                                      <p:cBhvr additive="base">
                                        <p:cTn id="35" dur="5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0-#ppt_w/2"/>
                                          </p:val>
                                        </p:tav>
                                        <p:tav tm="100000">
                                          <p:val>
                                            <p:strVal val="#ppt_x"/>
                                          </p:val>
                                        </p:tav>
                                      </p:tavLst>
                                    </p:anim>
                                    <p:anim calcmode="lin" valueType="num">
                                      <p:cBhvr additive="base">
                                        <p:cTn id="39" dur="5000" fill="hold"/>
                                        <p:tgtEl>
                                          <p:spTgt spid="12"/>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5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plus(in)">
                                      <p:cBhvr>
                                        <p:cTn id="45" dur="5000"/>
                                        <p:tgtEl>
                                          <p:spTgt spid="8"/>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plus(in)">
                                      <p:cBhvr>
                                        <p:cTn id="48" dur="5000"/>
                                        <p:tgtEl>
                                          <p:spTgt spid="10"/>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plus(in)">
                                      <p:cBhvr>
                                        <p:cTn id="51" dur="5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plus(in)">
                                      <p:cBhvr>
                                        <p:cTn id="54" dur="5000"/>
                                        <p:tgtEl>
                                          <p:spTgt spid="6"/>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plus(in)">
                                      <p:cBhvr>
                                        <p:cTn id="57" dur="5000"/>
                                        <p:tgtEl>
                                          <p:spTgt spid="7"/>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plus(in)">
                                      <p:cBhvr>
                                        <p:cTn id="60" dur="5000"/>
                                        <p:tgtEl>
                                          <p:spTgt spid="9"/>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5000"/>
                                        <p:tgtEl>
                                          <p:spTgt spid="12"/>
                                        </p:tgtEl>
                                      </p:cBhvr>
                                    </p:animEffect>
                                  </p:childTnLst>
                                </p:cTn>
                              </p:par>
                            </p:childTnLst>
                          </p:cTn>
                        </p:par>
                        <p:par>
                          <p:cTn id="64" fill="hold">
                            <p:stCondLst>
                              <p:cond delay="5000"/>
                            </p:stCondLst>
                            <p:childTnLst>
                              <p:par>
                                <p:cTn id="65" presetID="2" presetClass="exit" presetSubtype="6" fill="hold" grpId="2" nodeType="afterEffect">
                                  <p:stCondLst>
                                    <p:cond delay="0"/>
                                  </p:stCondLst>
                                  <p:childTnLst>
                                    <p:anim calcmode="lin" valueType="num">
                                      <p:cBhvr additive="base">
                                        <p:cTn id="66" dur="5000"/>
                                        <p:tgtEl>
                                          <p:spTgt spid="5"/>
                                        </p:tgtEl>
                                        <p:attrNameLst>
                                          <p:attrName>ppt_x</p:attrName>
                                        </p:attrNameLst>
                                      </p:cBhvr>
                                      <p:tavLst>
                                        <p:tav tm="0">
                                          <p:val>
                                            <p:strVal val="ppt_x"/>
                                          </p:val>
                                        </p:tav>
                                        <p:tav tm="100000">
                                          <p:val>
                                            <p:strVal val="1+ppt_w/2"/>
                                          </p:val>
                                        </p:tav>
                                      </p:tavLst>
                                    </p:anim>
                                    <p:anim calcmode="lin" valueType="num">
                                      <p:cBhvr additive="base">
                                        <p:cTn id="67" dur="5000"/>
                                        <p:tgtEl>
                                          <p:spTgt spid="5"/>
                                        </p:tgtEl>
                                        <p:attrNameLst>
                                          <p:attrName>ppt_y</p:attrName>
                                        </p:attrNameLst>
                                      </p:cBhvr>
                                      <p:tavLst>
                                        <p:tav tm="0">
                                          <p:val>
                                            <p:strVal val="ppt_y"/>
                                          </p:val>
                                        </p:tav>
                                        <p:tav tm="100000">
                                          <p:val>
                                            <p:strVal val="1+ppt_h/2"/>
                                          </p:val>
                                        </p:tav>
                                      </p:tavLst>
                                    </p:anim>
                                    <p:set>
                                      <p:cBhvr>
                                        <p:cTn id="68" dur="1" fill="hold">
                                          <p:stCondLst>
                                            <p:cond delay="4999"/>
                                          </p:stCondLst>
                                        </p:cTn>
                                        <p:tgtEl>
                                          <p:spTgt spid="5"/>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5000"/>
                                        <p:tgtEl>
                                          <p:spTgt spid="10"/>
                                        </p:tgtEl>
                                        <p:attrNameLst>
                                          <p:attrName>ppt_x</p:attrName>
                                        </p:attrNameLst>
                                      </p:cBhvr>
                                      <p:tavLst>
                                        <p:tav tm="0">
                                          <p:val>
                                            <p:strVal val="ppt_x"/>
                                          </p:val>
                                        </p:tav>
                                        <p:tav tm="100000">
                                          <p:val>
                                            <p:strVal val="1+ppt_w/2"/>
                                          </p:val>
                                        </p:tav>
                                      </p:tavLst>
                                    </p:anim>
                                    <p:anim calcmode="lin" valueType="num">
                                      <p:cBhvr additive="base">
                                        <p:cTn id="71" dur="5000"/>
                                        <p:tgtEl>
                                          <p:spTgt spid="10"/>
                                        </p:tgtEl>
                                        <p:attrNameLst>
                                          <p:attrName>ppt_y</p:attrName>
                                        </p:attrNameLst>
                                      </p:cBhvr>
                                      <p:tavLst>
                                        <p:tav tm="0">
                                          <p:val>
                                            <p:strVal val="ppt_y"/>
                                          </p:val>
                                        </p:tav>
                                        <p:tav tm="100000">
                                          <p:val>
                                            <p:strVal val="1+ppt_h/2"/>
                                          </p:val>
                                        </p:tav>
                                      </p:tavLst>
                                    </p:anim>
                                    <p:set>
                                      <p:cBhvr>
                                        <p:cTn id="72" dur="1" fill="hold">
                                          <p:stCondLst>
                                            <p:cond delay="4999"/>
                                          </p:stCondLst>
                                        </p:cTn>
                                        <p:tgtEl>
                                          <p:spTgt spid="10"/>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5000"/>
                                        <p:tgtEl>
                                          <p:spTgt spid="6"/>
                                        </p:tgtEl>
                                        <p:attrNameLst>
                                          <p:attrName>ppt_x</p:attrName>
                                        </p:attrNameLst>
                                      </p:cBhvr>
                                      <p:tavLst>
                                        <p:tav tm="0">
                                          <p:val>
                                            <p:strVal val="ppt_x"/>
                                          </p:val>
                                        </p:tav>
                                        <p:tav tm="100000">
                                          <p:val>
                                            <p:strVal val="0-ppt_w/2"/>
                                          </p:val>
                                        </p:tav>
                                      </p:tavLst>
                                    </p:anim>
                                    <p:anim calcmode="lin" valueType="num">
                                      <p:cBhvr additive="base">
                                        <p:cTn id="75" dur="5000"/>
                                        <p:tgtEl>
                                          <p:spTgt spid="6"/>
                                        </p:tgtEl>
                                        <p:attrNameLst>
                                          <p:attrName>ppt_y</p:attrName>
                                        </p:attrNameLst>
                                      </p:cBhvr>
                                      <p:tavLst>
                                        <p:tav tm="0">
                                          <p:val>
                                            <p:strVal val="ppt_y"/>
                                          </p:val>
                                        </p:tav>
                                        <p:tav tm="100000">
                                          <p:val>
                                            <p:strVal val="1+ppt_h/2"/>
                                          </p:val>
                                        </p:tav>
                                      </p:tavLst>
                                    </p:anim>
                                    <p:set>
                                      <p:cBhvr>
                                        <p:cTn id="76" dur="1" fill="hold">
                                          <p:stCondLst>
                                            <p:cond delay="4999"/>
                                          </p:stCondLst>
                                        </p:cTn>
                                        <p:tgtEl>
                                          <p:spTgt spid="6"/>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5000"/>
                                        <p:tgtEl>
                                          <p:spTgt spid="9"/>
                                        </p:tgtEl>
                                        <p:attrNameLst>
                                          <p:attrName>ppt_x</p:attrName>
                                        </p:attrNameLst>
                                      </p:cBhvr>
                                      <p:tavLst>
                                        <p:tav tm="0">
                                          <p:val>
                                            <p:strVal val="ppt_x"/>
                                          </p:val>
                                        </p:tav>
                                        <p:tav tm="100000">
                                          <p:val>
                                            <p:strVal val="0-ppt_w/2"/>
                                          </p:val>
                                        </p:tav>
                                      </p:tavLst>
                                    </p:anim>
                                    <p:anim calcmode="lin" valueType="num">
                                      <p:cBhvr additive="base">
                                        <p:cTn id="79" dur="5000"/>
                                        <p:tgtEl>
                                          <p:spTgt spid="9"/>
                                        </p:tgtEl>
                                        <p:attrNameLst>
                                          <p:attrName>ppt_y</p:attrName>
                                        </p:attrNameLst>
                                      </p:cBhvr>
                                      <p:tavLst>
                                        <p:tav tm="0">
                                          <p:val>
                                            <p:strVal val="ppt_y"/>
                                          </p:val>
                                        </p:tav>
                                        <p:tav tm="100000">
                                          <p:val>
                                            <p:strVal val="1+ppt_h/2"/>
                                          </p:val>
                                        </p:tav>
                                      </p:tavLst>
                                    </p:anim>
                                    <p:set>
                                      <p:cBhvr>
                                        <p:cTn id="80" dur="1" fill="hold">
                                          <p:stCondLst>
                                            <p:cond delay="4999"/>
                                          </p:stCondLst>
                                        </p:cTn>
                                        <p:tgtEl>
                                          <p:spTgt spid="9"/>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5000"/>
                                        <p:tgtEl>
                                          <p:spTgt spid="8"/>
                                        </p:tgtEl>
                                        <p:attrNameLst>
                                          <p:attrName>ppt_x</p:attrName>
                                        </p:attrNameLst>
                                      </p:cBhvr>
                                      <p:tavLst>
                                        <p:tav tm="0">
                                          <p:val>
                                            <p:strVal val="ppt_x"/>
                                          </p:val>
                                        </p:tav>
                                        <p:tav tm="100000">
                                          <p:val>
                                            <p:strVal val="1+ppt_w/2"/>
                                          </p:val>
                                        </p:tav>
                                      </p:tavLst>
                                    </p:anim>
                                    <p:anim calcmode="lin" valueType="num">
                                      <p:cBhvr additive="base">
                                        <p:cTn id="83" dur="5000"/>
                                        <p:tgtEl>
                                          <p:spTgt spid="8"/>
                                        </p:tgtEl>
                                        <p:attrNameLst>
                                          <p:attrName>ppt_y</p:attrName>
                                        </p:attrNameLst>
                                      </p:cBhvr>
                                      <p:tavLst>
                                        <p:tav tm="0">
                                          <p:val>
                                            <p:strVal val="ppt_y"/>
                                          </p:val>
                                        </p:tav>
                                        <p:tav tm="100000">
                                          <p:val>
                                            <p:strVal val="0-ppt_h/2"/>
                                          </p:val>
                                        </p:tav>
                                      </p:tavLst>
                                    </p:anim>
                                    <p:set>
                                      <p:cBhvr>
                                        <p:cTn id="84" dur="1" fill="hold">
                                          <p:stCondLst>
                                            <p:cond delay="4999"/>
                                          </p:stCondLst>
                                        </p:cTn>
                                        <p:tgtEl>
                                          <p:spTgt spid="8"/>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5000"/>
                                        <p:tgtEl>
                                          <p:spTgt spid="11"/>
                                        </p:tgtEl>
                                        <p:attrNameLst>
                                          <p:attrName>ppt_x</p:attrName>
                                        </p:attrNameLst>
                                      </p:cBhvr>
                                      <p:tavLst>
                                        <p:tav tm="0">
                                          <p:val>
                                            <p:strVal val="ppt_x"/>
                                          </p:val>
                                        </p:tav>
                                        <p:tav tm="100000">
                                          <p:val>
                                            <p:strVal val="1+ppt_w/2"/>
                                          </p:val>
                                        </p:tav>
                                      </p:tavLst>
                                    </p:anim>
                                    <p:anim calcmode="lin" valueType="num">
                                      <p:cBhvr additive="base">
                                        <p:cTn id="87" dur="5000"/>
                                        <p:tgtEl>
                                          <p:spTgt spid="11"/>
                                        </p:tgtEl>
                                        <p:attrNameLst>
                                          <p:attrName>ppt_y</p:attrName>
                                        </p:attrNameLst>
                                      </p:cBhvr>
                                      <p:tavLst>
                                        <p:tav tm="0">
                                          <p:val>
                                            <p:strVal val="ppt_y"/>
                                          </p:val>
                                        </p:tav>
                                        <p:tav tm="100000">
                                          <p:val>
                                            <p:strVal val="0-ppt_h/2"/>
                                          </p:val>
                                        </p:tav>
                                      </p:tavLst>
                                    </p:anim>
                                    <p:set>
                                      <p:cBhvr>
                                        <p:cTn id="88" dur="1" fill="hold">
                                          <p:stCondLst>
                                            <p:cond delay="4999"/>
                                          </p:stCondLst>
                                        </p:cTn>
                                        <p:tgtEl>
                                          <p:spTgt spid="11"/>
                                        </p:tgtEl>
                                        <p:attrNameLst>
                                          <p:attrName>style.visibility</p:attrName>
                                        </p:attrNameLst>
                                      </p:cBhvr>
                                      <p:to>
                                        <p:strVal val="hidden"/>
                                      </p:to>
                                    </p:set>
                                  </p:childTnLst>
                                </p:cTn>
                              </p:par>
                              <p:par>
                                <p:cTn id="89" presetID="2" presetClass="exit" presetSubtype="9" fill="hold" grpId="2" nodeType="withEffect">
                                  <p:stCondLst>
                                    <p:cond delay="0"/>
                                  </p:stCondLst>
                                  <p:childTnLst>
                                    <p:anim calcmode="lin" valueType="num">
                                      <p:cBhvr additive="base">
                                        <p:cTn id="90" dur="5000"/>
                                        <p:tgtEl>
                                          <p:spTgt spid="7"/>
                                        </p:tgtEl>
                                        <p:attrNameLst>
                                          <p:attrName>ppt_x</p:attrName>
                                        </p:attrNameLst>
                                      </p:cBhvr>
                                      <p:tavLst>
                                        <p:tav tm="0">
                                          <p:val>
                                            <p:strVal val="ppt_x"/>
                                          </p:val>
                                        </p:tav>
                                        <p:tav tm="100000">
                                          <p:val>
                                            <p:strVal val="0-ppt_w/2"/>
                                          </p:val>
                                        </p:tav>
                                      </p:tavLst>
                                    </p:anim>
                                    <p:anim calcmode="lin" valueType="num">
                                      <p:cBhvr additive="base">
                                        <p:cTn id="91" dur="5000"/>
                                        <p:tgtEl>
                                          <p:spTgt spid="7"/>
                                        </p:tgtEl>
                                        <p:attrNameLst>
                                          <p:attrName>ppt_y</p:attrName>
                                        </p:attrNameLst>
                                      </p:cBhvr>
                                      <p:tavLst>
                                        <p:tav tm="0">
                                          <p:val>
                                            <p:strVal val="ppt_y"/>
                                          </p:val>
                                        </p:tav>
                                        <p:tav tm="100000">
                                          <p:val>
                                            <p:strVal val="0-ppt_h/2"/>
                                          </p:val>
                                        </p:tav>
                                      </p:tavLst>
                                    </p:anim>
                                    <p:set>
                                      <p:cBhvr>
                                        <p:cTn id="92" dur="1" fill="hold">
                                          <p:stCondLst>
                                            <p:cond delay="4999"/>
                                          </p:stCondLst>
                                        </p:cTn>
                                        <p:tgtEl>
                                          <p:spTgt spid="7"/>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5000"/>
                                        <p:tgtEl>
                                          <p:spTgt spid="12"/>
                                        </p:tgtEl>
                                        <p:attrNameLst>
                                          <p:attrName>ppt_x</p:attrName>
                                        </p:attrNameLst>
                                      </p:cBhvr>
                                      <p:tavLst>
                                        <p:tav tm="0">
                                          <p:val>
                                            <p:strVal val="ppt_x"/>
                                          </p:val>
                                        </p:tav>
                                        <p:tav tm="100000">
                                          <p:val>
                                            <p:strVal val="0-ppt_w/2"/>
                                          </p:val>
                                        </p:tav>
                                      </p:tavLst>
                                    </p:anim>
                                    <p:anim calcmode="lin" valueType="num">
                                      <p:cBhvr additive="base">
                                        <p:cTn id="95" dur="5000"/>
                                        <p:tgtEl>
                                          <p:spTgt spid="12"/>
                                        </p:tgtEl>
                                        <p:attrNameLst>
                                          <p:attrName>ppt_y</p:attrName>
                                        </p:attrNameLst>
                                      </p:cBhvr>
                                      <p:tavLst>
                                        <p:tav tm="0">
                                          <p:val>
                                            <p:strVal val="ppt_y"/>
                                          </p:val>
                                        </p:tav>
                                        <p:tav tm="100000">
                                          <p:val>
                                            <p:strVal val="0-ppt_h/2"/>
                                          </p:val>
                                        </p:tav>
                                      </p:tavLst>
                                    </p:anim>
                                    <p:set>
                                      <p:cBhvr>
                                        <p:cTn id="96" dur="1" fill="hold">
                                          <p:stCondLst>
                                            <p:cond delay="4999"/>
                                          </p:stCondLst>
                                        </p:cTn>
                                        <p:tgtEl>
                                          <p:spTgt spid="12"/>
                                        </p:tgtEl>
                                        <p:attrNameLst>
                                          <p:attrName>style.visibility</p:attrName>
                                        </p:attrNameLst>
                                      </p:cBhvr>
                                      <p:to>
                                        <p:strVal val="hidden"/>
                                      </p:to>
                                    </p:set>
                                  </p:childTnLst>
                                </p:cTn>
                              </p:par>
                              <p:par>
                                <p:cTn id="97" presetID="23" presetClass="entr" presetSubtype="288" fill="hold" nodeType="withEffect">
                                  <p:stCondLst>
                                    <p:cond delay="0"/>
                                  </p:stCondLst>
                                  <p:childTnLst>
                                    <p:set>
                                      <p:cBhvr>
                                        <p:cTn id="98" dur="1" fill="hold">
                                          <p:stCondLst>
                                            <p:cond delay="0"/>
                                          </p:stCondLst>
                                        </p:cTn>
                                        <p:tgtEl>
                                          <p:spTgt spid="1026"/>
                                        </p:tgtEl>
                                        <p:attrNameLst>
                                          <p:attrName>style.visibility</p:attrName>
                                        </p:attrNameLst>
                                      </p:cBhvr>
                                      <p:to>
                                        <p:strVal val="visible"/>
                                      </p:to>
                                    </p:set>
                                    <p:anim calcmode="lin" valueType="num">
                                      <p:cBhvr>
                                        <p:cTn id="99" dur="3000" fill="hold"/>
                                        <p:tgtEl>
                                          <p:spTgt spid="1026"/>
                                        </p:tgtEl>
                                        <p:attrNameLst>
                                          <p:attrName>ppt_w</p:attrName>
                                        </p:attrNameLst>
                                      </p:cBhvr>
                                      <p:tavLst>
                                        <p:tav tm="0">
                                          <p:val>
                                            <p:strVal val="4/3*#ppt_w"/>
                                          </p:val>
                                        </p:tav>
                                        <p:tav tm="100000">
                                          <p:val>
                                            <p:strVal val="#ppt_w"/>
                                          </p:val>
                                        </p:tav>
                                      </p:tavLst>
                                    </p:anim>
                                    <p:anim calcmode="lin" valueType="num">
                                      <p:cBhvr>
                                        <p:cTn id="100" dur="3000" fill="hold"/>
                                        <p:tgtEl>
                                          <p:spTgt spid="1026"/>
                                        </p:tgtEl>
                                        <p:attrNameLst>
                                          <p:attrName>ppt_h</p:attrName>
                                        </p:attrNameLst>
                                      </p:cBhvr>
                                      <p:tavLst>
                                        <p:tav tm="0">
                                          <p:val>
                                            <p:strVal val="4/3*#ppt_h"/>
                                          </p:val>
                                        </p:tav>
                                        <p:tav tm="100000">
                                          <p:val>
                                            <p:strVal val="#ppt_h"/>
                                          </p:val>
                                        </p:tav>
                                      </p:tavLst>
                                    </p:anim>
                                  </p:childTnLst>
                                </p:cTn>
                              </p:par>
                              <p:par>
                                <p:cTn id="101" presetID="4" presetClass="entr" presetSubtype="32" fill="hold" nodeType="withEffect">
                                  <p:stCondLst>
                                    <p:cond delay="0"/>
                                  </p:stCondLst>
                                  <p:childTnLst>
                                    <p:set>
                                      <p:cBhvr>
                                        <p:cTn id="102" dur="1" fill="hold">
                                          <p:stCondLst>
                                            <p:cond delay="0"/>
                                          </p:stCondLst>
                                        </p:cTn>
                                        <p:tgtEl>
                                          <p:spTgt spid="1026"/>
                                        </p:tgtEl>
                                        <p:attrNameLst>
                                          <p:attrName>style.visibility</p:attrName>
                                        </p:attrNameLst>
                                      </p:cBhvr>
                                      <p:to>
                                        <p:strVal val="visible"/>
                                      </p:to>
                                    </p:set>
                                    <p:animEffect transition="in" filter="box(out)">
                                      <p:cBhvr>
                                        <p:cTn id="103"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7).jpg"/>
          <p:cNvPicPr>
            <a:picLocks noChangeAspect="1"/>
          </p:cNvPicPr>
          <p:nvPr/>
        </p:nvPicPr>
        <p:blipFill>
          <a:blip r:embed="rId3"/>
          <a:stretch>
            <a:fillRect/>
          </a:stretch>
        </p:blipFill>
        <p:spPr>
          <a:xfrm>
            <a:off x="0" y="13342"/>
            <a:ext cx="9144000" cy="6831315"/>
          </a:xfrm>
          <a:prstGeom prst="rect">
            <a:avLst/>
          </a:prstGeom>
        </p:spPr>
      </p:pic>
      <p:sp>
        <p:nvSpPr>
          <p:cNvPr id="5" name="4 Combinar"/>
          <p:cNvSpPr/>
          <p:nvPr/>
        </p:nvSpPr>
        <p:spPr>
          <a:xfrm>
            <a:off x="3714744" y="0"/>
            <a:ext cx="1785950" cy="3500438"/>
          </a:xfrm>
          <a:prstGeom prst="flowChartMerge">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10800000">
            <a:off x="3714744" y="3357562"/>
            <a:ext cx="1785950" cy="3500438"/>
          </a:xfrm>
          <a:prstGeom prst="flowChartMerge">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5400000">
            <a:off x="5965025" y="1107281"/>
            <a:ext cx="1785950" cy="4572000"/>
          </a:xfrm>
          <a:prstGeom prst="flowChartMerge">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16200000">
            <a:off x="1428732" y="1071574"/>
            <a:ext cx="1785950" cy="4643414"/>
          </a:xfrm>
          <a:prstGeom prst="flowChartMerge">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8204657">
            <a:off x="1685709" y="-428630"/>
            <a:ext cx="1785950" cy="4947756"/>
          </a:xfrm>
          <a:prstGeom prst="flowChartMerge">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3263379">
            <a:off x="5652878" y="-499888"/>
            <a:ext cx="1785950" cy="4947756"/>
          </a:xfrm>
          <a:prstGeom prst="flowChartMerge">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4132701">
            <a:off x="1700930" y="2249574"/>
            <a:ext cx="1686663" cy="5091722"/>
          </a:xfrm>
          <a:prstGeom prst="flowChartMerge">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7688360">
            <a:off x="5788147" y="2421244"/>
            <a:ext cx="1686663" cy="5091722"/>
          </a:xfrm>
          <a:prstGeom prst="flowChartMerge">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7286652"/>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plus(in)">
                                      <p:cBhvr>
                                        <p:cTn id="42" dur="3000"/>
                                        <p:tgtEl>
                                          <p:spTgt spid="10"/>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plus(in)">
                                      <p:cBhvr>
                                        <p:cTn id="48" dur="3000"/>
                                        <p:tgtEl>
                                          <p:spTgt spid="12"/>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plus(in)">
                                      <p:cBhvr>
                                        <p:cTn id="51" dur="3000"/>
                                        <p:tgtEl>
                                          <p:spTgt spid="5"/>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plus(in)">
                                      <p:cBhvr>
                                        <p:cTn id="54" dur="3000"/>
                                        <p:tgtEl>
                                          <p:spTgt spid="6"/>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plus(in)">
                                      <p:cBhvr>
                                        <p:cTn id="60" dur="3000"/>
                                        <p:tgtEl>
                                          <p:spTgt spid="9"/>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plus(in)">
                                      <p:cBhvr>
                                        <p:cTn id="63" dur="3000"/>
                                        <p:tgtEl>
                                          <p:spTgt spid="11"/>
                                        </p:tgtEl>
                                      </p:cBhvr>
                                    </p:animEffect>
                                  </p:childTnLst>
                                </p:cTn>
                              </p:par>
                            </p:childTnLst>
                          </p:cTn>
                        </p:par>
                        <p:par>
                          <p:cTn id="64" fill="hold">
                            <p:stCondLst>
                              <p:cond delay="3000"/>
                            </p:stCondLst>
                            <p:childTnLst>
                              <p:par>
                                <p:cTn id="65" presetID="2" presetClass="exit" presetSubtype="4" fill="hold" grpId="2" nodeType="after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ppt_x"/>
                                          </p:val>
                                        </p:tav>
                                      </p:tavLst>
                                    </p:anim>
                                    <p:anim calcmode="lin" valueType="num">
                                      <p:cBhvr additive="base">
                                        <p:cTn id="67" dur="3000"/>
                                        <p:tgtEl>
                                          <p:spTgt spid="5"/>
                                        </p:tgtEl>
                                        <p:attrNameLst>
                                          <p:attrName>ppt_y</p:attrName>
                                        </p:attrNameLst>
                                      </p:cBhvr>
                                      <p:tavLst>
                                        <p:tav tm="0">
                                          <p:val>
                                            <p:strVal val="ppt_y"/>
                                          </p:val>
                                        </p:tav>
                                        <p:tav tm="100000">
                                          <p:val>
                                            <p:strVal val="1+ppt_h/2"/>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ppt_x"/>
                                          </p:val>
                                        </p:tav>
                                      </p:tavLst>
                                    </p:anim>
                                    <p:anim calcmode="lin" valueType="num">
                                      <p:cBhvr additive="base">
                                        <p:cTn id="71" dur="3000"/>
                                        <p:tgtEl>
                                          <p:spTgt spid="6"/>
                                        </p:tgtEl>
                                        <p:attrNameLst>
                                          <p:attrName>ppt_y</p:attrName>
                                        </p:attrNameLst>
                                      </p:cBhvr>
                                      <p:tavLst>
                                        <p:tav tm="0">
                                          <p:val>
                                            <p:strVal val="ppt_y"/>
                                          </p:val>
                                        </p:tav>
                                        <p:tav tm="100000">
                                          <p:val>
                                            <p:strVal val="0-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1+ppt_w/2"/>
                                          </p:val>
                                        </p:tav>
                                      </p:tavLst>
                                    </p:anim>
                                    <p:anim calcmode="lin" valueType="num">
                                      <p:cBhvr additive="base">
                                        <p:cTn id="75" dur="3000"/>
                                        <p:tgtEl>
                                          <p:spTgt spid="8"/>
                                        </p:tgtEl>
                                        <p:attrNameLst>
                                          <p:attrName>ppt_y</p:attrName>
                                        </p:attrNameLst>
                                      </p:cBhvr>
                                      <p:tavLst>
                                        <p:tav tm="0">
                                          <p:val>
                                            <p:strVal val="ppt_y"/>
                                          </p:val>
                                        </p:tav>
                                        <p:tav tm="100000">
                                          <p:val>
                                            <p:strVal val="ppt_y"/>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1+ppt_h/2"/>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1+ppt_w/2"/>
                                          </p:val>
                                        </p:tav>
                                      </p:tavLst>
                                    </p:anim>
                                    <p:anim calcmode="lin" valueType="num">
                                      <p:cBhvr additive="base">
                                        <p:cTn id="83" dur="3000"/>
                                        <p:tgtEl>
                                          <p:spTgt spid="11"/>
                                        </p:tgtEl>
                                        <p:attrNameLst>
                                          <p:attrName>ppt_y</p:attrName>
                                        </p:attrNameLst>
                                      </p:cBhvr>
                                      <p:tavLst>
                                        <p:tav tm="0">
                                          <p:val>
                                            <p:strVal val="ppt_y"/>
                                          </p:val>
                                        </p:tav>
                                        <p:tav tm="100000">
                                          <p:val>
                                            <p:strVal val="0-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0-ppt_w/2"/>
                                          </p:val>
                                        </p:tav>
                                      </p:tavLst>
                                    </p:anim>
                                    <p:anim calcmode="lin" valueType="num">
                                      <p:cBhvr additive="base">
                                        <p:cTn id="87" dur="3000"/>
                                        <p:tgtEl>
                                          <p:spTgt spid="10"/>
                                        </p:tgtEl>
                                        <p:attrNameLst>
                                          <p:attrName>ppt_y</p:attrName>
                                        </p:attrNameLst>
                                      </p:cBhvr>
                                      <p:tavLst>
                                        <p:tav tm="0">
                                          <p:val>
                                            <p:strVal val="ppt_y"/>
                                          </p:val>
                                        </p:tav>
                                        <p:tav tm="100000">
                                          <p:val>
                                            <p:strVal val="1+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0-ppt_w/2"/>
                                          </p:val>
                                        </p:tav>
                                      </p:tavLst>
                                    </p:anim>
                                    <p:anim calcmode="lin" valueType="num">
                                      <p:cBhvr additive="base">
                                        <p:cTn id="91" dur="3000"/>
                                        <p:tgtEl>
                                          <p:spTgt spid="7"/>
                                        </p:tgtEl>
                                        <p:attrNameLst>
                                          <p:attrName>ppt_y</p:attrName>
                                        </p:attrNameLst>
                                      </p:cBhvr>
                                      <p:tavLst>
                                        <p:tav tm="0">
                                          <p:val>
                                            <p:strVal val="ppt_y"/>
                                          </p:val>
                                        </p:tav>
                                        <p:tav tm="100000">
                                          <p:val>
                                            <p:strVal val="ppt_y"/>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5" presetClass="exit" presetSubtype="10" fill="hold" grpId="3" nodeType="withEffect">
                                  <p:stCondLst>
                                    <p:cond delay="0"/>
                                  </p:stCondLst>
                                  <p:childTnLst>
                                    <p:animEffect transition="out" filter="checkerboard(across)">
                                      <p:cBhvr>
                                        <p:cTn id="98" dur="3000"/>
                                        <p:tgtEl>
                                          <p:spTgt spid="5"/>
                                        </p:tgtEl>
                                      </p:cBhvr>
                                    </p:animEffect>
                                    <p:set>
                                      <p:cBhvr>
                                        <p:cTn id="99" dur="1" fill="hold">
                                          <p:stCondLst>
                                            <p:cond delay="2999"/>
                                          </p:stCondLst>
                                        </p:cTn>
                                        <p:tgtEl>
                                          <p:spTgt spid="5"/>
                                        </p:tgtEl>
                                        <p:attrNameLst>
                                          <p:attrName>style.visibility</p:attrName>
                                        </p:attrNameLst>
                                      </p:cBhvr>
                                      <p:to>
                                        <p:strVal val="hidden"/>
                                      </p:to>
                                    </p:set>
                                  </p:childTnLst>
                                </p:cTn>
                              </p:par>
                              <p:par>
                                <p:cTn id="100" presetID="5" presetClass="exit" presetSubtype="10" fill="hold" grpId="3" nodeType="withEffect">
                                  <p:stCondLst>
                                    <p:cond delay="0"/>
                                  </p:stCondLst>
                                  <p:childTnLst>
                                    <p:animEffect transition="out" filter="checkerboard(across)">
                                      <p:cBhvr>
                                        <p:cTn id="101" dur="3000"/>
                                        <p:tgtEl>
                                          <p:spTgt spid="6"/>
                                        </p:tgtEl>
                                      </p:cBhvr>
                                    </p:animEffect>
                                    <p:set>
                                      <p:cBhvr>
                                        <p:cTn id="102" dur="1" fill="hold">
                                          <p:stCondLst>
                                            <p:cond delay="2999"/>
                                          </p:stCondLst>
                                        </p:cTn>
                                        <p:tgtEl>
                                          <p:spTgt spid="6"/>
                                        </p:tgtEl>
                                        <p:attrNameLst>
                                          <p:attrName>style.visibility</p:attrName>
                                        </p:attrNameLst>
                                      </p:cBhvr>
                                      <p:to>
                                        <p:strVal val="hidden"/>
                                      </p:to>
                                    </p:set>
                                  </p:childTnLst>
                                </p:cTn>
                              </p:par>
                              <p:par>
                                <p:cTn id="103" presetID="5" presetClass="exit" presetSubtype="10" fill="hold" grpId="3" nodeType="withEffect">
                                  <p:stCondLst>
                                    <p:cond delay="0"/>
                                  </p:stCondLst>
                                  <p:childTnLst>
                                    <p:animEffect transition="out" filter="checkerboard(across)">
                                      <p:cBhvr>
                                        <p:cTn id="104" dur="3000"/>
                                        <p:tgtEl>
                                          <p:spTgt spid="8"/>
                                        </p:tgtEl>
                                      </p:cBhvr>
                                    </p:animEffect>
                                    <p:set>
                                      <p:cBhvr>
                                        <p:cTn id="105" dur="1" fill="hold">
                                          <p:stCondLst>
                                            <p:cond delay="2999"/>
                                          </p:stCondLst>
                                        </p:cTn>
                                        <p:tgtEl>
                                          <p:spTgt spid="8"/>
                                        </p:tgtEl>
                                        <p:attrNameLst>
                                          <p:attrName>style.visibility</p:attrName>
                                        </p:attrNameLst>
                                      </p:cBhvr>
                                      <p:to>
                                        <p:strVal val="hidden"/>
                                      </p:to>
                                    </p:set>
                                  </p:childTnLst>
                                </p:cTn>
                              </p:par>
                              <p:par>
                                <p:cTn id="106" presetID="5" presetClass="exit" presetSubtype="10" fill="hold" grpId="3" nodeType="withEffect">
                                  <p:stCondLst>
                                    <p:cond delay="0"/>
                                  </p:stCondLst>
                                  <p:childTnLst>
                                    <p:animEffect transition="out" filter="checkerboard(across)">
                                      <p:cBhvr>
                                        <p:cTn id="107" dur="3000"/>
                                        <p:tgtEl>
                                          <p:spTgt spid="9"/>
                                        </p:tgtEl>
                                      </p:cBhvr>
                                    </p:animEffect>
                                    <p:set>
                                      <p:cBhvr>
                                        <p:cTn id="108" dur="1" fill="hold">
                                          <p:stCondLst>
                                            <p:cond delay="2999"/>
                                          </p:stCondLst>
                                        </p:cTn>
                                        <p:tgtEl>
                                          <p:spTgt spid="9"/>
                                        </p:tgtEl>
                                        <p:attrNameLst>
                                          <p:attrName>style.visibility</p:attrName>
                                        </p:attrNameLst>
                                      </p:cBhvr>
                                      <p:to>
                                        <p:strVal val="hidden"/>
                                      </p:to>
                                    </p:set>
                                  </p:childTnLst>
                                </p:cTn>
                              </p:par>
                              <p:par>
                                <p:cTn id="109" presetID="5" presetClass="exit" presetSubtype="10" fill="hold" grpId="3" nodeType="withEffect">
                                  <p:stCondLst>
                                    <p:cond delay="0"/>
                                  </p:stCondLst>
                                  <p:childTnLst>
                                    <p:animEffect transition="out" filter="checkerboard(across)">
                                      <p:cBhvr>
                                        <p:cTn id="110" dur="3000"/>
                                        <p:tgtEl>
                                          <p:spTgt spid="11"/>
                                        </p:tgtEl>
                                      </p:cBhvr>
                                    </p:animEffect>
                                    <p:set>
                                      <p:cBhvr>
                                        <p:cTn id="111" dur="1" fill="hold">
                                          <p:stCondLst>
                                            <p:cond delay="2999"/>
                                          </p:stCondLst>
                                        </p:cTn>
                                        <p:tgtEl>
                                          <p:spTgt spid="11"/>
                                        </p:tgtEl>
                                        <p:attrNameLst>
                                          <p:attrName>style.visibility</p:attrName>
                                        </p:attrNameLst>
                                      </p:cBhvr>
                                      <p:to>
                                        <p:strVal val="hidden"/>
                                      </p:to>
                                    </p:set>
                                  </p:childTnLst>
                                </p:cTn>
                              </p:par>
                              <p:par>
                                <p:cTn id="112" presetID="5" presetClass="exit" presetSubtype="10" fill="hold" grpId="3" nodeType="withEffect">
                                  <p:stCondLst>
                                    <p:cond delay="0"/>
                                  </p:stCondLst>
                                  <p:childTnLst>
                                    <p:animEffect transition="out" filter="checkerboard(across)">
                                      <p:cBhvr>
                                        <p:cTn id="113" dur="3000"/>
                                        <p:tgtEl>
                                          <p:spTgt spid="10"/>
                                        </p:tgtEl>
                                      </p:cBhvr>
                                    </p:animEffect>
                                    <p:set>
                                      <p:cBhvr>
                                        <p:cTn id="114" dur="1" fill="hold">
                                          <p:stCondLst>
                                            <p:cond delay="2999"/>
                                          </p:stCondLst>
                                        </p:cTn>
                                        <p:tgtEl>
                                          <p:spTgt spid="10"/>
                                        </p:tgtEl>
                                        <p:attrNameLst>
                                          <p:attrName>style.visibility</p:attrName>
                                        </p:attrNameLst>
                                      </p:cBhvr>
                                      <p:to>
                                        <p:strVal val="hidden"/>
                                      </p:to>
                                    </p:set>
                                  </p:childTnLst>
                                </p:cTn>
                              </p:par>
                              <p:par>
                                <p:cTn id="115" presetID="5" presetClass="exit" presetSubtype="10" fill="hold" grpId="3" nodeType="withEffect">
                                  <p:stCondLst>
                                    <p:cond delay="0"/>
                                  </p:stCondLst>
                                  <p:childTnLst>
                                    <p:animEffect transition="out" filter="checkerboard(across)">
                                      <p:cBhvr>
                                        <p:cTn id="116" dur="3000"/>
                                        <p:tgtEl>
                                          <p:spTgt spid="7"/>
                                        </p:tgtEl>
                                      </p:cBhvr>
                                    </p:animEffect>
                                    <p:set>
                                      <p:cBhvr>
                                        <p:cTn id="117" dur="1" fill="hold">
                                          <p:stCondLst>
                                            <p:cond delay="2999"/>
                                          </p:stCondLst>
                                        </p:cTn>
                                        <p:tgtEl>
                                          <p:spTgt spid="7"/>
                                        </p:tgtEl>
                                        <p:attrNameLst>
                                          <p:attrName>style.visibility</p:attrName>
                                        </p:attrNameLst>
                                      </p:cBhvr>
                                      <p:to>
                                        <p:strVal val="hidden"/>
                                      </p:to>
                                    </p:set>
                                  </p:childTnLst>
                                </p:cTn>
                              </p:par>
                              <p:par>
                                <p:cTn id="118" presetID="5" presetClass="exit" presetSubtype="10" fill="hold" grpId="3" nodeType="withEffect">
                                  <p:stCondLst>
                                    <p:cond delay="0"/>
                                  </p:stCondLst>
                                  <p:childTnLst>
                                    <p:animEffect transition="out" filter="checkerboard(across)">
                                      <p:cBhvr>
                                        <p:cTn id="119" dur="3000"/>
                                        <p:tgtEl>
                                          <p:spTgt spid="12"/>
                                        </p:tgtEl>
                                      </p:cBhvr>
                                    </p:animEffect>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21" presetClass="entr" presetSubtype="8"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wheel(8)">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jpg"/>
          <p:cNvPicPr>
            <a:picLocks noChangeAspect="1"/>
          </p:cNvPicPr>
          <p:nvPr/>
        </p:nvPicPr>
        <p:blipFill>
          <a:blip r:embed="rId2"/>
          <a:stretch>
            <a:fillRect/>
          </a:stretch>
        </p:blipFill>
        <p:spPr>
          <a:xfrm>
            <a:off x="2285984" y="0"/>
            <a:ext cx="4714908" cy="6864752"/>
          </a:xfrm>
          <a:prstGeom prst="rect">
            <a:avLst/>
          </a:prstGeom>
          <a:blipFill>
            <a:blip r:embed="rId3"/>
            <a:stretch>
              <a:fillRect/>
            </a:stretch>
          </a:blipFill>
        </p:spPr>
      </p:pic>
      <p:sp>
        <p:nvSpPr>
          <p:cNvPr id="5" name="4 Rectángulo"/>
          <p:cNvSpPr/>
          <p:nvPr/>
        </p:nvSpPr>
        <p:spPr>
          <a:xfrm rot="2400555">
            <a:off x="-197119" y="897519"/>
            <a:ext cx="2642120" cy="293147"/>
          </a:xfrm>
          <a:prstGeom prst="rect">
            <a:avLst/>
          </a:prstGeom>
          <a:blipFill dpi="0" rotWithShape="1">
            <a:blip r:embed="rId4"/>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9092654">
            <a:off x="6672493" y="839726"/>
            <a:ext cx="2642120" cy="319309"/>
          </a:xfrm>
          <a:prstGeom prst="rect">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400555">
            <a:off x="-212147" y="1956973"/>
            <a:ext cx="2642120" cy="301938"/>
          </a:xfrm>
          <a:prstGeom prst="rect">
            <a:avLst/>
          </a:prstGeom>
          <a:blipFill dpi="0" rotWithShape="1">
            <a:blip r:embed="rId4"/>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9092654">
            <a:off x="6743093" y="2079005"/>
            <a:ext cx="2642120" cy="284704"/>
          </a:xfrm>
          <a:prstGeom prst="rect">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400555">
            <a:off x="-213220" y="3230816"/>
            <a:ext cx="2642120" cy="298594"/>
          </a:xfrm>
          <a:prstGeom prst="rect">
            <a:avLst/>
          </a:prstGeom>
          <a:blipFill dpi="0" rotWithShape="1">
            <a:blip r:embed="rId4"/>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400555">
            <a:off x="-242578" y="4381880"/>
            <a:ext cx="2642120" cy="335984"/>
          </a:xfrm>
          <a:prstGeom prst="rect">
            <a:avLst/>
          </a:prstGeom>
          <a:blipFill dpi="0" rotWithShape="1">
            <a:blip r:embed="rId4"/>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092654">
            <a:off x="6762695" y="3264771"/>
            <a:ext cx="2642120" cy="308269"/>
          </a:xfrm>
          <a:prstGeom prst="rect">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092654">
            <a:off x="6728024" y="4553127"/>
            <a:ext cx="2642120" cy="329927"/>
          </a:xfrm>
          <a:prstGeom prst="rect">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092654">
            <a:off x="6737626" y="5714849"/>
            <a:ext cx="2642120" cy="301110"/>
          </a:xfrm>
          <a:prstGeom prst="rect">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400555">
            <a:off x="-212631" y="5743399"/>
            <a:ext cx="2642120" cy="300436"/>
          </a:xfrm>
          <a:prstGeom prst="rect">
            <a:avLst/>
          </a:prstGeom>
          <a:blipFill dpi="0" rotWithShape="1">
            <a:blip r:embed="rId4"/>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400555">
            <a:off x="-175403" y="1498726"/>
            <a:ext cx="2642120" cy="293147"/>
          </a:xfrm>
          <a:prstGeom prst="rect">
            <a:avLst/>
          </a:prstGeom>
          <a:blipFill dpi="0" rotWithShape="1">
            <a:blip r:embed="rId4"/>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400555">
            <a:off x="-212146" y="2599916"/>
            <a:ext cx="2642120" cy="301938"/>
          </a:xfrm>
          <a:prstGeom prst="rect">
            <a:avLst/>
          </a:prstGeom>
          <a:blipFill dpi="0" rotWithShape="1">
            <a:blip r:embed="rId4"/>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400555">
            <a:off x="-213221" y="3814752"/>
            <a:ext cx="2642120" cy="298594"/>
          </a:xfrm>
          <a:prstGeom prst="rect">
            <a:avLst/>
          </a:prstGeom>
          <a:blipFill dpi="0" rotWithShape="1">
            <a:blip r:embed="rId4"/>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400555">
            <a:off x="-213222" y="5029198"/>
            <a:ext cx="2642120" cy="298594"/>
          </a:xfrm>
          <a:prstGeom prst="rect">
            <a:avLst/>
          </a:prstGeom>
          <a:blipFill dpi="0" rotWithShape="1">
            <a:blip r:embed="rId4"/>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9092654">
            <a:off x="6731561" y="1411206"/>
            <a:ext cx="2642120" cy="319309"/>
          </a:xfrm>
          <a:prstGeom prst="rect">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9092654">
            <a:off x="6731562" y="2625652"/>
            <a:ext cx="2642120" cy="319309"/>
          </a:xfrm>
          <a:prstGeom prst="rect">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9092654">
            <a:off x="6731562" y="3911536"/>
            <a:ext cx="2642120" cy="319309"/>
          </a:xfrm>
          <a:prstGeom prst="rect">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9092654">
            <a:off x="6731564" y="5125982"/>
            <a:ext cx="2642120" cy="319309"/>
          </a:xfrm>
          <a:prstGeom prst="rect">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0-#ppt_w/2"/>
                                          </p:val>
                                        </p:tav>
                                        <p:tav tm="100000">
                                          <p:val>
                                            <p:strVal val="#ppt_x"/>
                                          </p:val>
                                        </p:tav>
                                      </p:tavLst>
                                    </p:anim>
                                    <p:anim calcmode="lin" valueType="num">
                                      <p:cBhvr additive="base">
                                        <p:cTn id="35" dur="30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0-#ppt_w/2"/>
                                          </p:val>
                                        </p:tav>
                                        <p:tav tm="100000">
                                          <p:val>
                                            <p:strVal val="#ppt_x"/>
                                          </p:val>
                                        </p:tav>
                                      </p:tavLst>
                                    </p:anim>
                                    <p:anim calcmode="lin" valueType="num">
                                      <p:cBhvr additive="base">
                                        <p:cTn id="43" dur="3000" fill="hold"/>
                                        <p:tgtEl>
                                          <p:spTgt spid="18"/>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1+#ppt_w/2"/>
                                          </p:val>
                                        </p:tav>
                                        <p:tav tm="100000">
                                          <p:val>
                                            <p:strVal val="#ppt_x"/>
                                          </p:val>
                                        </p:tav>
                                      </p:tavLst>
                                    </p:anim>
                                    <p:anim calcmode="lin" valueType="num">
                                      <p:cBhvr additive="base">
                                        <p:cTn id="47" dur="3000" fill="hold"/>
                                        <p:tgtEl>
                                          <p:spTgt spid="6"/>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1+#ppt_w/2"/>
                                          </p:val>
                                        </p:tav>
                                        <p:tav tm="100000">
                                          <p:val>
                                            <p:strVal val="#ppt_x"/>
                                          </p:val>
                                        </p:tav>
                                      </p:tavLst>
                                    </p:anim>
                                    <p:anim calcmode="lin" valueType="num">
                                      <p:cBhvr additive="base">
                                        <p:cTn id="51" dur="3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1+#ppt_w/2"/>
                                          </p:val>
                                        </p:tav>
                                        <p:tav tm="100000">
                                          <p:val>
                                            <p:strVal val="#ppt_x"/>
                                          </p:val>
                                        </p:tav>
                                      </p:tavLst>
                                    </p:anim>
                                    <p:anim calcmode="lin" valueType="num">
                                      <p:cBhvr additive="base">
                                        <p:cTn id="55" dur="3000" fill="hold"/>
                                        <p:tgtEl>
                                          <p:spTgt spid="11"/>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1+#ppt_w/2"/>
                                          </p:val>
                                        </p:tav>
                                        <p:tav tm="100000">
                                          <p:val>
                                            <p:strVal val="#ppt_x"/>
                                          </p:val>
                                        </p:tav>
                                      </p:tavLst>
                                    </p:anim>
                                    <p:anim calcmode="lin" valueType="num">
                                      <p:cBhvr additive="base">
                                        <p:cTn id="59" dur="3000" fill="hold"/>
                                        <p:tgtEl>
                                          <p:spTgt spid="12"/>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1+#ppt_w/2"/>
                                          </p:val>
                                        </p:tav>
                                        <p:tav tm="100000">
                                          <p:val>
                                            <p:strVal val="#ppt_x"/>
                                          </p:val>
                                        </p:tav>
                                      </p:tavLst>
                                    </p:anim>
                                    <p:anim calcmode="lin" valueType="num">
                                      <p:cBhvr additive="base">
                                        <p:cTn id="63" dur="3000" fill="hold"/>
                                        <p:tgtEl>
                                          <p:spTgt spid="13"/>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1+#ppt_w/2"/>
                                          </p:val>
                                        </p:tav>
                                        <p:tav tm="100000">
                                          <p:val>
                                            <p:strVal val="#ppt_x"/>
                                          </p:val>
                                        </p:tav>
                                      </p:tavLst>
                                    </p:anim>
                                    <p:anim calcmode="lin" valueType="num">
                                      <p:cBhvr additive="base">
                                        <p:cTn id="75" dur="3000" fill="hold"/>
                                        <p:tgtEl>
                                          <p:spTgt spid="21"/>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1+#ppt_w/2"/>
                                          </p:val>
                                        </p:tav>
                                        <p:tav tm="100000">
                                          <p:val>
                                            <p:strVal val="#ppt_x"/>
                                          </p:val>
                                        </p:tav>
                                      </p:tavLst>
                                    </p:anim>
                                    <p:anim calcmode="lin" valueType="num">
                                      <p:cBhvr additive="base">
                                        <p:cTn id="79" dur="3000" fill="hold"/>
                                        <p:tgtEl>
                                          <p:spTgt spid="22"/>
                                        </p:tgtEl>
                                        <p:attrNameLst>
                                          <p:attrName>ppt_y</p:attrName>
                                        </p:attrNameLst>
                                      </p:cBhvr>
                                      <p:tavLst>
                                        <p:tav tm="0">
                                          <p:val>
                                            <p:strVal val="0-#ppt_h/2"/>
                                          </p:val>
                                        </p:tav>
                                        <p:tav tm="100000">
                                          <p:val>
                                            <p:strVal val="#ppt_y"/>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p:val>
                                            <p:strVal val="#ppt_w"/>
                                          </p:val>
                                        </p:tav>
                                        <p:tav tm="100000">
                                          <p:val>
                                            <p:strVal val="#ppt_w"/>
                                          </p:val>
                                        </p:tav>
                                      </p:tavLst>
                                    </p:anim>
                                    <p:anim calcmode="lin" valueType="num">
                                      <p:cBhvr>
                                        <p:cTn id="83" dur="3000" fill="hold"/>
                                        <p:tgtEl>
                                          <p:spTgt spid="5"/>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7"/>
                                        </p:tgtEl>
                                        <p:attrNameLst>
                                          <p:attrName>style.visibility</p:attrName>
                                        </p:attrNameLst>
                                      </p:cBhvr>
                                      <p:to>
                                        <p:strVal val="visible"/>
                                      </p:to>
                                    </p:set>
                                    <p:anim calcmode="lin" valueType="num">
                                      <p:cBhvr>
                                        <p:cTn id="86" dur="3000" fill="hold"/>
                                        <p:tgtEl>
                                          <p:spTgt spid="7"/>
                                        </p:tgtEl>
                                        <p:attrNameLst>
                                          <p:attrName>ppt_w</p:attrName>
                                        </p:attrNameLst>
                                      </p:cBhvr>
                                      <p:tavLst>
                                        <p:tav tm="0">
                                          <p:val>
                                            <p:strVal val="#ppt_w"/>
                                          </p:val>
                                        </p:tav>
                                        <p:tav tm="100000">
                                          <p:val>
                                            <p:strVal val="#ppt_w"/>
                                          </p:val>
                                        </p:tav>
                                      </p:tavLst>
                                    </p:anim>
                                    <p:anim calcmode="lin" valueType="num">
                                      <p:cBhvr>
                                        <p:cTn id="87" dur="3000" fill="hold"/>
                                        <p:tgtEl>
                                          <p:spTgt spid="7"/>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p:cTn id="90" dur="3000" fill="hold"/>
                                        <p:tgtEl>
                                          <p:spTgt spid="9"/>
                                        </p:tgtEl>
                                        <p:attrNameLst>
                                          <p:attrName>ppt_w</p:attrName>
                                        </p:attrNameLst>
                                      </p:cBhvr>
                                      <p:tavLst>
                                        <p:tav tm="0">
                                          <p:val>
                                            <p:strVal val="#ppt_w"/>
                                          </p:val>
                                        </p:tav>
                                        <p:tav tm="100000">
                                          <p:val>
                                            <p:strVal val="#ppt_w"/>
                                          </p:val>
                                        </p:tav>
                                      </p:tavLst>
                                    </p:anim>
                                    <p:anim calcmode="lin" valueType="num">
                                      <p:cBhvr>
                                        <p:cTn id="91" dur="3000" fill="hold"/>
                                        <p:tgtEl>
                                          <p:spTgt spid="9"/>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3000" fill="hold"/>
                                        <p:tgtEl>
                                          <p:spTgt spid="10"/>
                                        </p:tgtEl>
                                        <p:attrNameLst>
                                          <p:attrName>ppt_w</p:attrName>
                                        </p:attrNameLst>
                                      </p:cBhvr>
                                      <p:tavLst>
                                        <p:tav tm="0">
                                          <p:val>
                                            <p:strVal val="#ppt_w"/>
                                          </p:val>
                                        </p:tav>
                                        <p:tav tm="100000">
                                          <p:val>
                                            <p:strVal val="#ppt_w"/>
                                          </p:val>
                                        </p:tav>
                                      </p:tavLst>
                                    </p:anim>
                                    <p:anim calcmode="lin" valueType="num">
                                      <p:cBhvr>
                                        <p:cTn id="95" dur="3000" fill="hold"/>
                                        <p:tgtEl>
                                          <p:spTgt spid="10"/>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3000" fill="hold"/>
                                        <p:tgtEl>
                                          <p:spTgt spid="14"/>
                                        </p:tgtEl>
                                        <p:attrNameLst>
                                          <p:attrName>ppt_w</p:attrName>
                                        </p:attrNameLst>
                                      </p:cBhvr>
                                      <p:tavLst>
                                        <p:tav tm="0">
                                          <p:val>
                                            <p:strVal val="#ppt_w"/>
                                          </p:val>
                                        </p:tav>
                                        <p:tav tm="100000">
                                          <p:val>
                                            <p:strVal val="#ppt_w"/>
                                          </p:val>
                                        </p:tav>
                                      </p:tavLst>
                                    </p:anim>
                                    <p:anim calcmode="lin" valueType="num">
                                      <p:cBhvr>
                                        <p:cTn id="99" dur="3000" fill="hold"/>
                                        <p:tgtEl>
                                          <p:spTgt spid="14"/>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p:cTn id="102" dur="3000" fill="hold"/>
                                        <p:tgtEl>
                                          <p:spTgt spid="15"/>
                                        </p:tgtEl>
                                        <p:attrNameLst>
                                          <p:attrName>ppt_w</p:attrName>
                                        </p:attrNameLst>
                                      </p:cBhvr>
                                      <p:tavLst>
                                        <p:tav tm="0">
                                          <p:val>
                                            <p:strVal val="#ppt_w"/>
                                          </p:val>
                                        </p:tav>
                                        <p:tav tm="100000">
                                          <p:val>
                                            <p:strVal val="#ppt_w"/>
                                          </p:val>
                                        </p:tav>
                                      </p:tavLst>
                                    </p:anim>
                                    <p:anim calcmode="lin" valueType="num">
                                      <p:cBhvr>
                                        <p:cTn id="103" dur="3000" fill="hold"/>
                                        <p:tgtEl>
                                          <p:spTgt spid="15"/>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p:cTn id="106" dur="3000" fill="hold"/>
                                        <p:tgtEl>
                                          <p:spTgt spid="16"/>
                                        </p:tgtEl>
                                        <p:attrNameLst>
                                          <p:attrName>ppt_w</p:attrName>
                                        </p:attrNameLst>
                                      </p:cBhvr>
                                      <p:tavLst>
                                        <p:tav tm="0">
                                          <p:val>
                                            <p:strVal val="#ppt_w"/>
                                          </p:val>
                                        </p:tav>
                                        <p:tav tm="100000">
                                          <p:val>
                                            <p:strVal val="#ppt_w"/>
                                          </p:val>
                                        </p:tav>
                                      </p:tavLst>
                                    </p:anim>
                                    <p:anim calcmode="lin" valueType="num">
                                      <p:cBhvr>
                                        <p:cTn id="107" dur="3000" fill="hold"/>
                                        <p:tgtEl>
                                          <p:spTgt spid="16"/>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 calcmode="lin" valueType="num">
                                      <p:cBhvr>
                                        <p:cTn id="110" dur="3000" fill="hold"/>
                                        <p:tgtEl>
                                          <p:spTgt spid="17"/>
                                        </p:tgtEl>
                                        <p:attrNameLst>
                                          <p:attrName>ppt_w</p:attrName>
                                        </p:attrNameLst>
                                      </p:cBhvr>
                                      <p:tavLst>
                                        <p:tav tm="0">
                                          <p:val>
                                            <p:strVal val="#ppt_w"/>
                                          </p:val>
                                        </p:tav>
                                        <p:tav tm="100000">
                                          <p:val>
                                            <p:strVal val="#ppt_w"/>
                                          </p:val>
                                        </p:tav>
                                      </p:tavLst>
                                    </p:anim>
                                    <p:anim calcmode="lin" valueType="num">
                                      <p:cBhvr>
                                        <p:cTn id="111" dur="3000" fill="hold"/>
                                        <p:tgtEl>
                                          <p:spTgt spid="17"/>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8"/>
                                        </p:tgtEl>
                                        <p:attrNameLst>
                                          <p:attrName>style.visibility</p:attrName>
                                        </p:attrNameLst>
                                      </p:cBhvr>
                                      <p:to>
                                        <p:strVal val="visible"/>
                                      </p:to>
                                    </p:set>
                                    <p:anim calcmode="lin" valueType="num">
                                      <p:cBhvr>
                                        <p:cTn id="114" dur="3000" fill="hold"/>
                                        <p:tgtEl>
                                          <p:spTgt spid="18"/>
                                        </p:tgtEl>
                                        <p:attrNameLst>
                                          <p:attrName>ppt_w</p:attrName>
                                        </p:attrNameLst>
                                      </p:cBhvr>
                                      <p:tavLst>
                                        <p:tav tm="0">
                                          <p:val>
                                            <p:strVal val="#ppt_w"/>
                                          </p:val>
                                        </p:tav>
                                        <p:tav tm="100000">
                                          <p:val>
                                            <p:strVal val="#ppt_w"/>
                                          </p:val>
                                        </p:tav>
                                      </p:tavLst>
                                    </p:anim>
                                    <p:anim calcmode="lin" valueType="num">
                                      <p:cBhvr>
                                        <p:cTn id="115" dur="3000" fill="hold"/>
                                        <p:tgtEl>
                                          <p:spTgt spid="18"/>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6"/>
                                        </p:tgtEl>
                                        <p:attrNameLst>
                                          <p:attrName>style.visibility</p:attrName>
                                        </p:attrNameLst>
                                      </p:cBhvr>
                                      <p:to>
                                        <p:strVal val="visible"/>
                                      </p:to>
                                    </p:set>
                                    <p:anim calcmode="lin" valueType="num">
                                      <p:cBhvr>
                                        <p:cTn id="118" dur="3000" fill="hold"/>
                                        <p:tgtEl>
                                          <p:spTgt spid="6"/>
                                        </p:tgtEl>
                                        <p:attrNameLst>
                                          <p:attrName>ppt_w</p:attrName>
                                        </p:attrNameLst>
                                      </p:cBhvr>
                                      <p:tavLst>
                                        <p:tav tm="0">
                                          <p:val>
                                            <p:strVal val="#ppt_w"/>
                                          </p:val>
                                        </p:tav>
                                        <p:tav tm="100000">
                                          <p:val>
                                            <p:strVal val="#ppt_w"/>
                                          </p:val>
                                        </p:tav>
                                      </p:tavLst>
                                    </p:anim>
                                    <p:anim calcmode="lin" valueType="num">
                                      <p:cBhvr>
                                        <p:cTn id="119" dur="3000" fill="hold"/>
                                        <p:tgtEl>
                                          <p:spTgt spid="6"/>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8"/>
                                        </p:tgtEl>
                                        <p:attrNameLst>
                                          <p:attrName>style.visibility</p:attrName>
                                        </p:attrNameLst>
                                      </p:cBhvr>
                                      <p:to>
                                        <p:strVal val="visible"/>
                                      </p:to>
                                    </p:set>
                                    <p:anim calcmode="lin" valueType="num">
                                      <p:cBhvr>
                                        <p:cTn id="122" dur="3000" fill="hold"/>
                                        <p:tgtEl>
                                          <p:spTgt spid="8"/>
                                        </p:tgtEl>
                                        <p:attrNameLst>
                                          <p:attrName>ppt_w</p:attrName>
                                        </p:attrNameLst>
                                      </p:cBhvr>
                                      <p:tavLst>
                                        <p:tav tm="0">
                                          <p:val>
                                            <p:strVal val="#ppt_w"/>
                                          </p:val>
                                        </p:tav>
                                        <p:tav tm="100000">
                                          <p:val>
                                            <p:strVal val="#ppt_w"/>
                                          </p:val>
                                        </p:tav>
                                      </p:tavLst>
                                    </p:anim>
                                    <p:anim calcmode="lin" valueType="num">
                                      <p:cBhvr>
                                        <p:cTn id="123" dur="3000" fill="hold"/>
                                        <p:tgtEl>
                                          <p:spTgt spid="8"/>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1"/>
                                        </p:tgtEl>
                                        <p:attrNameLst>
                                          <p:attrName>style.visibility</p:attrName>
                                        </p:attrNameLst>
                                      </p:cBhvr>
                                      <p:to>
                                        <p:strVal val="visible"/>
                                      </p:to>
                                    </p:set>
                                    <p:anim calcmode="lin" valueType="num">
                                      <p:cBhvr>
                                        <p:cTn id="126" dur="3000" fill="hold"/>
                                        <p:tgtEl>
                                          <p:spTgt spid="11"/>
                                        </p:tgtEl>
                                        <p:attrNameLst>
                                          <p:attrName>ppt_w</p:attrName>
                                        </p:attrNameLst>
                                      </p:cBhvr>
                                      <p:tavLst>
                                        <p:tav tm="0">
                                          <p:val>
                                            <p:strVal val="#ppt_w"/>
                                          </p:val>
                                        </p:tav>
                                        <p:tav tm="100000">
                                          <p:val>
                                            <p:strVal val="#ppt_w"/>
                                          </p:val>
                                        </p:tav>
                                      </p:tavLst>
                                    </p:anim>
                                    <p:anim calcmode="lin" valueType="num">
                                      <p:cBhvr>
                                        <p:cTn id="127" dur="3000" fill="hold"/>
                                        <p:tgtEl>
                                          <p:spTgt spid="11"/>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2"/>
                                        </p:tgtEl>
                                        <p:attrNameLst>
                                          <p:attrName>style.visibility</p:attrName>
                                        </p:attrNameLst>
                                      </p:cBhvr>
                                      <p:to>
                                        <p:strVal val="visible"/>
                                      </p:to>
                                    </p:set>
                                    <p:anim calcmode="lin" valueType="num">
                                      <p:cBhvr>
                                        <p:cTn id="130" dur="3000" fill="hold"/>
                                        <p:tgtEl>
                                          <p:spTgt spid="12"/>
                                        </p:tgtEl>
                                        <p:attrNameLst>
                                          <p:attrName>ppt_w</p:attrName>
                                        </p:attrNameLst>
                                      </p:cBhvr>
                                      <p:tavLst>
                                        <p:tav tm="0">
                                          <p:val>
                                            <p:strVal val="#ppt_w"/>
                                          </p:val>
                                        </p:tav>
                                        <p:tav tm="100000">
                                          <p:val>
                                            <p:strVal val="#ppt_w"/>
                                          </p:val>
                                        </p:tav>
                                      </p:tavLst>
                                    </p:anim>
                                    <p:anim calcmode="lin" valueType="num">
                                      <p:cBhvr>
                                        <p:cTn id="131" dur="3000" fill="hold"/>
                                        <p:tgtEl>
                                          <p:spTgt spid="12"/>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3"/>
                                        </p:tgtEl>
                                        <p:attrNameLst>
                                          <p:attrName>style.visibility</p:attrName>
                                        </p:attrNameLst>
                                      </p:cBhvr>
                                      <p:to>
                                        <p:strVal val="visible"/>
                                      </p:to>
                                    </p:set>
                                    <p:anim calcmode="lin" valueType="num">
                                      <p:cBhvr>
                                        <p:cTn id="134" dur="3000" fill="hold"/>
                                        <p:tgtEl>
                                          <p:spTgt spid="13"/>
                                        </p:tgtEl>
                                        <p:attrNameLst>
                                          <p:attrName>ppt_w</p:attrName>
                                        </p:attrNameLst>
                                      </p:cBhvr>
                                      <p:tavLst>
                                        <p:tav tm="0">
                                          <p:val>
                                            <p:strVal val="#ppt_w"/>
                                          </p:val>
                                        </p:tav>
                                        <p:tav tm="100000">
                                          <p:val>
                                            <p:strVal val="#ppt_w"/>
                                          </p:val>
                                        </p:tav>
                                      </p:tavLst>
                                    </p:anim>
                                    <p:anim calcmode="lin" valueType="num">
                                      <p:cBhvr>
                                        <p:cTn id="135" dur="3000" fill="hold"/>
                                        <p:tgtEl>
                                          <p:spTgt spid="13"/>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3000" fill="hold"/>
                                        <p:tgtEl>
                                          <p:spTgt spid="19"/>
                                        </p:tgtEl>
                                        <p:attrNameLst>
                                          <p:attrName>ppt_w</p:attrName>
                                        </p:attrNameLst>
                                      </p:cBhvr>
                                      <p:tavLst>
                                        <p:tav tm="0">
                                          <p:val>
                                            <p:strVal val="#ppt_w"/>
                                          </p:val>
                                        </p:tav>
                                        <p:tav tm="100000">
                                          <p:val>
                                            <p:strVal val="#ppt_w"/>
                                          </p:val>
                                        </p:tav>
                                      </p:tavLst>
                                    </p:anim>
                                    <p:anim calcmode="lin" valueType="num">
                                      <p:cBhvr>
                                        <p:cTn id="139" dur="3000" fill="hold"/>
                                        <p:tgtEl>
                                          <p:spTgt spid="19"/>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p:cTn id="142" dur="3000" fill="hold"/>
                                        <p:tgtEl>
                                          <p:spTgt spid="20"/>
                                        </p:tgtEl>
                                        <p:attrNameLst>
                                          <p:attrName>ppt_w</p:attrName>
                                        </p:attrNameLst>
                                      </p:cBhvr>
                                      <p:tavLst>
                                        <p:tav tm="0">
                                          <p:val>
                                            <p:strVal val="#ppt_w"/>
                                          </p:val>
                                        </p:tav>
                                        <p:tav tm="100000">
                                          <p:val>
                                            <p:strVal val="#ppt_w"/>
                                          </p:val>
                                        </p:tav>
                                      </p:tavLst>
                                    </p:anim>
                                    <p:anim calcmode="lin" valueType="num">
                                      <p:cBhvr>
                                        <p:cTn id="143" dur="3000" fill="hold"/>
                                        <p:tgtEl>
                                          <p:spTgt spid="20"/>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3000" fill="hold"/>
                                        <p:tgtEl>
                                          <p:spTgt spid="21"/>
                                        </p:tgtEl>
                                        <p:attrNameLst>
                                          <p:attrName>ppt_w</p:attrName>
                                        </p:attrNameLst>
                                      </p:cBhvr>
                                      <p:tavLst>
                                        <p:tav tm="0">
                                          <p:val>
                                            <p:strVal val="#ppt_w"/>
                                          </p:val>
                                        </p:tav>
                                        <p:tav tm="100000">
                                          <p:val>
                                            <p:strVal val="#ppt_w"/>
                                          </p:val>
                                        </p:tav>
                                      </p:tavLst>
                                    </p:anim>
                                    <p:anim calcmode="lin" valueType="num">
                                      <p:cBhvr>
                                        <p:cTn id="147" dur="3000" fill="hold"/>
                                        <p:tgtEl>
                                          <p:spTgt spid="21"/>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3000" fill="hold"/>
                                        <p:tgtEl>
                                          <p:spTgt spid="22"/>
                                        </p:tgtEl>
                                        <p:attrNameLst>
                                          <p:attrName>ppt_w</p:attrName>
                                        </p:attrNameLst>
                                      </p:cBhvr>
                                      <p:tavLst>
                                        <p:tav tm="0">
                                          <p:val>
                                            <p:strVal val="#ppt_w"/>
                                          </p:val>
                                        </p:tav>
                                        <p:tav tm="100000">
                                          <p:val>
                                            <p:strVal val="#ppt_w"/>
                                          </p:val>
                                        </p:tav>
                                      </p:tavLst>
                                    </p:anim>
                                    <p:anim calcmode="lin" valueType="num">
                                      <p:cBhvr>
                                        <p:cTn id="151" dur="3000" fill="hold"/>
                                        <p:tgtEl>
                                          <p:spTgt spid="22"/>
                                        </p:tgtEl>
                                        <p:attrNameLst>
                                          <p:attrName>ppt_h</p:attrName>
                                        </p:attrNameLst>
                                      </p:cBhvr>
                                      <p:tavLst>
                                        <p:tav tm="0" fmla="#ppt_h*sin(2.5*pi*$)">
                                          <p:val>
                                            <p:fltVal val="0"/>
                                          </p:val>
                                        </p:tav>
                                        <p:tav tm="100000">
                                          <p:val>
                                            <p:fltVal val="1"/>
                                          </p:val>
                                        </p:tav>
                                      </p:tavLst>
                                    </p:anim>
                                  </p:childTnLst>
                                </p:cTn>
                              </p:par>
                              <p:par>
                                <p:cTn id="152" presetID="23" presetClass="entr" presetSubtype="16"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fltVal val="0"/>
                                          </p:val>
                                        </p:tav>
                                        <p:tav tm="100000">
                                          <p:val>
                                            <p:strVal val="#ppt_w"/>
                                          </p:val>
                                        </p:tav>
                                      </p:tavLst>
                                    </p:anim>
                                    <p:anim calcmode="lin" valueType="num">
                                      <p:cBhvr>
                                        <p:cTn id="155" dur="3000" fill="hold"/>
                                        <p:tgtEl>
                                          <p:spTgt spid="4"/>
                                        </p:tgtEl>
                                        <p:attrNameLst>
                                          <p:attrName>ppt_h</p:attrName>
                                        </p:attrNameLst>
                                      </p:cBhvr>
                                      <p:tavLst>
                                        <p:tav tm="0">
                                          <p:val>
                                            <p:fltVal val="0"/>
                                          </p:val>
                                        </p:tav>
                                        <p:tav tm="100000">
                                          <p:val>
                                            <p:strVal val="#ppt_h"/>
                                          </p:val>
                                        </p:tav>
                                      </p:tavLst>
                                    </p:anim>
                                  </p:childTnLst>
                                </p:cTn>
                              </p:par>
                              <p:par>
                                <p:cTn id="156" presetID="16" presetClass="entr" presetSubtype="37"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Effect transition="in" filter="barn(outVertical)">
                                      <p:cBhvr>
                                        <p:cTn id="15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4).jpg"/>
          <p:cNvPicPr>
            <a:picLocks noChangeAspect="1"/>
          </p:cNvPicPr>
          <p:nvPr/>
        </p:nvPicPr>
        <p:blipFill>
          <a:blip r:embed="rId2"/>
          <a:stretch>
            <a:fillRect/>
          </a:stretch>
        </p:blipFill>
        <p:spPr>
          <a:xfrm>
            <a:off x="-1" y="0"/>
            <a:ext cx="9161859" cy="6858000"/>
          </a:xfrm>
          <a:prstGeom prst="rect">
            <a:avLst/>
          </a:prstGeom>
        </p:spPr>
      </p:pic>
      <p:sp>
        <p:nvSpPr>
          <p:cNvPr id="5" name="4 Luna"/>
          <p:cNvSpPr/>
          <p:nvPr/>
        </p:nvSpPr>
        <p:spPr>
          <a:xfrm>
            <a:off x="6643702" y="1214422"/>
            <a:ext cx="2500298" cy="4572032"/>
          </a:xfrm>
          <a:prstGeom prst="moon">
            <a:avLst>
              <a:gd name="adj" fmla="val 15353"/>
            </a:avLst>
          </a:prstGeom>
          <a:solidFill>
            <a:schemeClr val="accent6">
              <a:lumMod val="75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0800000">
            <a:off x="0" y="1285860"/>
            <a:ext cx="2500298" cy="4572032"/>
          </a:xfrm>
          <a:prstGeom prst="moon">
            <a:avLst>
              <a:gd name="adj" fmla="val 15353"/>
            </a:avLst>
          </a:prstGeom>
          <a:solidFill>
            <a:schemeClr val="accent6">
              <a:lumMod val="75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642974" y="1285860"/>
            <a:ext cx="2500298" cy="4572032"/>
          </a:xfrm>
          <a:prstGeom prst="moon">
            <a:avLst>
              <a:gd name="adj" fmla="val 15353"/>
            </a:avLst>
          </a:prstGeom>
          <a:solidFill>
            <a:schemeClr val="accent6">
              <a:lumMod val="75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143768" y="1214422"/>
            <a:ext cx="2500298" cy="4572032"/>
          </a:xfrm>
          <a:prstGeom prst="moon">
            <a:avLst>
              <a:gd name="adj" fmla="val 15353"/>
            </a:avLst>
          </a:prstGeom>
          <a:solidFill>
            <a:schemeClr val="accent6">
              <a:lumMod val="75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1250149" y="1285860"/>
            <a:ext cx="2500298" cy="4572032"/>
          </a:xfrm>
          <a:prstGeom prst="moon">
            <a:avLst>
              <a:gd name="adj" fmla="val 15353"/>
            </a:avLst>
          </a:prstGeom>
          <a:solidFill>
            <a:schemeClr val="accent6">
              <a:lumMod val="75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7786710" y="1214422"/>
            <a:ext cx="2607439" cy="4572032"/>
          </a:xfrm>
          <a:prstGeom prst="moon">
            <a:avLst>
              <a:gd name="adj" fmla="val 13508"/>
            </a:avLst>
          </a:prstGeom>
          <a:solidFill>
            <a:schemeClr val="accent6">
              <a:lumMod val="75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0800000">
            <a:off x="642910" y="1285860"/>
            <a:ext cx="2500298" cy="4572032"/>
          </a:xfrm>
          <a:prstGeom prst="moon">
            <a:avLst>
              <a:gd name="adj" fmla="val 15353"/>
            </a:avLst>
          </a:prstGeom>
          <a:solidFill>
            <a:schemeClr val="accent6">
              <a:lumMod val="75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072198" y="1214422"/>
            <a:ext cx="2500298" cy="4572032"/>
          </a:xfrm>
          <a:prstGeom prst="moon">
            <a:avLst>
              <a:gd name="adj" fmla="val 15353"/>
            </a:avLst>
          </a:prstGeom>
          <a:solidFill>
            <a:schemeClr val="accent6">
              <a:lumMod val="75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0800000">
            <a:off x="1285852" y="1285860"/>
            <a:ext cx="2500298" cy="4572032"/>
          </a:xfrm>
          <a:prstGeom prst="moon">
            <a:avLst>
              <a:gd name="adj" fmla="val 15353"/>
            </a:avLst>
          </a:prstGeom>
          <a:solidFill>
            <a:schemeClr val="accent6">
              <a:lumMod val="75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429256" y="1214422"/>
            <a:ext cx="2500298" cy="4572032"/>
          </a:xfrm>
          <a:prstGeom prst="moon">
            <a:avLst>
              <a:gd name="adj" fmla="val 15353"/>
            </a:avLst>
          </a:prstGeom>
          <a:solidFill>
            <a:schemeClr val="accent6">
              <a:lumMod val="75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0800000">
            <a:off x="1928794" y="1285860"/>
            <a:ext cx="2500298" cy="4572032"/>
          </a:xfrm>
          <a:prstGeom prst="moon">
            <a:avLst>
              <a:gd name="adj" fmla="val 15353"/>
            </a:avLst>
          </a:prstGeom>
          <a:solidFill>
            <a:schemeClr val="accent6">
              <a:lumMod val="75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4857752" y="1214422"/>
            <a:ext cx="2500298" cy="4572032"/>
          </a:xfrm>
          <a:prstGeom prst="moon">
            <a:avLst>
              <a:gd name="adj" fmla="val 15353"/>
            </a:avLst>
          </a:prstGeom>
          <a:solidFill>
            <a:schemeClr val="accent6">
              <a:lumMod val="75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214478" y="0"/>
            <a:ext cx="11715832"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30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3000"/>
                                        <p:tgtEl>
                                          <p:spTgt spid="1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3000"/>
                                        <p:tgtEl>
                                          <p:spTgt spid="13"/>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linds(horizontal)">
                                      <p:cBhvr>
                                        <p:cTn id="25" dur="3000"/>
                                        <p:tgtEl>
                                          <p:spTgt spid="15"/>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linds(horizontal)">
                                      <p:cBhvr>
                                        <p:cTn id="28" dur="3000"/>
                                        <p:tgtEl>
                                          <p:spTgt spid="5"/>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linds(horizontal)">
                                      <p:cBhvr>
                                        <p:cTn id="31" dur="3000"/>
                                        <p:tgtEl>
                                          <p:spTgt spid="8"/>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linds(horizontal)">
                                      <p:cBhvr>
                                        <p:cTn id="34" dur="3000"/>
                                        <p:tgtEl>
                                          <p:spTgt spid="12"/>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horizontal)">
                                      <p:cBhvr>
                                        <p:cTn id="40" dur="3000"/>
                                        <p:tgtEl>
                                          <p:spTgt spid="16"/>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linds(horizontal)">
                                      <p:cBhvr>
                                        <p:cTn id="43" dur="3000"/>
                                        <p:tgtEl>
                                          <p:spTgt spid="10"/>
                                        </p:tgtEl>
                                      </p:cBhvr>
                                    </p:animEffect>
                                  </p:childTnLst>
                                </p:cTn>
                              </p:par>
                              <p:par>
                                <p:cTn id="44" presetID="2" presetClass="entr" presetSubtype="2"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1+#ppt_w/2"/>
                                          </p:val>
                                        </p:tav>
                                        <p:tav tm="100000">
                                          <p:val>
                                            <p:strVal val="#ppt_x"/>
                                          </p:val>
                                        </p:tav>
                                      </p:tavLst>
                                    </p:anim>
                                    <p:anim calcmode="lin" valueType="num">
                                      <p:cBhvr additive="base">
                                        <p:cTn id="47" dur="3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1+#ppt_w/2"/>
                                          </p:val>
                                        </p:tav>
                                        <p:tav tm="100000">
                                          <p:val>
                                            <p:strVal val="#ppt_x"/>
                                          </p:val>
                                        </p:tav>
                                      </p:tavLst>
                                    </p:anim>
                                    <p:anim calcmode="lin" valueType="num">
                                      <p:cBhvr additive="base">
                                        <p:cTn id="51" dur="3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1+#ppt_w/2"/>
                                          </p:val>
                                        </p:tav>
                                        <p:tav tm="100000">
                                          <p:val>
                                            <p:strVal val="#ppt_x"/>
                                          </p:val>
                                        </p:tav>
                                      </p:tavLst>
                                    </p:anim>
                                    <p:anim calcmode="lin" valueType="num">
                                      <p:cBhvr additive="base">
                                        <p:cTn id="55" dur="3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2"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1+#ppt_w/2"/>
                                          </p:val>
                                        </p:tav>
                                        <p:tav tm="100000">
                                          <p:val>
                                            <p:strVal val="#ppt_x"/>
                                          </p:val>
                                        </p:tav>
                                      </p:tavLst>
                                    </p:anim>
                                    <p:anim calcmode="lin" valueType="num">
                                      <p:cBhvr additive="base">
                                        <p:cTn id="59" dur="3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2"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1+#ppt_w/2"/>
                                          </p:val>
                                        </p:tav>
                                        <p:tav tm="100000">
                                          <p:val>
                                            <p:strVal val="#ppt_x"/>
                                          </p:val>
                                        </p:tav>
                                      </p:tavLst>
                                    </p:anim>
                                    <p:anim calcmode="lin" valueType="num">
                                      <p:cBhvr additive="base">
                                        <p:cTn id="63" dur="3000" fill="hold"/>
                                        <p:tgtEl>
                                          <p:spTgt spid="13"/>
                                        </p:tgtEl>
                                        <p:attrNameLst>
                                          <p:attrName>ppt_y</p:attrName>
                                        </p:attrNameLst>
                                      </p:cBhvr>
                                      <p:tavLst>
                                        <p:tav tm="0">
                                          <p:val>
                                            <p:strVal val="#ppt_y"/>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1+#ppt_w/2"/>
                                          </p:val>
                                        </p:tav>
                                        <p:tav tm="100000">
                                          <p:val>
                                            <p:strVal val="#ppt_x"/>
                                          </p:val>
                                        </p:tav>
                                      </p:tavLst>
                                    </p:anim>
                                    <p:anim calcmode="lin" valueType="num">
                                      <p:cBhvr additive="base">
                                        <p:cTn id="67" dur="3000" fill="hold"/>
                                        <p:tgtEl>
                                          <p:spTgt spid="15"/>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3000" fill="hold"/>
                                        <p:tgtEl>
                                          <p:spTgt spid="5"/>
                                        </p:tgtEl>
                                        <p:attrNameLst>
                                          <p:attrName>ppt_x</p:attrName>
                                        </p:attrNameLst>
                                      </p:cBhvr>
                                      <p:tavLst>
                                        <p:tav tm="0">
                                          <p:val>
                                            <p:strVal val="0-#ppt_w/2"/>
                                          </p:val>
                                        </p:tav>
                                        <p:tav tm="100000">
                                          <p:val>
                                            <p:strVal val="#ppt_x"/>
                                          </p:val>
                                        </p:tav>
                                      </p:tavLst>
                                    </p:anim>
                                    <p:anim calcmode="lin" valueType="num">
                                      <p:cBhvr additive="base">
                                        <p:cTn id="71" dur="3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8"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additive="base">
                                        <p:cTn id="74" dur="3000" fill="hold"/>
                                        <p:tgtEl>
                                          <p:spTgt spid="8"/>
                                        </p:tgtEl>
                                        <p:attrNameLst>
                                          <p:attrName>ppt_x</p:attrName>
                                        </p:attrNameLst>
                                      </p:cBhvr>
                                      <p:tavLst>
                                        <p:tav tm="0">
                                          <p:val>
                                            <p:strVal val="0-#ppt_w/2"/>
                                          </p:val>
                                        </p:tav>
                                        <p:tav tm="100000">
                                          <p:val>
                                            <p:strVal val="#ppt_x"/>
                                          </p:val>
                                        </p:tav>
                                      </p:tavLst>
                                    </p:anim>
                                    <p:anim calcmode="lin" valueType="num">
                                      <p:cBhvr additive="base">
                                        <p:cTn id="75" dur="3000" fill="hold"/>
                                        <p:tgtEl>
                                          <p:spTgt spid="8"/>
                                        </p:tgtEl>
                                        <p:attrNameLst>
                                          <p:attrName>ppt_y</p:attrName>
                                        </p:attrNameLst>
                                      </p:cBhvr>
                                      <p:tavLst>
                                        <p:tav tm="0">
                                          <p:val>
                                            <p:strVal val="#ppt_y"/>
                                          </p:val>
                                        </p:tav>
                                        <p:tav tm="100000">
                                          <p:val>
                                            <p:strVal val="#ppt_y"/>
                                          </p:val>
                                        </p:tav>
                                      </p:tavLst>
                                    </p:anim>
                                  </p:childTnLst>
                                </p:cTn>
                              </p:par>
                              <p:par>
                                <p:cTn id="76" presetID="2" presetClass="entr" presetSubtype="8"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additive="base">
                                        <p:cTn id="78" dur="3000" fill="hold"/>
                                        <p:tgtEl>
                                          <p:spTgt spid="10"/>
                                        </p:tgtEl>
                                        <p:attrNameLst>
                                          <p:attrName>ppt_x</p:attrName>
                                        </p:attrNameLst>
                                      </p:cBhvr>
                                      <p:tavLst>
                                        <p:tav tm="0">
                                          <p:val>
                                            <p:strVal val="0-#ppt_w/2"/>
                                          </p:val>
                                        </p:tav>
                                        <p:tav tm="100000">
                                          <p:val>
                                            <p:strVal val="#ppt_x"/>
                                          </p:val>
                                        </p:tav>
                                      </p:tavLst>
                                    </p:anim>
                                    <p:anim calcmode="lin" valueType="num">
                                      <p:cBhvr additive="base">
                                        <p:cTn id="79" dur="3000" fill="hold"/>
                                        <p:tgtEl>
                                          <p:spTgt spid="10"/>
                                        </p:tgtEl>
                                        <p:attrNameLst>
                                          <p:attrName>ppt_y</p:attrName>
                                        </p:attrNameLst>
                                      </p:cBhvr>
                                      <p:tavLst>
                                        <p:tav tm="0">
                                          <p:val>
                                            <p:strVal val="#ppt_y"/>
                                          </p:val>
                                        </p:tav>
                                        <p:tav tm="100000">
                                          <p:val>
                                            <p:strVal val="#ppt_y"/>
                                          </p:val>
                                        </p:tav>
                                      </p:tavLst>
                                    </p:anim>
                                  </p:childTnLst>
                                </p:cTn>
                              </p:par>
                              <p:par>
                                <p:cTn id="80" presetID="2" presetClass="entr" presetSubtype="8"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3000" fill="hold"/>
                                        <p:tgtEl>
                                          <p:spTgt spid="12"/>
                                        </p:tgtEl>
                                        <p:attrNameLst>
                                          <p:attrName>ppt_x</p:attrName>
                                        </p:attrNameLst>
                                      </p:cBhvr>
                                      <p:tavLst>
                                        <p:tav tm="0">
                                          <p:val>
                                            <p:strVal val="0-#ppt_w/2"/>
                                          </p:val>
                                        </p:tav>
                                        <p:tav tm="100000">
                                          <p:val>
                                            <p:strVal val="#ppt_x"/>
                                          </p:val>
                                        </p:tav>
                                      </p:tavLst>
                                    </p:anim>
                                    <p:anim calcmode="lin" valueType="num">
                                      <p:cBhvr additive="base">
                                        <p:cTn id="83" dur="3000" fill="hold"/>
                                        <p:tgtEl>
                                          <p:spTgt spid="12"/>
                                        </p:tgtEl>
                                        <p:attrNameLst>
                                          <p:attrName>ppt_y</p:attrName>
                                        </p:attrNameLst>
                                      </p:cBhvr>
                                      <p:tavLst>
                                        <p:tav tm="0">
                                          <p:val>
                                            <p:strVal val="#ppt_y"/>
                                          </p:val>
                                        </p:tav>
                                        <p:tav tm="100000">
                                          <p:val>
                                            <p:strVal val="#ppt_y"/>
                                          </p:val>
                                        </p:tav>
                                      </p:tavLst>
                                    </p:anim>
                                  </p:childTnLst>
                                </p:cTn>
                              </p:par>
                              <p:par>
                                <p:cTn id="84" presetID="2" presetClass="entr" presetSubtype="8"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3000" fill="hold"/>
                                        <p:tgtEl>
                                          <p:spTgt spid="14"/>
                                        </p:tgtEl>
                                        <p:attrNameLst>
                                          <p:attrName>ppt_x</p:attrName>
                                        </p:attrNameLst>
                                      </p:cBhvr>
                                      <p:tavLst>
                                        <p:tav tm="0">
                                          <p:val>
                                            <p:strVal val="0-#ppt_w/2"/>
                                          </p:val>
                                        </p:tav>
                                        <p:tav tm="100000">
                                          <p:val>
                                            <p:strVal val="#ppt_x"/>
                                          </p:val>
                                        </p:tav>
                                      </p:tavLst>
                                    </p:anim>
                                    <p:anim calcmode="lin" valueType="num">
                                      <p:cBhvr additive="base">
                                        <p:cTn id="87" dur="3000" fill="hold"/>
                                        <p:tgtEl>
                                          <p:spTgt spid="14"/>
                                        </p:tgtEl>
                                        <p:attrNameLst>
                                          <p:attrName>ppt_y</p:attrName>
                                        </p:attrNameLst>
                                      </p:cBhvr>
                                      <p:tavLst>
                                        <p:tav tm="0">
                                          <p:val>
                                            <p:strVal val="#ppt_y"/>
                                          </p:val>
                                        </p:tav>
                                        <p:tav tm="100000">
                                          <p:val>
                                            <p:strVal val="#ppt_y"/>
                                          </p:val>
                                        </p:tav>
                                      </p:tavLst>
                                    </p:anim>
                                  </p:childTnLst>
                                </p:cTn>
                              </p:par>
                              <p:par>
                                <p:cTn id="88" presetID="2" presetClass="entr" presetSubtype="8"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0-#ppt_w/2"/>
                                          </p:val>
                                        </p:tav>
                                        <p:tav tm="100000">
                                          <p:val>
                                            <p:strVal val="#ppt_x"/>
                                          </p:val>
                                        </p:tav>
                                      </p:tavLst>
                                    </p:anim>
                                    <p:anim calcmode="lin" valueType="num">
                                      <p:cBhvr additive="base">
                                        <p:cTn id="91" dur="3000" fill="hold"/>
                                        <p:tgtEl>
                                          <p:spTgt spid="16"/>
                                        </p:tgtEl>
                                        <p:attrNameLst>
                                          <p:attrName>ppt_y</p:attrName>
                                        </p:attrNameLst>
                                      </p:cBhvr>
                                      <p:tavLst>
                                        <p:tav tm="0">
                                          <p:val>
                                            <p:strVal val="#ppt_y"/>
                                          </p:val>
                                        </p:tav>
                                        <p:tav tm="100000">
                                          <p:val>
                                            <p:strVal val="#ppt_y"/>
                                          </p:val>
                                        </p:tav>
                                      </p:tavLst>
                                    </p:anim>
                                  </p:childTnLst>
                                </p:cTn>
                              </p:par>
                              <p:par>
                                <p:cTn id="92" presetID="8" presetClass="emph" presetSubtype="0" fill="hold" grpId="2" nodeType="withEffect">
                                  <p:stCondLst>
                                    <p:cond delay="0"/>
                                  </p:stCondLst>
                                  <p:childTnLst>
                                    <p:animRot by="21600000">
                                      <p:cBhvr>
                                        <p:cTn id="93" dur="3000" fill="hold"/>
                                        <p:tgtEl>
                                          <p:spTgt spid="6"/>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7"/>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9"/>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13"/>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5"/>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5"/>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8"/>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10"/>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12"/>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14"/>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1+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1+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1+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0-ppt_w/2"/>
                                          </p:val>
                                        </p:tav>
                                      </p:tavLst>
                                    </p:anim>
                                    <p:anim calcmode="lin" valueType="num">
                                      <p:cBhvr additive="base">
                                        <p:cTn id="143" dur="3000"/>
                                        <p:tgtEl>
                                          <p:spTgt spid="5"/>
                                        </p:tgtEl>
                                        <p:attrNameLst>
                                          <p:attrName>ppt_y</p:attrName>
                                        </p:attrNameLst>
                                      </p:cBhvr>
                                      <p:tavLst>
                                        <p:tav tm="0">
                                          <p:val>
                                            <p:strVal val="ppt_y"/>
                                          </p:val>
                                        </p:tav>
                                        <p:tav tm="100000">
                                          <p:val>
                                            <p:strVal val="ppt_y"/>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0-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10"/>
                                        </p:tgtEl>
                                        <p:attrNameLst>
                                          <p:attrName>ppt_x</p:attrName>
                                        </p:attrNameLst>
                                      </p:cBhvr>
                                      <p:tavLst>
                                        <p:tav tm="0">
                                          <p:val>
                                            <p:strVal val="ppt_x"/>
                                          </p:val>
                                        </p:tav>
                                        <p:tav tm="100000">
                                          <p:val>
                                            <p:strVal val="0-ppt_w/2"/>
                                          </p:val>
                                        </p:tav>
                                      </p:tavLst>
                                    </p:anim>
                                    <p:anim calcmode="lin" valueType="num">
                                      <p:cBhvr additive="base">
                                        <p:cTn id="151" dur="3000"/>
                                        <p:tgtEl>
                                          <p:spTgt spid="10"/>
                                        </p:tgtEl>
                                        <p:attrNameLst>
                                          <p:attrName>ppt_y</p:attrName>
                                        </p:attrNameLst>
                                      </p:cBhvr>
                                      <p:tavLst>
                                        <p:tav tm="0">
                                          <p:val>
                                            <p:strVal val="ppt_y"/>
                                          </p:val>
                                        </p:tav>
                                        <p:tav tm="100000">
                                          <p:val>
                                            <p:strVal val="ppt_y"/>
                                          </p:val>
                                        </p:tav>
                                      </p:tavLst>
                                    </p:anim>
                                    <p:set>
                                      <p:cBhvr>
                                        <p:cTn id="152" dur="1" fill="hold">
                                          <p:stCondLst>
                                            <p:cond delay="2999"/>
                                          </p:stCondLst>
                                        </p:cTn>
                                        <p:tgtEl>
                                          <p:spTgt spid="10"/>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0-ppt_w/2"/>
                                          </p:val>
                                        </p:tav>
                                      </p:tavLst>
                                    </p:anim>
                                    <p:anim calcmode="lin" valueType="num">
                                      <p:cBhvr additive="base">
                                        <p:cTn id="155" dur="3000"/>
                                        <p:tgtEl>
                                          <p:spTgt spid="12"/>
                                        </p:tgtEl>
                                        <p:attrNameLst>
                                          <p:attrName>ppt_y</p:attrName>
                                        </p:attrNameLst>
                                      </p:cBhvr>
                                      <p:tavLst>
                                        <p:tav tm="0">
                                          <p:val>
                                            <p:strVal val="ppt_y"/>
                                          </p:val>
                                        </p:tav>
                                        <p:tav tm="100000">
                                          <p:val>
                                            <p:strVal val="ppt_y"/>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ppt_y"/>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13" presetClass="exit" presetSubtype="16" fill="hold" grpId="4" nodeType="withEffect">
                                  <p:stCondLst>
                                    <p:cond delay="0"/>
                                  </p:stCondLst>
                                  <p:childTnLst>
                                    <p:animEffect transition="out" filter="plus(in)">
                                      <p:cBhvr>
                                        <p:cTn id="166" dur="3000"/>
                                        <p:tgtEl>
                                          <p:spTgt spid="6"/>
                                        </p:tgtEl>
                                      </p:cBhvr>
                                    </p:animEffect>
                                    <p:set>
                                      <p:cBhvr>
                                        <p:cTn id="167" dur="1" fill="hold">
                                          <p:stCondLst>
                                            <p:cond delay="2999"/>
                                          </p:stCondLst>
                                        </p:cTn>
                                        <p:tgtEl>
                                          <p:spTgt spid="6"/>
                                        </p:tgtEl>
                                        <p:attrNameLst>
                                          <p:attrName>style.visibility</p:attrName>
                                        </p:attrNameLst>
                                      </p:cBhvr>
                                      <p:to>
                                        <p:strVal val="hidden"/>
                                      </p:to>
                                    </p:set>
                                  </p:childTnLst>
                                </p:cTn>
                              </p:par>
                              <p:par>
                                <p:cTn id="168" presetID="13" presetClass="exit" presetSubtype="16" fill="hold" grpId="4" nodeType="withEffect">
                                  <p:stCondLst>
                                    <p:cond delay="0"/>
                                  </p:stCondLst>
                                  <p:childTnLst>
                                    <p:animEffect transition="out" filter="plus(in)">
                                      <p:cBhvr>
                                        <p:cTn id="169" dur="3000"/>
                                        <p:tgtEl>
                                          <p:spTgt spid="7"/>
                                        </p:tgtEl>
                                      </p:cBhvr>
                                    </p:animEffect>
                                    <p:set>
                                      <p:cBhvr>
                                        <p:cTn id="170" dur="1" fill="hold">
                                          <p:stCondLst>
                                            <p:cond delay="2999"/>
                                          </p:stCondLst>
                                        </p:cTn>
                                        <p:tgtEl>
                                          <p:spTgt spid="7"/>
                                        </p:tgtEl>
                                        <p:attrNameLst>
                                          <p:attrName>style.visibility</p:attrName>
                                        </p:attrNameLst>
                                      </p:cBhvr>
                                      <p:to>
                                        <p:strVal val="hidden"/>
                                      </p:to>
                                    </p:set>
                                  </p:childTnLst>
                                </p:cTn>
                              </p:par>
                              <p:par>
                                <p:cTn id="171" presetID="13" presetClass="exit" presetSubtype="16" fill="hold" grpId="4" nodeType="withEffect">
                                  <p:stCondLst>
                                    <p:cond delay="0"/>
                                  </p:stCondLst>
                                  <p:childTnLst>
                                    <p:animEffect transition="out" filter="plus(in)">
                                      <p:cBhvr>
                                        <p:cTn id="172" dur="3000"/>
                                        <p:tgtEl>
                                          <p:spTgt spid="9"/>
                                        </p:tgtEl>
                                      </p:cBhvr>
                                    </p:animEffect>
                                    <p:set>
                                      <p:cBhvr>
                                        <p:cTn id="173" dur="1" fill="hold">
                                          <p:stCondLst>
                                            <p:cond delay="2999"/>
                                          </p:stCondLst>
                                        </p:cTn>
                                        <p:tgtEl>
                                          <p:spTgt spid="9"/>
                                        </p:tgtEl>
                                        <p:attrNameLst>
                                          <p:attrName>style.visibility</p:attrName>
                                        </p:attrNameLst>
                                      </p:cBhvr>
                                      <p:to>
                                        <p:strVal val="hidden"/>
                                      </p:to>
                                    </p:set>
                                  </p:childTnLst>
                                </p:cTn>
                              </p:par>
                              <p:par>
                                <p:cTn id="174" presetID="13" presetClass="exit" presetSubtype="16" fill="hold" grpId="4" nodeType="withEffect">
                                  <p:stCondLst>
                                    <p:cond delay="0"/>
                                  </p:stCondLst>
                                  <p:childTnLst>
                                    <p:animEffect transition="out" filter="plus(in)">
                                      <p:cBhvr>
                                        <p:cTn id="175" dur="3000"/>
                                        <p:tgtEl>
                                          <p:spTgt spid="11"/>
                                        </p:tgtEl>
                                      </p:cBhvr>
                                    </p:animEffect>
                                    <p:set>
                                      <p:cBhvr>
                                        <p:cTn id="176" dur="1" fill="hold">
                                          <p:stCondLst>
                                            <p:cond delay="2999"/>
                                          </p:stCondLst>
                                        </p:cTn>
                                        <p:tgtEl>
                                          <p:spTgt spid="11"/>
                                        </p:tgtEl>
                                        <p:attrNameLst>
                                          <p:attrName>style.visibility</p:attrName>
                                        </p:attrNameLst>
                                      </p:cBhvr>
                                      <p:to>
                                        <p:strVal val="hidden"/>
                                      </p:to>
                                    </p:set>
                                  </p:childTnLst>
                                </p:cTn>
                              </p:par>
                              <p:par>
                                <p:cTn id="177" presetID="13" presetClass="exit" presetSubtype="16" fill="hold" grpId="4" nodeType="withEffect">
                                  <p:stCondLst>
                                    <p:cond delay="0"/>
                                  </p:stCondLst>
                                  <p:childTnLst>
                                    <p:animEffect transition="out" filter="plus(in)">
                                      <p:cBhvr>
                                        <p:cTn id="178" dur="3000"/>
                                        <p:tgtEl>
                                          <p:spTgt spid="13"/>
                                        </p:tgtEl>
                                      </p:cBhvr>
                                    </p:animEffect>
                                    <p:set>
                                      <p:cBhvr>
                                        <p:cTn id="179" dur="1" fill="hold">
                                          <p:stCondLst>
                                            <p:cond delay="2999"/>
                                          </p:stCondLst>
                                        </p:cTn>
                                        <p:tgtEl>
                                          <p:spTgt spid="13"/>
                                        </p:tgtEl>
                                        <p:attrNameLst>
                                          <p:attrName>style.visibility</p:attrName>
                                        </p:attrNameLst>
                                      </p:cBhvr>
                                      <p:to>
                                        <p:strVal val="hidden"/>
                                      </p:to>
                                    </p:set>
                                  </p:childTnLst>
                                </p:cTn>
                              </p:par>
                              <p:par>
                                <p:cTn id="180" presetID="13" presetClass="exit" presetSubtype="16" fill="hold" grpId="4" nodeType="withEffect">
                                  <p:stCondLst>
                                    <p:cond delay="0"/>
                                  </p:stCondLst>
                                  <p:childTnLst>
                                    <p:animEffect transition="out" filter="plus(in)">
                                      <p:cBhvr>
                                        <p:cTn id="181" dur="3000"/>
                                        <p:tgtEl>
                                          <p:spTgt spid="15"/>
                                        </p:tgtEl>
                                      </p:cBhvr>
                                    </p:animEffect>
                                    <p:set>
                                      <p:cBhvr>
                                        <p:cTn id="182" dur="1" fill="hold">
                                          <p:stCondLst>
                                            <p:cond delay="2999"/>
                                          </p:stCondLst>
                                        </p:cTn>
                                        <p:tgtEl>
                                          <p:spTgt spid="15"/>
                                        </p:tgtEl>
                                        <p:attrNameLst>
                                          <p:attrName>style.visibility</p:attrName>
                                        </p:attrNameLst>
                                      </p:cBhvr>
                                      <p:to>
                                        <p:strVal val="hidden"/>
                                      </p:to>
                                    </p:set>
                                  </p:childTnLst>
                                </p:cTn>
                              </p:par>
                              <p:par>
                                <p:cTn id="183" presetID="13" presetClass="exit" presetSubtype="16" fill="hold" grpId="4" nodeType="withEffect">
                                  <p:stCondLst>
                                    <p:cond delay="0"/>
                                  </p:stCondLst>
                                  <p:childTnLst>
                                    <p:animEffect transition="out" filter="plus(in)">
                                      <p:cBhvr>
                                        <p:cTn id="184" dur="3000"/>
                                        <p:tgtEl>
                                          <p:spTgt spid="5"/>
                                        </p:tgtEl>
                                      </p:cBhvr>
                                    </p:animEffect>
                                    <p:set>
                                      <p:cBhvr>
                                        <p:cTn id="185" dur="1" fill="hold">
                                          <p:stCondLst>
                                            <p:cond delay="2999"/>
                                          </p:stCondLst>
                                        </p:cTn>
                                        <p:tgtEl>
                                          <p:spTgt spid="5"/>
                                        </p:tgtEl>
                                        <p:attrNameLst>
                                          <p:attrName>style.visibility</p:attrName>
                                        </p:attrNameLst>
                                      </p:cBhvr>
                                      <p:to>
                                        <p:strVal val="hidden"/>
                                      </p:to>
                                    </p:set>
                                  </p:childTnLst>
                                </p:cTn>
                              </p:par>
                              <p:par>
                                <p:cTn id="186" presetID="13" presetClass="exit" presetSubtype="16" fill="hold" grpId="4" nodeType="withEffect">
                                  <p:stCondLst>
                                    <p:cond delay="0"/>
                                  </p:stCondLst>
                                  <p:childTnLst>
                                    <p:animEffect transition="out" filter="plus(in)">
                                      <p:cBhvr>
                                        <p:cTn id="187" dur="3000"/>
                                        <p:tgtEl>
                                          <p:spTgt spid="8"/>
                                        </p:tgtEl>
                                      </p:cBhvr>
                                    </p:animEffect>
                                    <p:set>
                                      <p:cBhvr>
                                        <p:cTn id="188" dur="1" fill="hold">
                                          <p:stCondLst>
                                            <p:cond delay="2999"/>
                                          </p:stCondLst>
                                        </p:cTn>
                                        <p:tgtEl>
                                          <p:spTgt spid="8"/>
                                        </p:tgtEl>
                                        <p:attrNameLst>
                                          <p:attrName>style.visibility</p:attrName>
                                        </p:attrNameLst>
                                      </p:cBhvr>
                                      <p:to>
                                        <p:strVal val="hidden"/>
                                      </p:to>
                                    </p:set>
                                  </p:childTnLst>
                                </p:cTn>
                              </p:par>
                              <p:par>
                                <p:cTn id="189" presetID="13" presetClass="exit" presetSubtype="16" fill="hold" grpId="4" nodeType="withEffect">
                                  <p:stCondLst>
                                    <p:cond delay="0"/>
                                  </p:stCondLst>
                                  <p:childTnLst>
                                    <p:animEffect transition="out" filter="plus(in)">
                                      <p:cBhvr>
                                        <p:cTn id="190" dur="3000"/>
                                        <p:tgtEl>
                                          <p:spTgt spid="10"/>
                                        </p:tgtEl>
                                      </p:cBhvr>
                                    </p:animEffect>
                                    <p:set>
                                      <p:cBhvr>
                                        <p:cTn id="191" dur="1" fill="hold">
                                          <p:stCondLst>
                                            <p:cond delay="2999"/>
                                          </p:stCondLst>
                                        </p:cTn>
                                        <p:tgtEl>
                                          <p:spTgt spid="10"/>
                                        </p:tgtEl>
                                        <p:attrNameLst>
                                          <p:attrName>style.visibility</p:attrName>
                                        </p:attrNameLst>
                                      </p:cBhvr>
                                      <p:to>
                                        <p:strVal val="hidden"/>
                                      </p:to>
                                    </p:set>
                                  </p:childTnLst>
                                </p:cTn>
                              </p:par>
                              <p:par>
                                <p:cTn id="192" presetID="13" presetClass="exit" presetSubtype="16" fill="hold" grpId="4" nodeType="withEffect">
                                  <p:stCondLst>
                                    <p:cond delay="0"/>
                                  </p:stCondLst>
                                  <p:childTnLst>
                                    <p:animEffect transition="out" filter="plus(in)">
                                      <p:cBhvr>
                                        <p:cTn id="193" dur="3000"/>
                                        <p:tgtEl>
                                          <p:spTgt spid="12"/>
                                        </p:tgtEl>
                                      </p:cBhvr>
                                    </p:animEffect>
                                    <p:set>
                                      <p:cBhvr>
                                        <p:cTn id="194" dur="1" fill="hold">
                                          <p:stCondLst>
                                            <p:cond delay="2999"/>
                                          </p:stCondLst>
                                        </p:cTn>
                                        <p:tgtEl>
                                          <p:spTgt spid="12"/>
                                        </p:tgtEl>
                                        <p:attrNameLst>
                                          <p:attrName>style.visibility</p:attrName>
                                        </p:attrNameLst>
                                      </p:cBhvr>
                                      <p:to>
                                        <p:strVal val="hidden"/>
                                      </p:to>
                                    </p:set>
                                  </p:childTnLst>
                                </p:cTn>
                              </p:par>
                              <p:par>
                                <p:cTn id="195" presetID="13" presetClass="exit" presetSubtype="16" fill="hold" grpId="4" nodeType="withEffect">
                                  <p:stCondLst>
                                    <p:cond delay="0"/>
                                  </p:stCondLst>
                                  <p:childTnLst>
                                    <p:animEffect transition="out" filter="plus(in)">
                                      <p:cBhvr>
                                        <p:cTn id="196" dur="3000"/>
                                        <p:tgtEl>
                                          <p:spTgt spid="14"/>
                                        </p:tgtEl>
                                      </p:cBhvr>
                                    </p:animEffect>
                                    <p:set>
                                      <p:cBhvr>
                                        <p:cTn id="197" dur="1" fill="hold">
                                          <p:stCondLst>
                                            <p:cond delay="2999"/>
                                          </p:stCondLst>
                                        </p:cTn>
                                        <p:tgtEl>
                                          <p:spTgt spid="14"/>
                                        </p:tgtEl>
                                        <p:attrNameLst>
                                          <p:attrName>style.visibility</p:attrName>
                                        </p:attrNameLst>
                                      </p:cBhvr>
                                      <p:to>
                                        <p:strVal val="hidden"/>
                                      </p:to>
                                    </p:set>
                                  </p:childTnLst>
                                </p:cTn>
                              </p:par>
                              <p:par>
                                <p:cTn id="198" presetID="13" presetClass="exit" presetSubtype="16" fill="hold" grpId="4" nodeType="withEffect">
                                  <p:stCondLst>
                                    <p:cond delay="0"/>
                                  </p:stCondLst>
                                  <p:childTnLst>
                                    <p:animEffect transition="out" filter="plus(in)">
                                      <p:cBhvr>
                                        <p:cTn id="199" dur="3000"/>
                                        <p:tgtEl>
                                          <p:spTgt spid="16"/>
                                        </p:tgtEl>
                                      </p:cBhvr>
                                    </p:animEffect>
                                    <p:set>
                                      <p:cBhvr>
                                        <p:cTn id="200" dur="1" fill="hold">
                                          <p:stCondLst>
                                            <p:cond delay="2999"/>
                                          </p:stCondLst>
                                        </p:cTn>
                                        <p:tgtEl>
                                          <p:spTgt spid="16"/>
                                        </p:tgtEl>
                                        <p:attrNameLst>
                                          <p:attrName>style.visibility</p:attrName>
                                        </p:attrNameLst>
                                      </p:cBhvr>
                                      <p:to>
                                        <p:strVal val="hidden"/>
                                      </p:to>
                                    </p:se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43301D"/>
          </a:solidFill>
        </p:spPr>
        <p:txBody>
          <a:bodyPr/>
          <a:lstStyle/>
          <a:p>
            <a:endParaRPr lang="es-ES" dirty="0"/>
          </a:p>
        </p:txBody>
      </p:sp>
      <p:pic>
        <p:nvPicPr>
          <p:cNvPr id="1026" name="Picture 2"/>
          <p:cNvPicPr>
            <a:picLocks noChangeAspect="1" noChangeArrowheads="1"/>
          </p:cNvPicPr>
          <p:nvPr/>
        </p:nvPicPr>
        <p:blipFill>
          <a:blip r:embed="rId2"/>
          <a:srcRect/>
          <a:stretch>
            <a:fillRect/>
          </a:stretch>
        </p:blipFill>
        <p:spPr bwMode="auto">
          <a:xfrm>
            <a:off x="0" y="0"/>
            <a:ext cx="9144000" cy="6858001"/>
          </a:xfrm>
          <a:prstGeom prst="rect">
            <a:avLst/>
          </a:prstGeom>
          <a:noFill/>
          <a:ln w="9525">
            <a:noFill/>
            <a:miter lim="800000"/>
            <a:headEnd/>
            <a:tailEnd/>
          </a:ln>
          <a:effectLst/>
        </p:spPr>
      </p:pic>
      <p:sp>
        <p:nvSpPr>
          <p:cNvPr id="5" name="4 Onda"/>
          <p:cNvSpPr/>
          <p:nvPr/>
        </p:nvSpPr>
        <p:spPr>
          <a:xfrm rot="10800000">
            <a:off x="0" y="0"/>
            <a:ext cx="214310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0800000">
            <a:off x="1714480" y="0"/>
            <a:ext cx="214310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0800000">
            <a:off x="3428992" y="0"/>
            <a:ext cx="214310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0800000">
            <a:off x="5143504" y="0"/>
            <a:ext cx="221457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0800000">
            <a:off x="6929454" y="0"/>
            <a:ext cx="2214546"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0800000">
            <a:off x="0" y="1285860"/>
            <a:ext cx="214310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0800000">
            <a:off x="1714480" y="1285860"/>
            <a:ext cx="214310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0800000">
            <a:off x="3428992" y="1285860"/>
            <a:ext cx="214310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0800000">
            <a:off x="5143504" y="1285860"/>
            <a:ext cx="221457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0800000">
            <a:off x="6929454" y="1285860"/>
            <a:ext cx="2214546"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0800000">
            <a:off x="0" y="5929306"/>
            <a:ext cx="214310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0800000">
            <a:off x="1714480" y="5929306"/>
            <a:ext cx="214310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0800000">
            <a:off x="3428992" y="5929306"/>
            <a:ext cx="214310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10800000">
            <a:off x="5143504" y="5929306"/>
            <a:ext cx="221457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10800000">
            <a:off x="6929454" y="5929306"/>
            <a:ext cx="2214546"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0800000">
            <a:off x="0" y="4786322"/>
            <a:ext cx="214310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10800000">
            <a:off x="1714480" y="4786322"/>
            <a:ext cx="214310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10800000">
            <a:off x="3428992" y="4786322"/>
            <a:ext cx="214310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10800000">
            <a:off x="5143504" y="4786322"/>
            <a:ext cx="221457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0800000">
            <a:off x="6929454" y="4786322"/>
            <a:ext cx="2214546"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10800000">
            <a:off x="0" y="2357430"/>
            <a:ext cx="214310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10800000">
            <a:off x="1714480" y="2357430"/>
            <a:ext cx="214310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10800000">
            <a:off x="3428992" y="2357430"/>
            <a:ext cx="214310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10800000">
            <a:off x="5143504" y="2357430"/>
            <a:ext cx="221457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10800000">
            <a:off x="6929454" y="2357430"/>
            <a:ext cx="2214546"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10800000">
            <a:off x="0" y="3714752"/>
            <a:ext cx="214310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10800000">
            <a:off x="1714480" y="3714752"/>
            <a:ext cx="214310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10800000">
            <a:off x="3428992" y="3714752"/>
            <a:ext cx="214310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10800000">
            <a:off x="5143504" y="3714752"/>
            <a:ext cx="2214578"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10800000">
            <a:off x="6929454" y="3714752"/>
            <a:ext cx="2214546" cy="928694"/>
          </a:xfrm>
          <a:prstGeom prst="wave">
            <a:avLst>
              <a:gd name="adj1" fmla="val 20000"/>
              <a:gd name="adj2" fmla="val -10000"/>
            </a:avLst>
          </a:prstGeom>
          <a:gradFill flip="none" rotWithShape="1">
            <a:gsLst>
              <a:gs pos="0">
                <a:srgbClr val="492B13"/>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0" y="0"/>
            <a:ext cx="9144000" cy="7643842"/>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3000" fill="hold"/>
                                        <p:tgtEl>
                                          <p:spTgt spid="20"/>
                                        </p:tgtEl>
                                        <p:attrNameLst>
                                          <p:attrName>ppt_x</p:attrName>
                                        </p:attrNameLst>
                                      </p:cBhvr>
                                      <p:tavLst>
                                        <p:tav tm="0">
                                          <p:val>
                                            <p:strVal val="0-#ppt_w/2"/>
                                          </p:val>
                                        </p:tav>
                                        <p:tav tm="100000">
                                          <p:val>
                                            <p:strVal val="#ppt_x"/>
                                          </p:val>
                                        </p:tav>
                                      </p:tavLst>
                                    </p:anim>
                                    <p:anim calcmode="lin" valueType="num">
                                      <p:cBhvr additive="base">
                                        <p:cTn id="51" dur="3000" fill="hold"/>
                                        <p:tgtEl>
                                          <p:spTgt spid="20"/>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0-#ppt_w/2"/>
                                          </p:val>
                                        </p:tav>
                                        <p:tav tm="100000">
                                          <p:val>
                                            <p:strVal val="#ppt_x"/>
                                          </p:val>
                                        </p:tav>
                                      </p:tavLst>
                                    </p:anim>
                                    <p:anim calcmode="lin" valueType="num">
                                      <p:cBhvr additive="base">
                                        <p:cTn id="55" dur="3000" fill="hold"/>
                                        <p:tgtEl>
                                          <p:spTgt spid="21"/>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additive="base">
                                        <p:cTn id="58" dur="3000" fill="hold"/>
                                        <p:tgtEl>
                                          <p:spTgt spid="22"/>
                                        </p:tgtEl>
                                        <p:attrNameLst>
                                          <p:attrName>ppt_x</p:attrName>
                                        </p:attrNameLst>
                                      </p:cBhvr>
                                      <p:tavLst>
                                        <p:tav tm="0">
                                          <p:val>
                                            <p:strVal val="0-#ppt_w/2"/>
                                          </p:val>
                                        </p:tav>
                                        <p:tav tm="100000">
                                          <p:val>
                                            <p:strVal val="#ppt_x"/>
                                          </p:val>
                                        </p:tav>
                                      </p:tavLst>
                                    </p:anim>
                                    <p:anim calcmode="lin" valueType="num">
                                      <p:cBhvr additive="base">
                                        <p:cTn id="59" dur="3000" fill="hold"/>
                                        <p:tgtEl>
                                          <p:spTgt spid="22"/>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3"/>
                                        </p:tgtEl>
                                        <p:attrNameLst>
                                          <p:attrName>style.visibility</p:attrName>
                                        </p:attrNameLst>
                                      </p:cBhvr>
                                      <p:to>
                                        <p:strVal val="visible"/>
                                      </p:to>
                                    </p:set>
                                    <p:anim calcmode="lin" valueType="num">
                                      <p:cBhvr additive="base">
                                        <p:cTn id="62" dur="3000" fill="hold"/>
                                        <p:tgtEl>
                                          <p:spTgt spid="23"/>
                                        </p:tgtEl>
                                        <p:attrNameLst>
                                          <p:attrName>ppt_x</p:attrName>
                                        </p:attrNameLst>
                                      </p:cBhvr>
                                      <p:tavLst>
                                        <p:tav tm="0">
                                          <p:val>
                                            <p:strVal val="0-#ppt_w/2"/>
                                          </p:val>
                                        </p:tav>
                                        <p:tav tm="100000">
                                          <p:val>
                                            <p:strVal val="#ppt_x"/>
                                          </p:val>
                                        </p:tav>
                                      </p:tavLst>
                                    </p:anim>
                                    <p:anim calcmode="lin" valueType="num">
                                      <p:cBhvr additive="base">
                                        <p:cTn id="63" dur="3000" fill="hold"/>
                                        <p:tgtEl>
                                          <p:spTgt spid="23"/>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3000" fill="hold"/>
                                        <p:tgtEl>
                                          <p:spTgt spid="24"/>
                                        </p:tgtEl>
                                        <p:attrNameLst>
                                          <p:attrName>ppt_x</p:attrName>
                                        </p:attrNameLst>
                                      </p:cBhvr>
                                      <p:tavLst>
                                        <p:tav tm="0">
                                          <p:val>
                                            <p:strVal val="0-#ppt_w/2"/>
                                          </p:val>
                                        </p:tav>
                                        <p:tav tm="100000">
                                          <p:val>
                                            <p:strVal val="#ppt_x"/>
                                          </p:val>
                                        </p:tav>
                                      </p:tavLst>
                                    </p:anim>
                                    <p:anim calcmode="lin" valueType="num">
                                      <p:cBhvr additive="base">
                                        <p:cTn id="67" dur="3000" fill="hold"/>
                                        <p:tgtEl>
                                          <p:spTgt spid="2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 calcmode="lin" valueType="num">
                                      <p:cBhvr additive="base">
                                        <p:cTn id="70" dur="3000" fill="hold"/>
                                        <p:tgtEl>
                                          <p:spTgt spid="25"/>
                                        </p:tgtEl>
                                        <p:attrNameLst>
                                          <p:attrName>ppt_x</p:attrName>
                                        </p:attrNameLst>
                                      </p:cBhvr>
                                      <p:tavLst>
                                        <p:tav tm="0">
                                          <p:val>
                                            <p:strVal val="0-#ppt_w/2"/>
                                          </p:val>
                                        </p:tav>
                                        <p:tav tm="100000">
                                          <p:val>
                                            <p:strVal val="#ppt_x"/>
                                          </p:val>
                                        </p:tav>
                                      </p:tavLst>
                                    </p:anim>
                                    <p:anim calcmode="lin" valueType="num">
                                      <p:cBhvr additive="base">
                                        <p:cTn id="71" dur="3000" fill="hold"/>
                                        <p:tgtEl>
                                          <p:spTgt spid="25"/>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additive="base">
                                        <p:cTn id="74" dur="3000" fill="hold"/>
                                        <p:tgtEl>
                                          <p:spTgt spid="26"/>
                                        </p:tgtEl>
                                        <p:attrNameLst>
                                          <p:attrName>ppt_x</p:attrName>
                                        </p:attrNameLst>
                                      </p:cBhvr>
                                      <p:tavLst>
                                        <p:tav tm="0">
                                          <p:val>
                                            <p:strVal val="0-#ppt_w/2"/>
                                          </p:val>
                                        </p:tav>
                                        <p:tav tm="100000">
                                          <p:val>
                                            <p:strVal val="#ppt_x"/>
                                          </p:val>
                                        </p:tav>
                                      </p:tavLst>
                                    </p:anim>
                                    <p:anim calcmode="lin" valueType="num">
                                      <p:cBhvr additive="base">
                                        <p:cTn id="75" dur="3000" fill="hold"/>
                                        <p:tgtEl>
                                          <p:spTgt spid="26"/>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7"/>
                                        </p:tgtEl>
                                        <p:attrNameLst>
                                          <p:attrName>style.visibility</p:attrName>
                                        </p:attrNameLst>
                                      </p:cBhvr>
                                      <p:to>
                                        <p:strVal val="visible"/>
                                      </p:to>
                                    </p:set>
                                    <p:anim calcmode="lin" valueType="num">
                                      <p:cBhvr additive="base">
                                        <p:cTn id="78" dur="3000" fill="hold"/>
                                        <p:tgtEl>
                                          <p:spTgt spid="27"/>
                                        </p:tgtEl>
                                        <p:attrNameLst>
                                          <p:attrName>ppt_x</p:attrName>
                                        </p:attrNameLst>
                                      </p:cBhvr>
                                      <p:tavLst>
                                        <p:tav tm="0">
                                          <p:val>
                                            <p:strVal val="0-#ppt_w/2"/>
                                          </p:val>
                                        </p:tav>
                                        <p:tav tm="100000">
                                          <p:val>
                                            <p:strVal val="#ppt_x"/>
                                          </p:val>
                                        </p:tav>
                                      </p:tavLst>
                                    </p:anim>
                                    <p:anim calcmode="lin" valueType="num">
                                      <p:cBhvr additive="base">
                                        <p:cTn id="79" dur="3000" fill="hold"/>
                                        <p:tgtEl>
                                          <p:spTgt spid="27"/>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8"/>
                                        </p:tgtEl>
                                        <p:attrNameLst>
                                          <p:attrName>style.visibility</p:attrName>
                                        </p:attrNameLst>
                                      </p:cBhvr>
                                      <p:to>
                                        <p:strVal val="visible"/>
                                      </p:to>
                                    </p:set>
                                    <p:anim calcmode="lin" valueType="num">
                                      <p:cBhvr additive="base">
                                        <p:cTn id="82" dur="3000" fill="hold"/>
                                        <p:tgtEl>
                                          <p:spTgt spid="28"/>
                                        </p:tgtEl>
                                        <p:attrNameLst>
                                          <p:attrName>ppt_x</p:attrName>
                                        </p:attrNameLst>
                                      </p:cBhvr>
                                      <p:tavLst>
                                        <p:tav tm="0">
                                          <p:val>
                                            <p:strVal val="0-#ppt_w/2"/>
                                          </p:val>
                                        </p:tav>
                                        <p:tav tm="100000">
                                          <p:val>
                                            <p:strVal val="#ppt_x"/>
                                          </p:val>
                                        </p:tav>
                                      </p:tavLst>
                                    </p:anim>
                                    <p:anim calcmode="lin" valueType="num">
                                      <p:cBhvr additive="base">
                                        <p:cTn id="83" dur="3000" fill="hold"/>
                                        <p:tgtEl>
                                          <p:spTgt spid="28"/>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9"/>
                                        </p:tgtEl>
                                        <p:attrNameLst>
                                          <p:attrName>style.visibility</p:attrName>
                                        </p:attrNameLst>
                                      </p:cBhvr>
                                      <p:to>
                                        <p:strVal val="visible"/>
                                      </p:to>
                                    </p:set>
                                    <p:anim calcmode="lin" valueType="num">
                                      <p:cBhvr additive="base">
                                        <p:cTn id="86" dur="3000" fill="hold"/>
                                        <p:tgtEl>
                                          <p:spTgt spid="29"/>
                                        </p:tgtEl>
                                        <p:attrNameLst>
                                          <p:attrName>ppt_x</p:attrName>
                                        </p:attrNameLst>
                                      </p:cBhvr>
                                      <p:tavLst>
                                        <p:tav tm="0">
                                          <p:val>
                                            <p:strVal val="0-#ppt_w/2"/>
                                          </p:val>
                                        </p:tav>
                                        <p:tav tm="100000">
                                          <p:val>
                                            <p:strVal val="#ppt_x"/>
                                          </p:val>
                                        </p:tav>
                                      </p:tavLst>
                                    </p:anim>
                                    <p:anim calcmode="lin" valueType="num">
                                      <p:cBhvr additive="base">
                                        <p:cTn id="87" dur="3000" fill="hold"/>
                                        <p:tgtEl>
                                          <p:spTgt spid="29"/>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30"/>
                                        </p:tgtEl>
                                        <p:attrNameLst>
                                          <p:attrName>style.visibility</p:attrName>
                                        </p:attrNameLst>
                                      </p:cBhvr>
                                      <p:to>
                                        <p:strVal val="visible"/>
                                      </p:to>
                                    </p:set>
                                    <p:anim calcmode="lin" valueType="num">
                                      <p:cBhvr additive="base">
                                        <p:cTn id="90" dur="3000" fill="hold"/>
                                        <p:tgtEl>
                                          <p:spTgt spid="30"/>
                                        </p:tgtEl>
                                        <p:attrNameLst>
                                          <p:attrName>ppt_x</p:attrName>
                                        </p:attrNameLst>
                                      </p:cBhvr>
                                      <p:tavLst>
                                        <p:tav tm="0">
                                          <p:val>
                                            <p:strVal val="0-#ppt_w/2"/>
                                          </p:val>
                                        </p:tav>
                                        <p:tav tm="100000">
                                          <p:val>
                                            <p:strVal val="#ppt_x"/>
                                          </p:val>
                                        </p:tav>
                                      </p:tavLst>
                                    </p:anim>
                                    <p:anim calcmode="lin" valueType="num">
                                      <p:cBhvr additive="base">
                                        <p:cTn id="91" dur="3000" fill="hold"/>
                                        <p:tgtEl>
                                          <p:spTgt spid="30"/>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31"/>
                                        </p:tgtEl>
                                        <p:attrNameLst>
                                          <p:attrName>style.visibility</p:attrName>
                                        </p:attrNameLst>
                                      </p:cBhvr>
                                      <p:to>
                                        <p:strVal val="visible"/>
                                      </p:to>
                                    </p:set>
                                    <p:anim calcmode="lin" valueType="num">
                                      <p:cBhvr additive="base">
                                        <p:cTn id="94" dur="3000" fill="hold"/>
                                        <p:tgtEl>
                                          <p:spTgt spid="31"/>
                                        </p:tgtEl>
                                        <p:attrNameLst>
                                          <p:attrName>ppt_x</p:attrName>
                                        </p:attrNameLst>
                                      </p:cBhvr>
                                      <p:tavLst>
                                        <p:tav tm="0">
                                          <p:val>
                                            <p:strVal val="0-#ppt_w/2"/>
                                          </p:val>
                                        </p:tav>
                                        <p:tav tm="100000">
                                          <p:val>
                                            <p:strVal val="#ppt_x"/>
                                          </p:val>
                                        </p:tav>
                                      </p:tavLst>
                                    </p:anim>
                                    <p:anim calcmode="lin" valueType="num">
                                      <p:cBhvr additive="base">
                                        <p:cTn id="95" dur="3000" fill="hold"/>
                                        <p:tgtEl>
                                          <p:spTgt spid="31"/>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32"/>
                                        </p:tgtEl>
                                        <p:attrNameLst>
                                          <p:attrName>style.visibility</p:attrName>
                                        </p:attrNameLst>
                                      </p:cBhvr>
                                      <p:to>
                                        <p:strVal val="visible"/>
                                      </p:to>
                                    </p:set>
                                    <p:anim calcmode="lin" valueType="num">
                                      <p:cBhvr additive="base">
                                        <p:cTn id="98" dur="3000" fill="hold"/>
                                        <p:tgtEl>
                                          <p:spTgt spid="32"/>
                                        </p:tgtEl>
                                        <p:attrNameLst>
                                          <p:attrName>ppt_x</p:attrName>
                                        </p:attrNameLst>
                                      </p:cBhvr>
                                      <p:tavLst>
                                        <p:tav tm="0">
                                          <p:val>
                                            <p:strVal val="0-#ppt_w/2"/>
                                          </p:val>
                                        </p:tav>
                                        <p:tav tm="100000">
                                          <p:val>
                                            <p:strVal val="#ppt_x"/>
                                          </p:val>
                                        </p:tav>
                                      </p:tavLst>
                                    </p:anim>
                                    <p:anim calcmode="lin" valueType="num">
                                      <p:cBhvr additive="base">
                                        <p:cTn id="99" dur="3000" fill="hold"/>
                                        <p:tgtEl>
                                          <p:spTgt spid="32"/>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33"/>
                                        </p:tgtEl>
                                        <p:attrNameLst>
                                          <p:attrName>style.visibility</p:attrName>
                                        </p:attrNameLst>
                                      </p:cBhvr>
                                      <p:to>
                                        <p:strVal val="visible"/>
                                      </p:to>
                                    </p:set>
                                    <p:anim calcmode="lin" valueType="num">
                                      <p:cBhvr additive="base">
                                        <p:cTn id="102" dur="3000" fill="hold"/>
                                        <p:tgtEl>
                                          <p:spTgt spid="33"/>
                                        </p:tgtEl>
                                        <p:attrNameLst>
                                          <p:attrName>ppt_x</p:attrName>
                                        </p:attrNameLst>
                                      </p:cBhvr>
                                      <p:tavLst>
                                        <p:tav tm="0">
                                          <p:val>
                                            <p:strVal val="0-#ppt_w/2"/>
                                          </p:val>
                                        </p:tav>
                                        <p:tav tm="100000">
                                          <p:val>
                                            <p:strVal val="#ppt_x"/>
                                          </p:val>
                                        </p:tav>
                                      </p:tavLst>
                                    </p:anim>
                                    <p:anim calcmode="lin" valueType="num">
                                      <p:cBhvr additive="base">
                                        <p:cTn id="103" dur="3000" fill="hold"/>
                                        <p:tgtEl>
                                          <p:spTgt spid="33"/>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34"/>
                                        </p:tgtEl>
                                        <p:attrNameLst>
                                          <p:attrName>style.visibility</p:attrName>
                                        </p:attrNameLst>
                                      </p:cBhvr>
                                      <p:to>
                                        <p:strVal val="visible"/>
                                      </p:to>
                                    </p:set>
                                    <p:anim calcmode="lin" valueType="num">
                                      <p:cBhvr additive="base">
                                        <p:cTn id="106" dur="3000" fill="hold"/>
                                        <p:tgtEl>
                                          <p:spTgt spid="34"/>
                                        </p:tgtEl>
                                        <p:attrNameLst>
                                          <p:attrName>ppt_x</p:attrName>
                                        </p:attrNameLst>
                                      </p:cBhvr>
                                      <p:tavLst>
                                        <p:tav tm="0">
                                          <p:val>
                                            <p:strVal val="0-#ppt_w/2"/>
                                          </p:val>
                                        </p:tav>
                                        <p:tav tm="100000">
                                          <p:val>
                                            <p:strVal val="#ppt_x"/>
                                          </p:val>
                                        </p:tav>
                                      </p:tavLst>
                                    </p:anim>
                                    <p:anim calcmode="lin" valueType="num">
                                      <p:cBhvr additive="base">
                                        <p:cTn id="107" dur="3000" fill="hold"/>
                                        <p:tgtEl>
                                          <p:spTgt spid="34"/>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15"/>
                                        </p:tgtEl>
                                        <p:attrNameLst>
                                          <p:attrName>style.visibility</p:attrName>
                                        </p:attrNameLst>
                                      </p:cBhvr>
                                      <p:to>
                                        <p:strVal val="visible"/>
                                      </p:to>
                                    </p:set>
                                    <p:anim calcmode="lin" valueType="num">
                                      <p:cBhvr additive="base">
                                        <p:cTn id="110" dur="3000" fill="hold"/>
                                        <p:tgtEl>
                                          <p:spTgt spid="15"/>
                                        </p:tgtEl>
                                        <p:attrNameLst>
                                          <p:attrName>ppt_x</p:attrName>
                                        </p:attrNameLst>
                                      </p:cBhvr>
                                      <p:tavLst>
                                        <p:tav tm="0">
                                          <p:val>
                                            <p:strVal val="0-#ppt_w/2"/>
                                          </p:val>
                                        </p:tav>
                                        <p:tav tm="100000">
                                          <p:val>
                                            <p:strVal val="#ppt_x"/>
                                          </p:val>
                                        </p:tav>
                                      </p:tavLst>
                                    </p:anim>
                                    <p:anim calcmode="lin" valueType="num">
                                      <p:cBhvr additive="base">
                                        <p:cTn id="111" dur="3000" fill="hold"/>
                                        <p:tgtEl>
                                          <p:spTgt spid="15"/>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additive="base">
                                        <p:cTn id="114" dur="3000" fill="hold"/>
                                        <p:tgtEl>
                                          <p:spTgt spid="16"/>
                                        </p:tgtEl>
                                        <p:attrNameLst>
                                          <p:attrName>ppt_x</p:attrName>
                                        </p:attrNameLst>
                                      </p:cBhvr>
                                      <p:tavLst>
                                        <p:tav tm="0">
                                          <p:val>
                                            <p:strVal val="0-#ppt_w/2"/>
                                          </p:val>
                                        </p:tav>
                                        <p:tav tm="100000">
                                          <p:val>
                                            <p:strVal val="#ppt_x"/>
                                          </p:val>
                                        </p:tav>
                                      </p:tavLst>
                                    </p:anim>
                                    <p:anim calcmode="lin" valueType="num">
                                      <p:cBhvr additive="base">
                                        <p:cTn id="115" dur="3000" fill="hold"/>
                                        <p:tgtEl>
                                          <p:spTgt spid="16"/>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17"/>
                                        </p:tgtEl>
                                        <p:attrNameLst>
                                          <p:attrName>style.visibility</p:attrName>
                                        </p:attrNameLst>
                                      </p:cBhvr>
                                      <p:to>
                                        <p:strVal val="visible"/>
                                      </p:to>
                                    </p:set>
                                    <p:anim calcmode="lin" valueType="num">
                                      <p:cBhvr additive="base">
                                        <p:cTn id="118" dur="3000" fill="hold"/>
                                        <p:tgtEl>
                                          <p:spTgt spid="17"/>
                                        </p:tgtEl>
                                        <p:attrNameLst>
                                          <p:attrName>ppt_x</p:attrName>
                                        </p:attrNameLst>
                                      </p:cBhvr>
                                      <p:tavLst>
                                        <p:tav tm="0">
                                          <p:val>
                                            <p:strVal val="0-#ppt_w/2"/>
                                          </p:val>
                                        </p:tav>
                                        <p:tav tm="100000">
                                          <p:val>
                                            <p:strVal val="#ppt_x"/>
                                          </p:val>
                                        </p:tav>
                                      </p:tavLst>
                                    </p:anim>
                                    <p:anim calcmode="lin" valueType="num">
                                      <p:cBhvr additive="base">
                                        <p:cTn id="119" dur="3000" fill="hold"/>
                                        <p:tgtEl>
                                          <p:spTgt spid="17"/>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18"/>
                                        </p:tgtEl>
                                        <p:attrNameLst>
                                          <p:attrName>style.visibility</p:attrName>
                                        </p:attrNameLst>
                                      </p:cBhvr>
                                      <p:to>
                                        <p:strVal val="visible"/>
                                      </p:to>
                                    </p:set>
                                    <p:anim calcmode="lin" valueType="num">
                                      <p:cBhvr additive="base">
                                        <p:cTn id="122" dur="3000" fill="hold"/>
                                        <p:tgtEl>
                                          <p:spTgt spid="18"/>
                                        </p:tgtEl>
                                        <p:attrNameLst>
                                          <p:attrName>ppt_x</p:attrName>
                                        </p:attrNameLst>
                                      </p:cBhvr>
                                      <p:tavLst>
                                        <p:tav tm="0">
                                          <p:val>
                                            <p:strVal val="0-#ppt_w/2"/>
                                          </p:val>
                                        </p:tav>
                                        <p:tav tm="100000">
                                          <p:val>
                                            <p:strVal val="#ppt_x"/>
                                          </p:val>
                                        </p:tav>
                                      </p:tavLst>
                                    </p:anim>
                                    <p:anim calcmode="lin" valueType="num">
                                      <p:cBhvr additive="base">
                                        <p:cTn id="123" dur="3000" fill="hold"/>
                                        <p:tgtEl>
                                          <p:spTgt spid="18"/>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19"/>
                                        </p:tgtEl>
                                        <p:attrNameLst>
                                          <p:attrName>style.visibility</p:attrName>
                                        </p:attrNameLst>
                                      </p:cBhvr>
                                      <p:to>
                                        <p:strVal val="visible"/>
                                      </p:to>
                                    </p:set>
                                    <p:anim calcmode="lin" valueType="num">
                                      <p:cBhvr additive="base">
                                        <p:cTn id="126" dur="3000" fill="hold"/>
                                        <p:tgtEl>
                                          <p:spTgt spid="19"/>
                                        </p:tgtEl>
                                        <p:attrNameLst>
                                          <p:attrName>ppt_x</p:attrName>
                                        </p:attrNameLst>
                                      </p:cBhvr>
                                      <p:tavLst>
                                        <p:tav tm="0">
                                          <p:val>
                                            <p:strVal val="0-#ppt_w/2"/>
                                          </p:val>
                                        </p:tav>
                                        <p:tav tm="100000">
                                          <p:val>
                                            <p:strVal val="#ppt_x"/>
                                          </p:val>
                                        </p:tav>
                                      </p:tavLst>
                                    </p:anim>
                                    <p:anim calcmode="lin" valueType="num">
                                      <p:cBhvr additive="base">
                                        <p:cTn id="127" dur="3000" fill="hold"/>
                                        <p:tgtEl>
                                          <p:spTgt spid="19"/>
                                        </p:tgtEl>
                                        <p:attrNameLst>
                                          <p:attrName>ppt_y</p:attrName>
                                        </p:attrNameLst>
                                      </p:cBhvr>
                                      <p:tavLst>
                                        <p:tav tm="0">
                                          <p:val>
                                            <p:strVal val="#ppt_y"/>
                                          </p:val>
                                        </p:tav>
                                        <p:tav tm="100000">
                                          <p:val>
                                            <p:strVal val="#ppt_y"/>
                                          </p:val>
                                        </p:tav>
                                      </p:tavLst>
                                    </p:anim>
                                  </p:childTnLst>
                                </p:cTn>
                              </p:par>
                              <p:par>
                                <p:cTn id="128" presetID="8" presetClass="emph" presetSubtype="0" fill="hold" grpId="2" nodeType="withEffect">
                                  <p:stCondLst>
                                    <p:cond delay="0"/>
                                  </p:stCondLst>
                                  <p:childTnLst>
                                    <p:animRot by="21600000">
                                      <p:cBhvr>
                                        <p:cTn id="129" dur="3000" fill="hold"/>
                                        <p:tgtEl>
                                          <p:spTgt spid="5"/>
                                        </p:tgtEl>
                                        <p:attrNameLst>
                                          <p:attrName>r</p:attrName>
                                        </p:attrNameLst>
                                      </p:cBhvr>
                                    </p:animRot>
                                  </p:childTnLst>
                                </p:cTn>
                              </p:par>
                              <p:par>
                                <p:cTn id="130" presetID="8" presetClass="emph" presetSubtype="0" fill="hold" grpId="2" nodeType="withEffect">
                                  <p:stCondLst>
                                    <p:cond delay="0"/>
                                  </p:stCondLst>
                                  <p:childTnLst>
                                    <p:animRot by="21600000">
                                      <p:cBhvr>
                                        <p:cTn id="131" dur="3000" fill="hold"/>
                                        <p:tgtEl>
                                          <p:spTgt spid="6"/>
                                        </p:tgtEl>
                                        <p:attrNameLst>
                                          <p:attrName>r</p:attrName>
                                        </p:attrNameLst>
                                      </p:cBhvr>
                                    </p:animRot>
                                  </p:childTnLst>
                                </p:cTn>
                              </p:par>
                              <p:par>
                                <p:cTn id="132" presetID="8" presetClass="emph" presetSubtype="0" fill="hold" grpId="2" nodeType="withEffect">
                                  <p:stCondLst>
                                    <p:cond delay="0"/>
                                  </p:stCondLst>
                                  <p:childTnLst>
                                    <p:animRot by="21600000">
                                      <p:cBhvr>
                                        <p:cTn id="133" dur="3000" fill="hold"/>
                                        <p:tgtEl>
                                          <p:spTgt spid="7"/>
                                        </p:tgtEl>
                                        <p:attrNameLst>
                                          <p:attrName>r</p:attrName>
                                        </p:attrNameLst>
                                      </p:cBhvr>
                                    </p:animRot>
                                  </p:childTnLst>
                                </p:cTn>
                              </p:par>
                              <p:par>
                                <p:cTn id="134" presetID="8" presetClass="emph" presetSubtype="0" fill="hold" grpId="2" nodeType="withEffect">
                                  <p:stCondLst>
                                    <p:cond delay="0"/>
                                  </p:stCondLst>
                                  <p:childTnLst>
                                    <p:animRot by="21600000">
                                      <p:cBhvr>
                                        <p:cTn id="135" dur="3000" fill="hold"/>
                                        <p:tgtEl>
                                          <p:spTgt spid="8"/>
                                        </p:tgtEl>
                                        <p:attrNameLst>
                                          <p:attrName>r</p:attrName>
                                        </p:attrNameLst>
                                      </p:cBhvr>
                                    </p:animRot>
                                  </p:childTnLst>
                                </p:cTn>
                              </p:par>
                              <p:par>
                                <p:cTn id="136" presetID="8" presetClass="emph" presetSubtype="0" fill="hold" grpId="2" nodeType="withEffect">
                                  <p:stCondLst>
                                    <p:cond delay="0"/>
                                  </p:stCondLst>
                                  <p:childTnLst>
                                    <p:animRot by="21600000">
                                      <p:cBhvr>
                                        <p:cTn id="137" dur="3000" fill="hold"/>
                                        <p:tgtEl>
                                          <p:spTgt spid="10"/>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11"/>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12"/>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13"/>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15"/>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16"/>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7"/>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8"/>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20"/>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21"/>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22"/>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23"/>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25"/>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26"/>
                                        </p:tgtEl>
                                        <p:attrNameLst>
                                          <p:attrName>r</p:attrName>
                                        </p:attrNameLst>
                                      </p:cBhvr>
                                    </p:animRot>
                                  </p:childTnLst>
                                </p:cTn>
                              </p:par>
                              <p:par>
                                <p:cTn id="164" presetID="8" presetClass="emph" presetSubtype="0" fill="hold" grpId="2" nodeType="withEffect">
                                  <p:stCondLst>
                                    <p:cond delay="0"/>
                                  </p:stCondLst>
                                  <p:childTnLst>
                                    <p:animRot by="21600000">
                                      <p:cBhvr>
                                        <p:cTn id="165" dur="3000" fill="hold"/>
                                        <p:tgtEl>
                                          <p:spTgt spid="27"/>
                                        </p:tgtEl>
                                        <p:attrNameLst>
                                          <p:attrName>r</p:attrName>
                                        </p:attrNameLst>
                                      </p:cBhvr>
                                    </p:animRot>
                                  </p:childTnLst>
                                </p:cTn>
                              </p:par>
                              <p:par>
                                <p:cTn id="166" presetID="8" presetClass="emph" presetSubtype="0" fill="hold" grpId="2" nodeType="withEffect">
                                  <p:stCondLst>
                                    <p:cond delay="0"/>
                                  </p:stCondLst>
                                  <p:childTnLst>
                                    <p:animRot by="21600000">
                                      <p:cBhvr>
                                        <p:cTn id="167" dur="3000" fill="hold"/>
                                        <p:tgtEl>
                                          <p:spTgt spid="28"/>
                                        </p:tgtEl>
                                        <p:attrNameLst>
                                          <p:attrName>r</p:attrName>
                                        </p:attrNameLst>
                                      </p:cBhvr>
                                    </p:animRot>
                                  </p:childTnLst>
                                </p:cTn>
                              </p:par>
                              <p:par>
                                <p:cTn id="168" presetID="8" presetClass="emph" presetSubtype="0" fill="hold" grpId="2" nodeType="withEffect">
                                  <p:stCondLst>
                                    <p:cond delay="0"/>
                                  </p:stCondLst>
                                  <p:childTnLst>
                                    <p:animRot by="21600000">
                                      <p:cBhvr>
                                        <p:cTn id="169" dur="3000" fill="hold"/>
                                        <p:tgtEl>
                                          <p:spTgt spid="30"/>
                                        </p:tgtEl>
                                        <p:attrNameLst>
                                          <p:attrName>r</p:attrName>
                                        </p:attrNameLst>
                                      </p:cBhvr>
                                    </p:animRot>
                                  </p:childTnLst>
                                </p:cTn>
                              </p:par>
                              <p:par>
                                <p:cTn id="170" presetID="8" presetClass="emph" presetSubtype="0" fill="hold" grpId="2" nodeType="withEffect">
                                  <p:stCondLst>
                                    <p:cond delay="0"/>
                                  </p:stCondLst>
                                  <p:childTnLst>
                                    <p:animRot by="21600000">
                                      <p:cBhvr>
                                        <p:cTn id="171" dur="3000" fill="hold"/>
                                        <p:tgtEl>
                                          <p:spTgt spid="31"/>
                                        </p:tgtEl>
                                        <p:attrNameLst>
                                          <p:attrName>r</p:attrName>
                                        </p:attrNameLst>
                                      </p:cBhvr>
                                    </p:animRot>
                                  </p:childTnLst>
                                </p:cTn>
                              </p:par>
                              <p:par>
                                <p:cTn id="172" presetID="8" presetClass="emph" presetSubtype="0" fill="hold" grpId="2" nodeType="withEffect">
                                  <p:stCondLst>
                                    <p:cond delay="0"/>
                                  </p:stCondLst>
                                  <p:childTnLst>
                                    <p:animRot by="21600000">
                                      <p:cBhvr>
                                        <p:cTn id="173" dur="3000" fill="hold"/>
                                        <p:tgtEl>
                                          <p:spTgt spid="32"/>
                                        </p:tgtEl>
                                        <p:attrNameLst>
                                          <p:attrName>r</p:attrName>
                                        </p:attrNameLst>
                                      </p:cBhvr>
                                    </p:animRot>
                                  </p:childTnLst>
                                </p:cTn>
                              </p:par>
                              <p:par>
                                <p:cTn id="174" presetID="8" presetClass="emph" presetSubtype="0" fill="hold" grpId="2" nodeType="withEffect">
                                  <p:stCondLst>
                                    <p:cond delay="0"/>
                                  </p:stCondLst>
                                  <p:childTnLst>
                                    <p:animRot by="21600000">
                                      <p:cBhvr>
                                        <p:cTn id="175" dur="3000" fill="hold"/>
                                        <p:tgtEl>
                                          <p:spTgt spid="33"/>
                                        </p:tgtEl>
                                        <p:attrNameLst>
                                          <p:attrName>r</p:attrName>
                                        </p:attrNameLst>
                                      </p:cBhvr>
                                    </p:animRot>
                                  </p:childTnLst>
                                </p:cTn>
                              </p:par>
                              <p:par>
                                <p:cTn id="176" presetID="8" presetClass="emph" presetSubtype="0" fill="hold" grpId="2" nodeType="withEffect">
                                  <p:stCondLst>
                                    <p:cond delay="0"/>
                                  </p:stCondLst>
                                  <p:childTnLst>
                                    <p:animRot by="21600000">
                                      <p:cBhvr>
                                        <p:cTn id="177" dur="3000" fill="hold"/>
                                        <p:tgtEl>
                                          <p:spTgt spid="9"/>
                                        </p:tgtEl>
                                        <p:attrNameLst>
                                          <p:attrName>r</p:attrName>
                                        </p:attrNameLst>
                                      </p:cBhvr>
                                    </p:animRot>
                                  </p:childTnLst>
                                </p:cTn>
                              </p:par>
                              <p:par>
                                <p:cTn id="178" presetID="8" presetClass="emph" presetSubtype="0" fill="hold" grpId="2" nodeType="withEffect">
                                  <p:stCondLst>
                                    <p:cond delay="0"/>
                                  </p:stCondLst>
                                  <p:childTnLst>
                                    <p:animRot by="21600000">
                                      <p:cBhvr>
                                        <p:cTn id="179" dur="3000" fill="hold"/>
                                        <p:tgtEl>
                                          <p:spTgt spid="14"/>
                                        </p:tgtEl>
                                        <p:attrNameLst>
                                          <p:attrName>r</p:attrName>
                                        </p:attrNameLst>
                                      </p:cBhvr>
                                    </p:animRot>
                                  </p:childTnLst>
                                </p:cTn>
                              </p:par>
                              <p:par>
                                <p:cTn id="180" presetID="8" presetClass="emph" presetSubtype="0" fill="hold" grpId="2" nodeType="withEffect">
                                  <p:stCondLst>
                                    <p:cond delay="0"/>
                                  </p:stCondLst>
                                  <p:childTnLst>
                                    <p:animRot by="21600000">
                                      <p:cBhvr>
                                        <p:cTn id="181" dur="3000" fill="hold"/>
                                        <p:tgtEl>
                                          <p:spTgt spid="19"/>
                                        </p:tgtEl>
                                        <p:attrNameLst>
                                          <p:attrName>r</p:attrName>
                                        </p:attrNameLst>
                                      </p:cBhvr>
                                    </p:animRot>
                                  </p:childTnLst>
                                </p:cTn>
                              </p:par>
                              <p:par>
                                <p:cTn id="182" presetID="8" presetClass="emph" presetSubtype="0" fill="hold" grpId="2" nodeType="withEffect">
                                  <p:stCondLst>
                                    <p:cond delay="0"/>
                                  </p:stCondLst>
                                  <p:childTnLst>
                                    <p:animRot by="21600000">
                                      <p:cBhvr>
                                        <p:cTn id="183" dur="3000" fill="hold"/>
                                        <p:tgtEl>
                                          <p:spTgt spid="24"/>
                                        </p:tgtEl>
                                        <p:attrNameLst>
                                          <p:attrName>r</p:attrName>
                                        </p:attrNameLst>
                                      </p:cBhvr>
                                    </p:animRot>
                                  </p:childTnLst>
                                </p:cTn>
                              </p:par>
                              <p:par>
                                <p:cTn id="184" presetID="8" presetClass="emph" presetSubtype="0" fill="hold" grpId="2" nodeType="withEffect">
                                  <p:stCondLst>
                                    <p:cond delay="0"/>
                                  </p:stCondLst>
                                  <p:childTnLst>
                                    <p:animRot by="21600000">
                                      <p:cBhvr>
                                        <p:cTn id="185" dur="3000" fill="hold"/>
                                        <p:tgtEl>
                                          <p:spTgt spid="29"/>
                                        </p:tgtEl>
                                        <p:attrNameLst>
                                          <p:attrName>r</p:attrName>
                                        </p:attrNameLst>
                                      </p:cBhvr>
                                    </p:animRot>
                                  </p:childTnLst>
                                </p:cTn>
                              </p:par>
                              <p:par>
                                <p:cTn id="186" presetID="8" presetClass="emph" presetSubtype="0" fill="hold" grpId="2" nodeType="withEffect">
                                  <p:stCondLst>
                                    <p:cond delay="0"/>
                                  </p:stCondLst>
                                  <p:childTnLst>
                                    <p:animRot by="21600000">
                                      <p:cBhvr>
                                        <p:cTn id="187" dur="3000" fill="hold"/>
                                        <p:tgtEl>
                                          <p:spTgt spid="34"/>
                                        </p:tgtEl>
                                        <p:attrNameLst>
                                          <p:attrName>r</p:attrName>
                                        </p:attrNameLst>
                                      </p:cBhvr>
                                    </p:animRot>
                                  </p:childTnLst>
                                </p:cTn>
                              </p:par>
                            </p:childTnLst>
                          </p:cTn>
                        </p:par>
                        <p:par>
                          <p:cTn id="188" fill="hold">
                            <p:stCondLst>
                              <p:cond delay="3000"/>
                            </p:stCondLst>
                            <p:childTnLst>
                              <p:par>
                                <p:cTn id="189" presetID="2" presetClass="exit" presetSubtype="4" fill="hold" grpId="3" nodeType="afterEffect">
                                  <p:stCondLst>
                                    <p:cond delay="0"/>
                                  </p:stCondLst>
                                  <p:childTnLst>
                                    <p:anim calcmode="lin" valueType="num">
                                      <p:cBhvr additive="base">
                                        <p:cTn id="190" dur="3000"/>
                                        <p:tgtEl>
                                          <p:spTgt spid="5"/>
                                        </p:tgtEl>
                                        <p:attrNameLst>
                                          <p:attrName>ppt_x</p:attrName>
                                        </p:attrNameLst>
                                      </p:cBhvr>
                                      <p:tavLst>
                                        <p:tav tm="0">
                                          <p:val>
                                            <p:strVal val="ppt_x"/>
                                          </p:val>
                                        </p:tav>
                                        <p:tav tm="100000">
                                          <p:val>
                                            <p:strVal val="ppt_x"/>
                                          </p:val>
                                        </p:tav>
                                      </p:tavLst>
                                    </p:anim>
                                    <p:anim calcmode="lin" valueType="num">
                                      <p:cBhvr additive="base">
                                        <p:cTn id="191" dur="3000"/>
                                        <p:tgtEl>
                                          <p:spTgt spid="5"/>
                                        </p:tgtEl>
                                        <p:attrNameLst>
                                          <p:attrName>ppt_y</p:attrName>
                                        </p:attrNameLst>
                                      </p:cBhvr>
                                      <p:tavLst>
                                        <p:tav tm="0">
                                          <p:val>
                                            <p:strVal val="ppt_y"/>
                                          </p:val>
                                        </p:tav>
                                        <p:tav tm="100000">
                                          <p:val>
                                            <p:strVal val="1+ppt_h/2"/>
                                          </p:val>
                                        </p:tav>
                                      </p:tavLst>
                                    </p:anim>
                                    <p:set>
                                      <p:cBhvr>
                                        <p:cTn id="192" dur="1" fill="hold">
                                          <p:stCondLst>
                                            <p:cond delay="2999"/>
                                          </p:stCondLst>
                                        </p:cTn>
                                        <p:tgtEl>
                                          <p:spTgt spid="5"/>
                                        </p:tgtEl>
                                        <p:attrNameLst>
                                          <p:attrName>style.visibility</p:attrName>
                                        </p:attrNameLst>
                                      </p:cBhvr>
                                      <p:to>
                                        <p:strVal val="hidden"/>
                                      </p:to>
                                    </p:set>
                                  </p:childTnLst>
                                </p:cTn>
                              </p:par>
                              <p:par>
                                <p:cTn id="193" presetID="2" presetClass="exit" presetSubtype="4" fill="hold" grpId="3" nodeType="withEffect">
                                  <p:stCondLst>
                                    <p:cond delay="0"/>
                                  </p:stCondLst>
                                  <p:childTnLst>
                                    <p:anim calcmode="lin" valueType="num">
                                      <p:cBhvr additive="base">
                                        <p:cTn id="194" dur="3000"/>
                                        <p:tgtEl>
                                          <p:spTgt spid="6"/>
                                        </p:tgtEl>
                                        <p:attrNameLst>
                                          <p:attrName>ppt_x</p:attrName>
                                        </p:attrNameLst>
                                      </p:cBhvr>
                                      <p:tavLst>
                                        <p:tav tm="0">
                                          <p:val>
                                            <p:strVal val="ppt_x"/>
                                          </p:val>
                                        </p:tav>
                                        <p:tav tm="100000">
                                          <p:val>
                                            <p:strVal val="ppt_x"/>
                                          </p:val>
                                        </p:tav>
                                      </p:tavLst>
                                    </p:anim>
                                    <p:anim calcmode="lin" valueType="num">
                                      <p:cBhvr additive="base">
                                        <p:cTn id="195" dur="3000"/>
                                        <p:tgtEl>
                                          <p:spTgt spid="6"/>
                                        </p:tgtEl>
                                        <p:attrNameLst>
                                          <p:attrName>ppt_y</p:attrName>
                                        </p:attrNameLst>
                                      </p:cBhvr>
                                      <p:tavLst>
                                        <p:tav tm="0">
                                          <p:val>
                                            <p:strVal val="ppt_y"/>
                                          </p:val>
                                        </p:tav>
                                        <p:tav tm="100000">
                                          <p:val>
                                            <p:strVal val="1+ppt_h/2"/>
                                          </p:val>
                                        </p:tav>
                                      </p:tavLst>
                                    </p:anim>
                                    <p:set>
                                      <p:cBhvr>
                                        <p:cTn id="196" dur="1" fill="hold">
                                          <p:stCondLst>
                                            <p:cond delay="2999"/>
                                          </p:stCondLst>
                                        </p:cTn>
                                        <p:tgtEl>
                                          <p:spTgt spid="6"/>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3000"/>
                                        <p:tgtEl>
                                          <p:spTgt spid="7"/>
                                        </p:tgtEl>
                                        <p:attrNameLst>
                                          <p:attrName>ppt_x</p:attrName>
                                        </p:attrNameLst>
                                      </p:cBhvr>
                                      <p:tavLst>
                                        <p:tav tm="0">
                                          <p:val>
                                            <p:strVal val="ppt_x"/>
                                          </p:val>
                                        </p:tav>
                                        <p:tav tm="100000">
                                          <p:val>
                                            <p:strVal val="ppt_x"/>
                                          </p:val>
                                        </p:tav>
                                      </p:tavLst>
                                    </p:anim>
                                    <p:anim calcmode="lin" valueType="num">
                                      <p:cBhvr additive="base">
                                        <p:cTn id="199" dur="3000"/>
                                        <p:tgtEl>
                                          <p:spTgt spid="7"/>
                                        </p:tgtEl>
                                        <p:attrNameLst>
                                          <p:attrName>ppt_y</p:attrName>
                                        </p:attrNameLst>
                                      </p:cBhvr>
                                      <p:tavLst>
                                        <p:tav tm="0">
                                          <p:val>
                                            <p:strVal val="ppt_y"/>
                                          </p:val>
                                        </p:tav>
                                        <p:tav tm="100000">
                                          <p:val>
                                            <p:strVal val="1+ppt_h/2"/>
                                          </p:val>
                                        </p:tav>
                                      </p:tavLst>
                                    </p:anim>
                                    <p:set>
                                      <p:cBhvr>
                                        <p:cTn id="200" dur="1" fill="hold">
                                          <p:stCondLst>
                                            <p:cond delay="2999"/>
                                          </p:stCondLst>
                                        </p:cTn>
                                        <p:tgtEl>
                                          <p:spTgt spid="7"/>
                                        </p:tgtEl>
                                        <p:attrNameLst>
                                          <p:attrName>style.visibility</p:attrName>
                                        </p:attrNameLst>
                                      </p:cBhvr>
                                      <p:to>
                                        <p:strVal val="hidden"/>
                                      </p:to>
                                    </p:set>
                                  </p:childTnLst>
                                </p:cTn>
                              </p:par>
                              <p:par>
                                <p:cTn id="201" presetID="2" presetClass="exit" presetSubtype="4" fill="hold" grpId="3" nodeType="withEffect">
                                  <p:stCondLst>
                                    <p:cond delay="0"/>
                                  </p:stCondLst>
                                  <p:childTnLst>
                                    <p:anim calcmode="lin" valueType="num">
                                      <p:cBhvr additive="base">
                                        <p:cTn id="202" dur="3000"/>
                                        <p:tgtEl>
                                          <p:spTgt spid="8"/>
                                        </p:tgtEl>
                                        <p:attrNameLst>
                                          <p:attrName>ppt_x</p:attrName>
                                        </p:attrNameLst>
                                      </p:cBhvr>
                                      <p:tavLst>
                                        <p:tav tm="0">
                                          <p:val>
                                            <p:strVal val="ppt_x"/>
                                          </p:val>
                                        </p:tav>
                                        <p:tav tm="100000">
                                          <p:val>
                                            <p:strVal val="ppt_x"/>
                                          </p:val>
                                        </p:tav>
                                      </p:tavLst>
                                    </p:anim>
                                    <p:anim calcmode="lin" valueType="num">
                                      <p:cBhvr additive="base">
                                        <p:cTn id="203" dur="3000"/>
                                        <p:tgtEl>
                                          <p:spTgt spid="8"/>
                                        </p:tgtEl>
                                        <p:attrNameLst>
                                          <p:attrName>ppt_y</p:attrName>
                                        </p:attrNameLst>
                                      </p:cBhvr>
                                      <p:tavLst>
                                        <p:tav tm="0">
                                          <p:val>
                                            <p:strVal val="ppt_y"/>
                                          </p:val>
                                        </p:tav>
                                        <p:tav tm="100000">
                                          <p:val>
                                            <p:strVal val="1+ppt_h/2"/>
                                          </p:val>
                                        </p:tav>
                                      </p:tavLst>
                                    </p:anim>
                                    <p:set>
                                      <p:cBhvr>
                                        <p:cTn id="204" dur="1" fill="hold">
                                          <p:stCondLst>
                                            <p:cond delay="2999"/>
                                          </p:stCondLst>
                                        </p:cTn>
                                        <p:tgtEl>
                                          <p:spTgt spid="8"/>
                                        </p:tgtEl>
                                        <p:attrNameLst>
                                          <p:attrName>style.visibility</p:attrName>
                                        </p:attrNameLst>
                                      </p:cBhvr>
                                      <p:to>
                                        <p:strVal val="hidden"/>
                                      </p:to>
                                    </p:set>
                                  </p:childTnLst>
                                </p:cTn>
                              </p:par>
                              <p:par>
                                <p:cTn id="205" presetID="2" presetClass="exit" presetSubtype="4" fill="hold" grpId="3" nodeType="withEffect">
                                  <p:stCondLst>
                                    <p:cond delay="0"/>
                                  </p:stCondLst>
                                  <p:childTnLst>
                                    <p:anim calcmode="lin" valueType="num">
                                      <p:cBhvr additive="base">
                                        <p:cTn id="206" dur="3000"/>
                                        <p:tgtEl>
                                          <p:spTgt spid="9"/>
                                        </p:tgtEl>
                                        <p:attrNameLst>
                                          <p:attrName>ppt_x</p:attrName>
                                        </p:attrNameLst>
                                      </p:cBhvr>
                                      <p:tavLst>
                                        <p:tav tm="0">
                                          <p:val>
                                            <p:strVal val="ppt_x"/>
                                          </p:val>
                                        </p:tav>
                                        <p:tav tm="100000">
                                          <p:val>
                                            <p:strVal val="ppt_x"/>
                                          </p:val>
                                        </p:tav>
                                      </p:tavLst>
                                    </p:anim>
                                    <p:anim calcmode="lin" valueType="num">
                                      <p:cBhvr additive="base">
                                        <p:cTn id="207" dur="3000"/>
                                        <p:tgtEl>
                                          <p:spTgt spid="9"/>
                                        </p:tgtEl>
                                        <p:attrNameLst>
                                          <p:attrName>ppt_y</p:attrName>
                                        </p:attrNameLst>
                                      </p:cBhvr>
                                      <p:tavLst>
                                        <p:tav tm="0">
                                          <p:val>
                                            <p:strVal val="ppt_y"/>
                                          </p:val>
                                        </p:tav>
                                        <p:tav tm="100000">
                                          <p:val>
                                            <p:strVal val="1+ppt_h/2"/>
                                          </p:val>
                                        </p:tav>
                                      </p:tavLst>
                                    </p:anim>
                                    <p:set>
                                      <p:cBhvr>
                                        <p:cTn id="208" dur="1" fill="hold">
                                          <p:stCondLst>
                                            <p:cond delay="2999"/>
                                          </p:stCondLst>
                                        </p:cTn>
                                        <p:tgtEl>
                                          <p:spTgt spid="9"/>
                                        </p:tgtEl>
                                        <p:attrNameLst>
                                          <p:attrName>style.visibility</p:attrName>
                                        </p:attrNameLst>
                                      </p:cBhvr>
                                      <p:to>
                                        <p:strVal val="hidden"/>
                                      </p:to>
                                    </p:set>
                                  </p:childTnLst>
                                </p:cTn>
                              </p:par>
                              <p:par>
                                <p:cTn id="209" presetID="2" presetClass="exit" presetSubtype="4" fill="hold" grpId="3" nodeType="withEffect">
                                  <p:stCondLst>
                                    <p:cond delay="0"/>
                                  </p:stCondLst>
                                  <p:childTnLst>
                                    <p:anim calcmode="lin" valueType="num">
                                      <p:cBhvr additive="base">
                                        <p:cTn id="210" dur="3000"/>
                                        <p:tgtEl>
                                          <p:spTgt spid="10"/>
                                        </p:tgtEl>
                                        <p:attrNameLst>
                                          <p:attrName>ppt_x</p:attrName>
                                        </p:attrNameLst>
                                      </p:cBhvr>
                                      <p:tavLst>
                                        <p:tav tm="0">
                                          <p:val>
                                            <p:strVal val="ppt_x"/>
                                          </p:val>
                                        </p:tav>
                                        <p:tav tm="100000">
                                          <p:val>
                                            <p:strVal val="ppt_x"/>
                                          </p:val>
                                        </p:tav>
                                      </p:tavLst>
                                    </p:anim>
                                    <p:anim calcmode="lin" valueType="num">
                                      <p:cBhvr additive="base">
                                        <p:cTn id="211" dur="3000"/>
                                        <p:tgtEl>
                                          <p:spTgt spid="10"/>
                                        </p:tgtEl>
                                        <p:attrNameLst>
                                          <p:attrName>ppt_y</p:attrName>
                                        </p:attrNameLst>
                                      </p:cBhvr>
                                      <p:tavLst>
                                        <p:tav tm="0">
                                          <p:val>
                                            <p:strVal val="ppt_y"/>
                                          </p:val>
                                        </p:tav>
                                        <p:tav tm="100000">
                                          <p:val>
                                            <p:strVal val="1+ppt_h/2"/>
                                          </p:val>
                                        </p:tav>
                                      </p:tavLst>
                                    </p:anim>
                                    <p:set>
                                      <p:cBhvr>
                                        <p:cTn id="212" dur="1" fill="hold">
                                          <p:stCondLst>
                                            <p:cond delay="2999"/>
                                          </p:stCondLst>
                                        </p:cTn>
                                        <p:tgtEl>
                                          <p:spTgt spid="10"/>
                                        </p:tgtEl>
                                        <p:attrNameLst>
                                          <p:attrName>style.visibility</p:attrName>
                                        </p:attrNameLst>
                                      </p:cBhvr>
                                      <p:to>
                                        <p:strVal val="hidden"/>
                                      </p:to>
                                    </p:set>
                                  </p:childTnLst>
                                </p:cTn>
                              </p:par>
                              <p:par>
                                <p:cTn id="213" presetID="2" presetClass="exit" presetSubtype="4" fill="hold" grpId="3" nodeType="withEffect">
                                  <p:stCondLst>
                                    <p:cond delay="0"/>
                                  </p:stCondLst>
                                  <p:childTnLst>
                                    <p:anim calcmode="lin" valueType="num">
                                      <p:cBhvr additive="base">
                                        <p:cTn id="214" dur="3000"/>
                                        <p:tgtEl>
                                          <p:spTgt spid="11"/>
                                        </p:tgtEl>
                                        <p:attrNameLst>
                                          <p:attrName>ppt_x</p:attrName>
                                        </p:attrNameLst>
                                      </p:cBhvr>
                                      <p:tavLst>
                                        <p:tav tm="0">
                                          <p:val>
                                            <p:strVal val="ppt_x"/>
                                          </p:val>
                                        </p:tav>
                                        <p:tav tm="100000">
                                          <p:val>
                                            <p:strVal val="ppt_x"/>
                                          </p:val>
                                        </p:tav>
                                      </p:tavLst>
                                    </p:anim>
                                    <p:anim calcmode="lin" valueType="num">
                                      <p:cBhvr additive="base">
                                        <p:cTn id="215" dur="3000"/>
                                        <p:tgtEl>
                                          <p:spTgt spid="11"/>
                                        </p:tgtEl>
                                        <p:attrNameLst>
                                          <p:attrName>ppt_y</p:attrName>
                                        </p:attrNameLst>
                                      </p:cBhvr>
                                      <p:tavLst>
                                        <p:tav tm="0">
                                          <p:val>
                                            <p:strVal val="ppt_y"/>
                                          </p:val>
                                        </p:tav>
                                        <p:tav tm="100000">
                                          <p:val>
                                            <p:strVal val="1+ppt_h/2"/>
                                          </p:val>
                                        </p:tav>
                                      </p:tavLst>
                                    </p:anim>
                                    <p:set>
                                      <p:cBhvr>
                                        <p:cTn id="216" dur="1" fill="hold">
                                          <p:stCondLst>
                                            <p:cond delay="2999"/>
                                          </p:stCondLst>
                                        </p:cTn>
                                        <p:tgtEl>
                                          <p:spTgt spid="11"/>
                                        </p:tgtEl>
                                        <p:attrNameLst>
                                          <p:attrName>style.visibility</p:attrName>
                                        </p:attrNameLst>
                                      </p:cBhvr>
                                      <p:to>
                                        <p:strVal val="hidden"/>
                                      </p:to>
                                    </p:set>
                                  </p:childTnLst>
                                </p:cTn>
                              </p:par>
                              <p:par>
                                <p:cTn id="217" presetID="2" presetClass="exit" presetSubtype="4" fill="hold" grpId="3" nodeType="withEffect">
                                  <p:stCondLst>
                                    <p:cond delay="0"/>
                                  </p:stCondLst>
                                  <p:childTnLst>
                                    <p:anim calcmode="lin" valueType="num">
                                      <p:cBhvr additive="base">
                                        <p:cTn id="218" dur="3000"/>
                                        <p:tgtEl>
                                          <p:spTgt spid="12"/>
                                        </p:tgtEl>
                                        <p:attrNameLst>
                                          <p:attrName>ppt_x</p:attrName>
                                        </p:attrNameLst>
                                      </p:cBhvr>
                                      <p:tavLst>
                                        <p:tav tm="0">
                                          <p:val>
                                            <p:strVal val="ppt_x"/>
                                          </p:val>
                                        </p:tav>
                                        <p:tav tm="100000">
                                          <p:val>
                                            <p:strVal val="ppt_x"/>
                                          </p:val>
                                        </p:tav>
                                      </p:tavLst>
                                    </p:anim>
                                    <p:anim calcmode="lin" valueType="num">
                                      <p:cBhvr additive="base">
                                        <p:cTn id="219" dur="3000"/>
                                        <p:tgtEl>
                                          <p:spTgt spid="12"/>
                                        </p:tgtEl>
                                        <p:attrNameLst>
                                          <p:attrName>ppt_y</p:attrName>
                                        </p:attrNameLst>
                                      </p:cBhvr>
                                      <p:tavLst>
                                        <p:tav tm="0">
                                          <p:val>
                                            <p:strVal val="ppt_y"/>
                                          </p:val>
                                        </p:tav>
                                        <p:tav tm="100000">
                                          <p:val>
                                            <p:strVal val="1+ppt_h/2"/>
                                          </p:val>
                                        </p:tav>
                                      </p:tavLst>
                                    </p:anim>
                                    <p:set>
                                      <p:cBhvr>
                                        <p:cTn id="220" dur="1" fill="hold">
                                          <p:stCondLst>
                                            <p:cond delay="2999"/>
                                          </p:stCondLst>
                                        </p:cTn>
                                        <p:tgtEl>
                                          <p:spTgt spid="12"/>
                                        </p:tgtEl>
                                        <p:attrNameLst>
                                          <p:attrName>style.visibility</p:attrName>
                                        </p:attrNameLst>
                                      </p:cBhvr>
                                      <p:to>
                                        <p:strVal val="hidden"/>
                                      </p:to>
                                    </p:set>
                                  </p:childTnLst>
                                </p:cTn>
                              </p:par>
                              <p:par>
                                <p:cTn id="221" presetID="2" presetClass="exit" presetSubtype="4" fill="hold" grpId="3" nodeType="withEffect">
                                  <p:stCondLst>
                                    <p:cond delay="0"/>
                                  </p:stCondLst>
                                  <p:childTnLst>
                                    <p:anim calcmode="lin" valueType="num">
                                      <p:cBhvr additive="base">
                                        <p:cTn id="222" dur="3000"/>
                                        <p:tgtEl>
                                          <p:spTgt spid="13"/>
                                        </p:tgtEl>
                                        <p:attrNameLst>
                                          <p:attrName>ppt_x</p:attrName>
                                        </p:attrNameLst>
                                      </p:cBhvr>
                                      <p:tavLst>
                                        <p:tav tm="0">
                                          <p:val>
                                            <p:strVal val="ppt_x"/>
                                          </p:val>
                                        </p:tav>
                                        <p:tav tm="100000">
                                          <p:val>
                                            <p:strVal val="ppt_x"/>
                                          </p:val>
                                        </p:tav>
                                      </p:tavLst>
                                    </p:anim>
                                    <p:anim calcmode="lin" valueType="num">
                                      <p:cBhvr additive="base">
                                        <p:cTn id="223" dur="3000"/>
                                        <p:tgtEl>
                                          <p:spTgt spid="13"/>
                                        </p:tgtEl>
                                        <p:attrNameLst>
                                          <p:attrName>ppt_y</p:attrName>
                                        </p:attrNameLst>
                                      </p:cBhvr>
                                      <p:tavLst>
                                        <p:tav tm="0">
                                          <p:val>
                                            <p:strVal val="ppt_y"/>
                                          </p:val>
                                        </p:tav>
                                        <p:tav tm="100000">
                                          <p:val>
                                            <p:strVal val="1+ppt_h/2"/>
                                          </p:val>
                                        </p:tav>
                                      </p:tavLst>
                                    </p:anim>
                                    <p:set>
                                      <p:cBhvr>
                                        <p:cTn id="224" dur="1" fill="hold">
                                          <p:stCondLst>
                                            <p:cond delay="2999"/>
                                          </p:stCondLst>
                                        </p:cTn>
                                        <p:tgtEl>
                                          <p:spTgt spid="13"/>
                                        </p:tgtEl>
                                        <p:attrNameLst>
                                          <p:attrName>style.visibility</p:attrName>
                                        </p:attrNameLst>
                                      </p:cBhvr>
                                      <p:to>
                                        <p:strVal val="hidden"/>
                                      </p:to>
                                    </p:set>
                                  </p:childTnLst>
                                </p:cTn>
                              </p:par>
                              <p:par>
                                <p:cTn id="225" presetID="2" presetClass="exit" presetSubtype="4" fill="hold" grpId="3" nodeType="withEffect">
                                  <p:stCondLst>
                                    <p:cond delay="0"/>
                                  </p:stCondLst>
                                  <p:childTnLst>
                                    <p:anim calcmode="lin" valueType="num">
                                      <p:cBhvr additive="base">
                                        <p:cTn id="226" dur="3000"/>
                                        <p:tgtEl>
                                          <p:spTgt spid="14"/>
                                        </p:tgtEl>
                                        <p:attrNameLst>
                                          <p:attrName>ppt_x</p:attrName>
                                        </p:attrNameLst>
                                      </p:cBhvr>
                                      <p:tavLst>
                                        <p:tav tm="0">
                                          <p:val>
                                            <p:strVal val="ppt_x"/>
                                          </p:val>
                                        </p:tav>
                                        <p:tav tm="100000">
                                          <p:val>
                                            <p:strVal val="ppt_x"/>
                                          </p:val>
                                        </p:tav>
                                      </p:tavLst>
                                    </p:anim>
                                    <p:anim calcmode="lin" valueType="num">
                                      <p:cBhvr additive="base">
                                        <p:cTn id="227" dur="3000"/>
                                        <p:tgtEl>
                                          <p:spTgt spid="14"/>
                                        </p:tgtEl>
                                        <p:attrNameLst>
                                          <p:attrName>ppt_y</p:attrName>
                                        </p:attrNameLst>
                                      </p:cBhvr>
                                      <p:tavLst>
                                        <p:tav tm="0">
                                          <p:val>
                                            <p:strVal val="ppt_y"/>
                                          </p:val>
                                        </p:tav>
                                        <p:tav tm="100000">
                                          <p:val>
                                            <p:strVal val="1+ppt_h/2"/>
                                          </p:val>
                                        </p:tav>
                                      </p:tavLst>
                                    </p:anim>
                                    <p:set>
                                      <p:cBhvr>
                                        <p:cTn id="228" dur="1" fill="hold">
                                          <p:stCondLst>
                                            <p:cond delay="2999"/>
                                          </p:stCondLst>
                                        </p:cTn>
                                        <p:tgtEl>
                                          <p:spTgt spid="14"/>
                                        </p:tgtEl>
                                        <p:attrNameLst>
                                          <p:attrName>style.visibility</p:attrName>
                                        </p:attrNameLst>
                                      </p:cBhvr>
                                      <p:to>
                                        <p:strVal val="hidden"/>
                                      </p:to>
                                    </p:set>
                                  </p:childTnLst>
                                </p:cTn>
                              </p:par>
                              <p:par>
                                <p:cTn id="229" presetID="2" presetClass="exit" presetSubtype="4" fill="hold" grpId="3" nodeType="withEffect">
                                  <p:stCondLst>
                                    <p:cond delay="0"/>
                                  </p:stCondLst>
                                  <p:childTnLst>
                                    <p:anim calcmode="lin" valueType="num">
                                      <p:cBhvr additive="base">
                                        <p:cTn id="230" dur="3000"/>
                                        <p:tgtEl>
                                          <p:spTgt spid="25"/>
                                        </p:tgtEl>
                                        <p:attrNameLst>
                                          <p:attrName>ppt_x</p:attrName>
                                        </p:attrNameLst>
                                      </p:cBhvr>
                                      <p:tavLst>
                                        <p:tav tm="0">
                                          <p:val>
                                            <p:strVal val="ppt_x"/>
                                          </p:val>
                                        </p:tav>
                                        <p:tav tm="100000">
                                          <p:val>
                                            <p:strVal val="ppt_x"/>
                                          </p:val>
                                        </p:tav>
                                      </p:tavLst>
                                    </p:anim>
                                    <p:anim calcmode="lin" valueType="num">
                                      <p:cBhvr additive="base">
                                        <p:cTn id="231" dur="3000"/>
                                        <p:tgtEl>
                                          <p:spTgt spid="25"/>
                                        </p:tgtEl>
                                        <p:attrNameLst>
                                          <p:attrName>ppt_y</p:attrName>
                                        </p:attrNameLst>
                                      </p:cBhvr>
                                      <p:tavLst>
                                        <p:tav tm="0">
                                          <p:val>
                                            <p:strVal val="ppt_y"/>
                                          </p:val>
                                        </p:tav>
                                        <p:tav tm="100000">
                                          <p:val>
                                            <p:strVal val="1+ppt_h/2"/>
                                          </p:val>
                                        </p:tav>
                                      </p:tavLst>
                                    </p:anim>
                                    <p:set>
                                      <p:cBhvr>
                                        <p:cTn id="232" dur="1" fill="hold">
                                          <p:stCondLst>
                                            <p:cond delay="2999"/>
                                          </p:stCondLst>
                                        </p:cTn>
                                        <p:tgtEl>
                                          <p:spTgt spid="25"/>
                                        </p:tgtEl>
                                        <p:attrNameLst>
                                          <p:attrName>style.visibility</p:attrName>
                                        </p:attrNameLst>
                                      </p:cBhvr>
                                      <p:to>
                                        <p:strVal val="hidden"/>
                                      </p:to>
                                    </p:set>
                                  </p:childTnLst>
                                </p:cTn>
                              </p:par>
                              <p:par>
                                <p:cTn id="233" presetID="2" presetClass="exit" presetSubtype="4" fill="hold" grpId="3" nodeType="withEffect">
                                  <p:stCondLst>
                                    <p:cond delay="0"/>
                                  </p:stCondLst>
                                  <p:childTnLst>
                                    <p:anim calcmode="lin" valueType="num">
                                      <p:cBhvr additive="base">
                                        <p:cTn id="234" dur="3000"/>
                                        <p:tgtEl>
                                          <p:spTgt spid="26"/>
                                        </p:tgtEl>
                                        <p:attrNameLst>
                                          <p:attrName>ppt_x</p:attrName>
                                        </p:attrNameLst>
                                      </p:cBhvr>
                                      <p:tavLst>
                                        <p:tav tm="0">
                                          <p:val>
                                            <p:strVal val="ppt_x"/>
                                          </p:val>
                                        </p:tav>
                                        <p:tav tm="100000">
                                          <p:val>
                                            <p:strVal val="ppt_x"/>
                                          </p:val>
                                        </p:tav>
                                      </p:tavLst>
                                    </p:anim>
                                    <p:anim calcmode="lin" valueType="num">
                                      <p:cBhvr additive="base">
                                        <p:cTn id="235" dur="3000"/>
                                        <p:tgtEl>
                                          <p:spTgt spid="26"/>
                                        </p:tgtEl>
                                        <p:attrNameLst>
                                          <p:attrName>ppt_y</p:attrName>
                                        </p:attrNameLst>
                                      </p:cBhvr>
                                      <p:tavLst>
                                        <p:tav tm="0">
                                          <p:val>
                                            <p:strVal val="ppt_y"/>
                                          </p:val>
                                        </p:tav>
                                        <p:tav tm="100000">
                                          <p:val>
                                            <p:strVal val="1+ppt_h/2"/>
                                          </p:val>
                                        </p:tav>
                                      </p:tavLst>
                                    </p:anim>
                                    <p:set>
                                      <p:cBhvr>
                                        <p:cTn id="236" dur="1" fill="hold">
                                          <p:stCondLst>
                                            <p:cond delay="2999"/>
                                          </p:stCondLst>
                                        </p:cTn>
                                        <p:tgtEl>
                                          <p:spTgt spid="26"/>
                                        </p:tgtEl>
                                        <p:attrNameLst>
                                          <p:attrName>style.visibility</p:attrName>
                                        </p:attrNameLst>
                                      </p:cBhvr>
                                      <p:to>
                                        <p:strVal val="hidden"/>
                                      </p:to>
                                    </p:set>
                                  </p:childTnLst>
                                </p:cTn>
                              </p:par>
                              <p:par>
                                <p:cTn id="237" presetID="2" presetClass="exit" presetSubtype="4" fill="hold" grpId="3" nodeType="withEffect">
                                  <p:stCondLst>
                                    <p:cond delay="0"/>
                                  </p:stCondLst>
                                  <p:childTnLst>
                                    <p:anim calcmode="lin" valueType="num">
                                      <p:cBhvr additive="base">
                                        <p:cTn id="238" dur="3000"/>
                                        <p:tgtEl>
                                          <p:spTgt spid="27"/>
                                        </p:tgtEl>
                                        <p:attrNameLst>
                                          <p:attrName>ppt_x</p:attrName>
                                        </p:attrNameLst>
                                      </p:cBhvr>
                                      <p:tavLst>
                                        <p:tav tm="0">
                                          <p:val>
                                            <p:strVal val="ppt_x"/>
                                          </p:val>
                                        </p:tav>
                                        <p:tav tm="100000">
                                          <p:val>
                                            <p:strVal val="ppt_x"/>
                                          </p:val>
                                        </p:tav>
                                      </p:tavLst>
                                    </p:anim>
                                    <p:anim calcmode="lin" valueType="num">
                                      <p:cBhvr additive="base">
                                        <p:cTn id="239" dur="3000"/>
                                        <p:tgtEl>
                                          <p:spTgt spid="27"/>
                                        </p:tgtEl>
                                        <p:attrNameLst>
                                          <p:attrName>ppt_y</p:attrName>
                                        </p:attrNameLst>
                                      </p:cBhvr>
                                      <p:tavLst>
                                        <p:tav tm="0">
                                          <p:val>
                                            <p:strVal val="ppt_y"/>
                                          </p:val>
                                        </p:tav>
                                        <p:tav tm="100000">
                                          <p:val>
                                            <p:strVal val="1+ppt_h/2"/>
                                          </p:val>
                                        </p:tav>
                                      </p:tavLst>
                                    </p:anim>
                                    <p:set>
                                      <p:cBhvr>
                                        <p:cTn id="240" dur="1" fill="hold">
                                          <p:stCondLst>
                                            <p:cond delay="2999"/>
                                          </p:stCondLst>
                                        </p:cTn>
                                        <p:tgtEl>
                                          <p:spTgt spid="27"/>
                                        </p:tgtEl>
                                        <p:attrNameLst>
                                          <p:attrName>style.visibility</p:attrName>
                                        </p:attrNameLst>
                                      </p:cBhvr>
                                      <p:to>
                                        <p:strVal val="hidden"/>
                                      </p:to>
                                    </p:set>
                                  </p:childTnLst>
                                </p:cTn>
                              </p:par>
                              <p:par>
                                <p:cTn id="241" presetID="2" presetClass="exit" presetSubtype="4" fill="hold" grpId="3" nodeType="withEffect">
                                  <p:stCondLst>
                                    <p:cond delay="0"/>
                                  </p:stCondLst>
                                  <p:childTnLst>
                                    <p:anim calcmode="lin" valueType="num">
                                      <p:cBhvr additive="base">
                                        <p:cTn id="242" dur="3000"/>
                                        <p:tgtEl>
                                          <p:spTgt spid="28"/>
                                        </p:tgtEl>
                                        <p:attrNameLst>
                                          <p:attrName>ppt_x</p:attrName>
                                        </p:attrNameLst>
                                      </p:cBhvr>
                                      <p:tavLst>
                                        <p:tav tm="0">
                                          <p:val>
                                            <p:strVal val="ppt_x"/>
                                          </p:val>
                                        </p:tav>
                                        <p:tav tm="100000">
                                          <p:val>
                                            <p:strVal val="ppt_x"/>
                                          </p:val>
                                        </p:tav>
                                      </p:tavLst>
                                    </p:anim>
                                    <p:anim calcmode="lin" valueType="num">
                                      <p:cBhvr additive="base">
                                        <p:cTn id="243" dur="3000"/>
                                        <p:tgtEl>
                                          <p:spTgt spid="28"/>
                                        </p:tgtEl>
                                        <p:attrNameLst>
                                          <p:attrName>ppt_y</p:attrName>
                                        </p:attrNameLst>
                                      </p:cBhvr>
                                      <p:tavLst>
                                        <p:tav tm="0">
                                          <p:val>
                                            <p:strVal val="ppt_y"/>
                                          </p:val>
                                        </p:tav>
                                        <p:tav tm="100000">
                                          <p:val>
                                            <p:strVal val="1+ppt_h/2"/>
                                          </p:val>
                                        </p:tav>
                                      </p:tavLst>
                                    </p:anim>
                                    <p:set>
                                      <p:cBhvr>
                                        <p:cTn id="244" dur="1" fill="hold">
                                          <p:stCondLst>
                                            <p:cond delay="2999"/>
                                          </p:stCondLst>
                                        </p:cTn>
                                        <p:tgtEl>
                                          <p:spTgt spid="28"/>
                                        </p:tgtEl>
                                        <p:attrNameLst>
                                          <p:attrName>style.visibility</p:attrName>
                                        </p:attrNameLst>
                                      </p:cBhvr>
                                      <p:to>
                                        <p:strVal val="hidden"/>
                                      </p:to>
                                    </p:set>
                                  </p:childTnLst>
                                </p:cTn>
                              </p:par>
                              <p:par>
                                <p:cTn id="245" presetID="2" presetClass="exit" presetSubtype="4" fill="hold" grpId="3" nodeType="withEffect">
                                  <p:stCondLst>
                                    <p:cond delay="0"/>
                                  </p:stCondLst>
                                  <p:childTnLst>
                                    <p:anim calcmode="lin" valueType="num">
                                      <p:cBhvr additive="base">
                                        <p:cTn id="246" dur="3000"/>
                                        <p:tgtEl>
                                          <p:spTgt spid="29"/>
                                        </p:tgtEl>
                                        <p:attrNameLst>
                                          <p:attrName>ppt_x</p:attrName>
                                        </p:attrNameLst>
                                      </p:cBhvr>
                                      <p:tavLst>
                                        <p:tav tm="0">
                                          <p:val>
                                            <p:strVal val="ppt_x"/>
                                          </p:val>
                                        </p:tav>
                                        <p:tav tm="100000">
                                          <p:val>
                                            <p:strVal val="ppt_x"/>
                                          </p:val>
                                        </p:tav>
                                      </p:tavLst>
                                    </p:anim>
                                    <p:anim calcmode="lin" valueType="num">
                                      <p:cBhvr additive="base">
                                        <p:cTn id="247" dur="3000"/>
                                        <p:tgtEl>
                                          <p:spTgt spid="29"/>
                                        </p:tgtEl>
                                        <p:attrNameLst>
                                          <p:attrName>ppt_y</p:attrName>
                                        </p:attrNameLst>
                                      </p:cBhvr>
                                      <p:tavLst>
                                        <p:tav tm="0">
                                          <p:val>
                                            <p:strVal val="ppt_y"/>
                                          </p:val>
                                        </p:tav>
                                        <p:tav tm="100000">
                                          <p:val>
                                            <p:strVal val="1+ppt_h/2"/>
                                          </p:val>
                                        </p:tav>
                                      </p:tavLst>
                                    </p:anim>
                                    <p:set>
                                      <p:cBhvr>
                                        <p:cTn id="248" dur="1" fill="hold">
                                          <p:stCondLst>
                                            <p:cond delay="2999"/>
                                          </p:stCondLst>
                                        </p:cTn>
                                        <p:tgtEl>
                                          <p:spTgt spid="29"/>
                                        </p:tgtEl>
                                        <p:attrNameLst>
                                          <p:attrName>style.visibility</p:attrName>
                                        </p:attrNameLst>
                                      </p:cBhvr>
                                      <p:to>
                                        <p:strVal val="hidden"/>
                                      </p:to>
                                    </p:set>
                                  </p:childTnLst>
                                </p:cTn>
                              </p:par>
                              <p:par>
                                <p:cTn id="249" presetID="2" presetClass="exit" presetSubtype="1" fill="hold" grpId="3" nodeType="withEffect">
                                  <p:stCondLst>
                                    <p:cond delay="0"/>
                                  </p:stCondLst>
                                  <p:childTnLst>
                                    <p:anim calcmode="lin" valueType="num">
                                      <p:cBhvr additive="base">
                                        <p:cTn id="250" dur="3000"/>
                                        <p:tgtEl>
                                          <p:spTgt spid="15"/>
                                        </p:tgtEl>
                                        <p:attrNameLst>
                                          <p:attrName>ppt_x</p:attrName>
                                        </p:attrNameLst>
                                      </p:cBhvr>
                                      <p:tavLst>
                                        <p:tav tm="0">
                                          <p:val>
                                            <p:strVal val="ppt_x"/>
                                          </p:val>
                                        </p:tav>
                                        <p:tav tm="100000">
                                          <p:val>
                                            <p:strVal val="ppt_x"/>
                                          </p:val>
                                        </p:tav>
                                      </p:tavLst>
                                    </p:anim>
                                    <p:anim calcmode="lin" valueType="num">
                                      <p:cBhvr additive="base">
                                        <p:cTn id="251" dur="3000"/>
                                        <p:tgtEl>
                                          <p:spTgt spid="15"/>
                                        </p:tgtEl>
                                        <p:attrNameLst>
                                          <p:attrName>ppt_y</p:attrName>
                                        </p:attrNameLst>
                                      </p:cBhvr>
                                      <p:tavLst>
                                        <p:tav tm="0">
                                          <p:val>
                                            <p:strVal val="ppt_y"/>
                                          </p:val>
                                        </p:tav>
                                        <p:tav tm="100000">
                                          <p:val>
                                            <p:strVal val="0-ppt_h/2"/>
                                          </p:val>
                                        </p:tav>
                                      </p:tavLst>
                                    </p:anim>
                                    <p:set>
                                      <p:cBhvr>
                                        <p:cTn id="252" dur="1" fill="hold">
                                          <p:stCondLst>
                                            <p:cond delay="2999"/>
                                          </p:stCondLst>
                                        </p:cTn>
                                        <p:tgtEl>
                                          <p:spTgt spid="15"/>
                                        </p:tgtEl>
                                        <p:attrNameLst>
                                          <p:attrName>style.visibility</p:attrName>
                                        </p:attrNameLst>
                                      </p:cBhvr>
                                      <p:to>
                                        <p:strVal val="hidden"/>
                                      </p:to>
                                    </p:set>
                                  </p:childTnLst>
                                </p:cTn>
                              </p:par>
                              <p:par>
                                <p:cTn id="253" presetID="2" presetClass="exit" presetSubtype="1" fill="hold" grpId="3" nodeType="withEffect">
                                  <p:stCondLst>
                                    <p:cond delay="0"/>
                                  </p:stCondLst>
                                  <p:childTnLst>
                                    <p:anim calcmode="lin" valueType="num">
                                      <p:cBhvr additive="base">
                                        <p:cTn id="254" dur="3000"/>
                                        <p:tgtEl>
                                          <p:spTgt spid="16"/>
                                        </p:tgtEl>
                                        <p:attrNameLst>
                                          <p:attrName>ppt_x</p:attrName>
                                        </p:attrNameLst>
                                      </p:cBhvr>
                                      <p:tavLst>
                                        <p:tav tm="0">
                                          <p:val>
                                            <p:strVal val="ppt_x"/>
                                          </p:val>
                                        </p:tav>
                                        <p:tav tm="100000">
                                          <p:val>
                                            <p:strVal val="ppt_x"/>
                                          </p:val>
                                        </p:tav>
                                      </p:tavLst>
                                    </p:anim>
                                    <p:anim calcmode="lin" valueType="num">
                                      <p:cBhvr additive="base">
                                        <p:cTn id="255" dur="3000"/>
                                        <p:tgtEl>
                                          <p:spTgt spid="16"/>
                                        </p:tgtEl>
                                        <p:attrNameLst>
                                          <p:attrName>ppt_y</p:attrName>
                                        </p:attrNameLst>
                                      </p:cBhvr>
                                      <p:tavLst>
                                        <p:tav tm="0">
                                          <p:val>
                                            <p:strVal val="ppt_y"/>
                                          </p:val>
                                        </p:tav>
                                        <p:tav tm="100000">
                                          <p:val>
                                            <p:strVal val="0-ppt_h/2"/>
                                          </p:val>
                                        </p:tav>
                                      </p:tavLst>
                                    </p:anim>
                                    <p:set>
                                      <p:cBhvr>
                                        <p:cTn id="256" dur="1" fill="hold">
                                          <p:stCondLst>
                                            <p:cond delay="2999"/>
                                          </p:stCondLst>
                                        </p:cTn>
                                        <p:tgtEl>
                                          <p:spTgt spid="16"/>
                                        </p:tgtEl>
                                        <p:attrNameLst>
                                          <p:attrName>style.visibility</p:attrName>
                                        </p:attrNameLst>
                                      </p:cBhvr>
                                      <p:to>
                                        <p:strVal val="hidden"/>
                                      </p:to>
                                    </p:set>
                                  </p:childTnLst>
                                </p:cTn>
                              </p:par>
                              <p:par>
                                <p:cTn id="257" presetID="2" presetClass="exit" presetSubtype="1" fill="hold" grpId="3" nodeType="withEffect">
                                  <p:stCondLst>
                                    <p:cond delay="0"/>
                                  </p:stCondLst>
                                  <p:childTnLst>
                                    <p:anim calcmode="lin" valueType="num">
                                      <p:cBhvr additive="base">
                                        <p:cTn id="258" dur="3000"/>
                                        <p:tgtEl>
                                          <p:spTgt spid="17"/>
                                        </p:tgtEl>
                                        <p:attrNameLst>
                                          <p:attrName>ppt_x</p:attrName>
                                        </p:attrNameLst>
                                      </p:cBhvr>
                                      <p:tavLst>
                                        <p:tav tm="0">
                                          <p:val>
                                            <p:strVal val="ppt_x"/>
                                          </p:val>
                                        </p:tav>
                                        <p:tav tm="100000">
                                          <p:val>
                                            <p:strVal val="ppt_x"/>
                                          </p:val>
                                        </p:tav>
                                      </p:tavLst>
                                    </p:anim>
                                    <p:anim calcmode="lin" valueType="num">
                                      <p:cBhvr additive="base">
                                        <p:cTn id="259" dur="3000"/>
                                        <p:tgtEl>
                                          <p:spTgt spid="17"/>
                                        </p:tgtEl>
                                        <p:attrNameLst>
                                          <p:attrName>ppt_y</p:attrName>
                                        </p:attrNameLst>
                                      </p:cBhvr>
                                      <p:tavLst>
                                        <p:tav tm="0">
                                          <p:val>
                                            <p:strVal val="ppt_y"/>
                                          </p:val>
                                        </p:tav>
                                        <p:tav tm="100000">
                                          <p:val>
                                            <p:strVal val="0-ppt_h/2"/>
                                          </p:val>
                                        </p:tav>
                                      </p:tavLst>
                                    </p:anim>
                                    <p:set>
                                      <p:cBhvr>
                                        <p:cTn id="260" dur="1" fill="hold">
                                          <p:stCondLst>
                                            <p:cond delay="2999"/>
                                          </p:stCondLst>
                                        </p:cTn>
                                        <p:tgtEl>
                                          <p:spTgt spid="17"/>
                                        </p:tgtEl>
                                        <p:attrNameLst>
                                          <p:attrName>style.visibility</p:attrName>
                                        </p:attrNameLst>
                                      </p:cBhvr>
                                      <p:to>
                                        <p:strVal val="hidden"/>
                                      </p:to>
                                    </p:set>
                                  </p:childTnLst>
                                </p:cTn>
                              </p:par>
                              <p:par>
                                <p:cTn id="261" presetID="2" presetClass="exit" presetSubtype="1" fill="hold" grpId="3" nodeType="withEffect">
                                  <p:stCondLst>
                                    <p:cond delay="0"/>
                                  </p:stCondLst>
                                  <p:childTnLst>
                                    <p:anim calcmode="lin" valueType="num">
                                      <p:cBhvr additive="base">
                                        <p:cTn id="262" dur="3000"/>
                                        <p:tgtEl>
                                          <p:spTgt spid="18"/>
                                        </p:tgtEl>
                                        <p:attrNameLst>
                                          <p:attrName>ppt_x</p:attrName>
                                        </p:attrNameLst>
                                      </p:cBhvr>
                                      <p:tavLst>
                                        <p:tav tm="0">
                                          <p:val>
                                            <p:strVal val="ppt_x"/>
                                          </p:val>
                                        </p:tav>
                                        <p:tav tm="100000">
                                          <p:val>
                                            <p:strVal val="ppt_x"/>
                                          </p:val>
                                        </p:tav>
                                      </p:tavLst>
                                    </p:anim>
                                    <p:anim calcmode="lin" valueType="num">
                                      <p:cBhvr additive="base">
                                        <p:cTn id="263" dur="3000"/>
                                        <p:tgtEl>
                                          <p:spTgt spid="18"/>
                                        </p:tgtEl>
                                        <p:attrNameLst>
                                          <p:attrName>ppt_y</p:attrName>
                                        </p:attrNameLst>
                                      </p:cBhvr>
                                      <p:tavLst>
                                        <p:tav tm="0">
                                          <p:val>
                                            <p:strVal val="ppt_y"/>
                                          </p:val>
                                        </p:tav>
                                        <p:tav tm="100000">
                                          <p:val>
                                            <p:strVal val="0-ppt_h/2"/>
                                          </p:val>
                                        </p:tav>
                                      </p:tavLst>
                                    </p:anim>
                                    <p:set>
                                      <p:cBhvr>
                                        <p:cTn id="264" dur="1" fill="hold">
                                          <p:stCondLst>
                                            <p:cond delay="2999"/>
                                          </p:stCondLst>
                                        </p:cTn>
                                        <p:tgtEl>
                                          <p:spTgt spid="18"/>
                                        </p:tgtEl>
                                        <p:attrNameLst>
                                          <p:attrName>style.visibility</p:attrName>
                                        </p:attrNameLst>
                                      </p:cBhvr>
                                      <p:to>
                                        <p:strVal val="hidden"/>
                                      </p:to>
                                    </p:set>
                                  </p:childTnLst>
                                </p:cTn>
                              </p:par>
                              <p:par>
                                <p:cTn id="265" presetID="2" presetClass="exit" presetSubtype="1" fill="hold" grpId="3" nodeType="withEffect">
                                  <p:stCondLst>
                                    <p:cond delay="0"/>
                                  </p:stCondLst>
                                  <p:childTnLst>
                                    <p:anim calcmode="lin" valueType="num">
                                      <p:cBhvr additive="base">
                                        <p:cTn id="266" dur="3000"/>
                                        <p:tgtEl>
                                          <p:spTgt spid="19"/>
                                        </p:tgtEl>
                                        <p:attrNameLst>
                                          <p:attrName>ppt_x</p:attrName>
                                        </p:attrNameLst>
                                      </p:cBhvr>
                                      <p:tavLst>
                                        <p:tav tm="0">
                                          <p:val>
                                            <p:strVal val="ppt_x"/>
                                          </p:val>
                                        </p:tav>
                                        <p:tav tm="100000">
                                          <p:val>
                                            <p:strVal val="ppt_x"/>
                                          </p:val>
                                        </p:tav>
                                      </p:tavLst>
                                    </p:anim>
                                    <p:anim calcmode="lin" valueType="num">
                                      <p:cBhvr additive="base">
                                        <p:cTn id="267" dur="3000"/>
                                        <p:tgtEl>
                                          <p:spTgt spid="19"/>
                                        </p:tgtEl>
                                        <p:attrNameLst>
                                          <p:attrName>ppt_y</p:attrName>
                                        </p:attrNameLst>
                                      </p:cBhvr>
                                      <p:tavLst>
                                        <p:tav tm="0">
                                          <p:val>
                                            <p:strVal val="ppt_y"/>
                                          </p:val>
                                        </p:tav>
                                        <p:tav tm="100000">
                                          <p:val>
                                            <p:strVal val="0-ppt_h/2"/>
                                          </p:val>
                                        </p:tav>
                                      </p:tavLst>
                                    </p:anim>
                                    <p:set>
                                      <p:cBhvr>
                                        <p:cTn id="268" dur="1" fill="hold">
                                          <p:stCondLst>
                                            <p:cond delay="2999"/>
                                          </p:stCondLst>
                                        </p:cTn>
                                        <p:tgtEl>
                                          <p:spTgt spid="19"/>
                                        </p:tgtEl>
                                        <p:attrNameLst>
                                          <p:attrName>style.visibility</p:attrName>
                                        </p:attrNameLst>
                                      </p:cBhvr>
                                      <p:to>
                                        <p:strVal val="hidden"/>
                                      </p:to>
                                    </p:set>
                                  </p:childTnLst>
                                </p:cTn>
                              </p:par>
                              <p:par>
                                <p:cTn id="269" presetID="2" presetClass="exit" presetSubtype="1" fill="hold" grpId="3" nodeType="withEffect">
                                  <p:stCondLst>
                                    <p:cond delay="0"/>
                                  </p:stCondLst>
                                  <p:childTnLst>
                                    <p:anim calcmode="lin" valueType="num">
                                      <p:cBhvr additive="base">
                                        <p:cTn id="270" dur="3000"/>
                                        <p:tgtEl>
                                          <p:spTgt spid="20"/>
                                        </p:tgtEl>
                                        <p:attrNameLst>
                                          <p:attrName>ppt_x</p:attrName>
                                        </p:attrNameLst>
                                      </p:cBhvr>
                                      <p:tavLst>
                                        <p:tav tm="0">
                                          <p:val>
                                            <p:strVal val="ppt_x"/>
                                          </p:val>
                                        </p:tav>
                                        <p:tav tm="100000">
                                          <p:val>
                                            <p:strVal val="ppt_x"/>
                                          </p:val>
                                        </p:tav>
                                      </p:tavLst>
                                    </p:anim>
                                    <p:anim calcmode="lin" valueType="num">
                                      <p:cBhvr additive="base">
                                        <p:cTn id="271" dur="3000"/>
                                        <p:tgtEl>
                                          <p:spTgt spid="20"/>
                                        </p:tgtEl>
                                        <p:attrNameLst>
                                          <p:attrName>ppt_y</p:attrName>
                                        </p:attrNameLst>
                                      </p:cBhvr>
                                      <p:tavLst>
                                        <p:tav tm="0">
                                          <p:val>
                                            <p:strVal val="ppt_y"/>
                                          </p:val>
                                        </p:tav>
                                        <p:tav tm="100000">
                                          <p:val>
                                            <p:strVal val="0-ppt_h/2"/>
                                          </p:val>
                                        </p:tav>
                                      </p:tavLst>
                                    </p:anim>
                                    <p:set>
                                      <p:cBhvr>
                                        <p:cTn id="272" dur="1" fill="hold">
                                          <p:stCondLst>
                                            <p:cond delay="2999"/>
                                          </p:stCondLst>
                                        </p:cTn>
                                        <p:tgtEl>
                                          <p:spTgt spid="20"/>
                                        </p:tgtEl>
                                        <p:attrNameLst>
                                          <p:attrName>style.visibility</p:attrName>
                                        </p:attrNameLst>
                                      </p:cBhvr>
                                      <p:to>
                                        <p:strVal val="hidden"/>
                                      </p:to>
                                    </p:set>
                                  </p:childTnLst>
                                </p:cTn>
                              </p:par>
                              <p:par>
                                <p:cTn id="273" presetID="2" presetClass="exit" presetSubtype="1" fill="hold" grpId="3" nodeType="withEffect">
                                  <p:stCondLst>
                                    <p:cond delay="0"/>
                                  </p:stCondLst>
                                  <p:childTnLst>
                                    <p:anim calcmode="lin" valueType="num">
                                      <p:cBhvr additive="base">
                                        <p:cTn id="274" dur="3000"/>
                                        <p:tgtEl>
                                          <p:spTgt spid="21"/>
                                        </p:tgtEl>
                                        <p:attrNameLst>
                                          <p:attrName>ppt_x</p:attrName>
                                        </p:attrNameLst>
                                      </p:cBhvr>
                                      <p:tavLst>
                                        <p:tav tm="0">
                                          <p:val>
                                            <p:strVal val="ppt_x"/>
                                          </p:val>
                                        </p:tav>
                                        <p:tav tm="100000">
                                          <p:val>
                                            <p:strVal val="ppt_x"/>
                                          </p:val>
                                        </p:tav>
                                      </p:tavLst>
                                    </p:anim>
                                    <p:anim calcmode="lin" valueType="num">
                                      <p:cBhvr additive="base">
                                        <p:cTn id="275" dur="3000"/>
                                        <p:tgtEl>
                                          <p:spTgt spid="21"/>
                                        </p:tgtEl>
                                        <p:attrNameLst>
                                          <p:attrName>ppt_y</p:attrName>
                                        </p:attrNameLst>
                                      </p:cBhvr>
                                      <p:tavLst>
                                        <p:tav tm="0">
                                          <p:val>
                                            <p:strVal val="ppt_y"/>
                                          </p:val>
                                        </p:tav>
                                        <p:tav tm="100000">
                                          <p:val>
                                            <p:strVal val="0-ppt_h/2"/>
                                          </p:val>
                                        </p:tav>
                                      </p:tavLst>
                                    </p:anim>
                                    <p:set>
                                      <p:cBhvr>
                                        <p:cTn id="276" dur="1" fill="hold">
                                          <p:stCondLst>
                                            <p:cond delay="2999"/>
                                          </p:stCondLst>
                                        </p:cTn>
                                        <p:tgtEl>
                                          <p:spTgt spid="21"/>
                                        </p:tgtEl>
                                        <p:attrNameLst>
                                          <p:attrName>style.visibility</p:attrName>
                                        </p:attrNameLst>
                                      </p:cBhvr>
                                      <p:to>
                                        <p:strVal val="hidden"/>
                                      </p:to>
                                    </p:set>
                                  </p:childTnLst>
                                </p:cTn>
                              </p:par>
                              <p:par>
                                <p:cTn id="277" presetID="2" presetClass="exit" presetSubtype="1" fill="hold" grpId="3" nodeType="withEffect">
                                  <p:stCondLst>
                                    <p:cond delay="0"/>
                                  </p:stCondLst>
                                  <p:childTnLst>
                                    <p:anim calcmode="lin" valueType="num">
                                      <p:cBhvr additive="base">
                                        <p:cTn id="278" dur="3000"/>
                                        <p:tgtEl>
                                          <p:spTgt spid="22"/>
                                        </p:tgtEl>
                                        <p:attrNameLst>
                                          <p:attrName>ppt_x</p:attrName>
                                        </p:attrNameLst>
                                      </p:cBhvr>
                                      <p:tavLst>
                                        <p:tav tm="0">
                                          <p:val>
                                            <p:strVal val="ppt_x"/>
                                          </p:val>
                                        </p:tav>
                                        <p:tav tm="100000">
                                          <p:val>
                                            <p:strVal val="ppt_x"/>
                                          </p:val>
                                        </p:tav>
                                      </p:tavLst>
                                    </p:anim>
                                    <p:anim calcmode="lin" valueType="num">
                                      <p:cBhvr additive="base">
                                        <p:cTn id="279" dur="3000"/>
                                        <p:tgtEl>
                                          <p:spTgt spid="22"/>
                                        </p:tgtEl>
                                        <p:attrNameLst>
                                          <p:attrName>ppt_y</p:attrName>
                                        </p:attrNameLst>
                                      </p:cBhvr>
                                      <p:tavLst>
                                        <p:tav tm="0">
                                          <p:val>
                                            <p:strVal val="ppt_y"/>
                                          </p:val>
                                        </p:tav>
                                        <p:tav tm="100000">
                                          <p:val>
                                            <p:strVal val="0-ppt_h/2"/>
                                          </p:val>
                                        </p:tav>
                                      </p:tavLst>
                                    </p:anim>
                                    <p:set>
                                      <p:cBhvr>
                                        <p:cTn id="280" dur="1" fill="hold">
                                          <p:stCondLst>
                                            <p:cond delay="2999"/>
                                          </p:stCondLst>
                                        </p:cTn>
                                        <p:tgtEl>
                                          <p:spTgt spid="22"/>
                                        </p:tgtEl>
                                        <p:attrNameLst>
                                          <p:attrName>style.visibility</p:attrName>
                                        </p:attrNameLst>
                                      </p:cBhvr>
                                      <p:to>
                                        <p:strVal val="hidden"/>
                                      </p:to>
                                    </p:set>
                                  </p:childTnLst>
                                </p:cTn>
                              </p:par>
                              <p:par>
                                <p:cTn id="281" presetID="2" presetClass="exit" presetSubtype="1" fill="hold" grpId="3" nodeType="withEffect">
                                  <p:stCondLst>
                                    <p:cond delay="0"/>
                                  </p:stCondLst>
                                  <p:childTnLst>
                                    <p:anim calcmode="lin" valueType="num">
                                      <p:cBhvr additive="base">
                                        <p:cTn id="282" dur="3000"/>
                                        <p:tgtEl>
                                          <p:spTgt spid="23"/>
                                        </p:tgtEl>
                                        <p:attrNameLst>
                                          <p:attrName>ppt_x</p:attrName>
                                        </p:attrNameLst>
                                      </p:cBhvr>
                                      <p:tavLst>
                                        <p:tav tm="0">
                                          <p:val>
                                            <p:strVal val="ppt_x"/>
                                          </p:val>
                                        </p:tav>
                                        <p:tav tm="100000">
                                          <p:val>
                                            <p:strVal val="ppt_x"/>
                                          </p:val>
                                        </p:tav>
                                      </p:tavLst>
                                    </p:anim>
                                    <p:anim calcmode="lin" valueType="num">
                                      <p:cBhvr additive="base">
                                        <p:cTn id="283" dur="3000"/>
                                        <p:tgtEl>
                                          <p:spTgt spid="23"/>
                                        </p:tgtEl>
                                        <p:attrNameLst>
                                          <p:attrName>ppt_y</p:attrName>
                                        </p:attrNameLst>
                                      </p:cBhvr>
                                      <p:tavLst>
                                        <p:tav tm="0">
                                          <p:val>
                                            <p:strVal val="ppt_y"/>
                                          </p:val>
                                        </p:tav>
                                        <p:tav tm="100000">
                                          <p:val>
                                            <p:strVal val="0-ppt_h/2"/>
                                          </p:val>
                                        </p:tav>
                                      </p:tavLst>
                                    </p:anim>
                                    <p:set>
                                      <p:cBhvr>
                                        <p:cTn id="284" dur="1" fill="hold">
                                          <p:stCondLst>
                                            <p:cond delay="2999"/>
                                          </p:stCondLst>
                                        </p:cTn>
                                        <p:tgtEl>
                                          <p:spTgt spid="23"/>
                                        </p:tgtEl>
                                        <p:attrNameLst>
                                          <p:attrName>style.visibility</p:attrName>
                                        </p:attrNameLst>
                                      </p:cBhvr>
                                      <p:to>
                                        <p:strVal val="hidden"/>
                                      </p:to>
                                    </p:set>
                                  </p:childTnLst>
                                </p:cTn>
                              </p:par>
                              <p:par>
                                <p:cTn id="285" presetID="2" presetClass="exit" presetSubtype="1" fill="hold" grpId="3" nodeType="withEffect">
                                  <p:stCondLst>
                                    <p:cond delay="0"/>
                                  </p:stCondLst>
                                  <p:childTnLst>
                                    <p:anim calcmode="lin" valueType="num">
                                      <p:cBhvr additive="base">
                                        <p:cTn id="286" dur="3000"/>
                                        <p:tgtEl>
                                          <p:spTgt spid="24"/>
                                        </p:tgtEl>
                                        <p:attrNameLst>
                                          <p:attrName>ppt_x</p:attrName>
                                        </p:attrNameLst>
                                      </p:cBhvr>
                                      <p:tavLst>
                                        <p:tav tm="0">
                                          <p:val>
                                            <p:strVal val="ppt_x"/>
                                          </p:val>
                                        </p:tav>
                                        <p:tav tm="100000">
                                          <p:val>
                                            <p:strVal val="ppt_x"/>
                                          </p:val>
                                        </p:tav>
                                      </p:tavLst>
                                    </p:anim>
                                    <p:anim calcmode="lin" valueType="num">
                                      <p:cBhvr additive="base">
                                        <p:cTn id="287" dur="3000"/>
                                        <p:tgtEl>
                                          <p:spTgt spid="24"/>
                                        </p:tgtEl>
                                        <p:attrNameLst>
                                          <p:attrName>ppt_y</p:attrName>
                                        </p:attrNameLst>
                                      </p:cBhvr>
                                      <p:tavLst>
                                        <p:tav tm="0">
                                          <p:val>
                                            <p:strVal val="ppt_y"/>
                                          </p:val>
                                        </p:tav>
                                        <p:tav tm="100000">
                                          <p:val>
                                            <p:strVal val="0-ppt_h/2"/>
                                          </p:val>
                                        </p:tav>
                                      </p:tavLst>
                                    </p:anim>
                                    <p:set>
                                      <p:cBhvr>
                                        <p:cTn id="288" dur="1" fill="hold">
                                          <p:stCondLst>
                                            <p:cond delay="2999"/>
                                          </p:stCondLst>
                                        </p:cTn>
                                        <p:tgtEl>
                                          <p:spTgt spid="24"/>
                                        </p:tgtEl>
                                        <p:attrNameLst>
                                          <p:attrName>style.visibility</p:attrName>
                                        </p:attrNameLst>
                                      </p:cBhvr>
                                      <p:to>
                                        <p:strVal val="hidden"/>
                                      </p:to>
                                    </p:set>
                                  </p:childTnLst>
                                </p:cTn>
                              </p:par>
                              <p:par>
                                <p:cTn id="289" presetID="2" presetClass="exit" presetSubtype="1" fill="hold" grpId="3" nodeType="withEffect">
                                  <p:stCondLst>
                                    <p:cond delay="0"/>
                                  </p:stCondLst>
                                  <p:childTnLst>
                                    <p:anim calcmode="lin" valueType="num">
                                      <p:cBhvr additive="base">
                                        <p:cTn id="290" dur="3000"/>
                                        <p:tgtEl>
                                          <p:spTgt spid="30"/>
                                        </p:tgtEl>
                                        <p:attrNameLst>
                                          <p:attrName>ppt_x</p:attrName>
                                        </p:attrNameLst>
                                      </p:cBhvr>
                                      <p:tavLst>
                                        <p:tav tm="0">
                                          <p:val>
                                            <p:strVal val="ppt_x"/>
                                          </p:val>
                                        </p:tav>
                                        <p:tav tm="100000">
                                          <p:val>
                                            <p:strVal val="ppt_x"/>
                                          </p:val>
                                        </p:tav>
                                      </p:tavLst>
                                    </p:anim>
                                    <p:anim calcmode="lin" valueType="num">
                                      <p:cBhvr additive="base">
                                        <p:cTn id="291" dur="3000"/>
                                        <p:tgtEl>
                                          <p:spTgt spid="30"/>
                                        </p:tgtEl>
                                        <p:attrNameLst>
                                          <p:attrName>ppt_y</p:attrName>
                                        </p:attrNameLst>
                                      </p:cBhvr>
                                      <p:tavLst>
                                        <p:tav tm="0">
                                          <p:val>
                                            <p:strVal val="ppt_y"/>
                                          </p:val>
                                        </p:tav>
                                        <p:tav tm="100000">
                                          <p:val>
                                            <p:strVal val="0-ppt_h/2"/>
                                          </p:val>
                                        </p:tav>
                                      </p:tavLst>
                                    </p:anim>
                                    <p:set>
                                      <p:cBhvr>
                                        <p:cTn id="292" dur="1" fill="hold">
                                          <p:stCondLst>
                                            <p:cond delay="2999"/>
                                          </p:stCondLst>
                                        </p:cTn>
                                        <p:tgtEl>
                                          <p:spTgt spid="30"/>
                                        </p:tgtEl>
                                        <p:attrNameLst>
                                          <p:attrName>style.visibility</p:attrName>
                                        </p:attrNameLst>
                                      </p:cBhvr>
                                      <p:to>
                                        <p:strVal val="hidden"/>
                                      </p:to>
                                    </p:set>
                                  </p:childTnLst>
                                </p:cTn>
                              </p:par>
                              <p:par>
                                <p:cTn id="293" presetID="2" presetClass="exit" presetSubtype="1" fill="hold" grpId="3" nodeType="withEffect">
                                  <p:stCondLst>
                                    <p:cond delay="0"/>
                                  </p:stCondLst>
                                  <p:childTnLst>
                                    <p:anim calcmode="lin" valueType="num">
                                      <p:cBhvr additive="base">
                                        <p:cTn id="294" dur="3000"/>
                                        <p:tgtEl>
                                          <p:spTgt spid="31"/>
                                        </p:tgtEl>
                                        <p:attrNameLst>
                                          <p:attrName>ppt_x</p:attrName>
                                        </p:attrNameLst>
                                      </p:cBhvr>
                                      <p:tavLst>
                                        <p:tav tm="0">
                                          <p:val>
                                            <p:strVal val="ppt_x"/>
                                          </p:val>
                                        </p:tav>
                                        <p:tav tm="100000">
                                          <p:val>
                                            <p:strVal val="ppt_x"/>
                                          </p:val>
                                        </p:tav>
                                      </p:tavLst>
                                    </p:anim>
                                    <p:anim calcmode="lin" valueType="num">
                                      <p:cBhvr additive="base">
                                        <p:cTn id="295" dur="3000"/>
                                        <p:tgtEl>
                                          <p:spTgt spid="31"/>
                                        </p:tgtEl>
                                        <p:attrNameLst>
                                          <p:attrName>ppt_y</p:attrName>
                                        </p:attrNameLst>
                                      </p:cBhvr>
                                      <p:tavLst>
                                        <p:tav tm="0">
                                          <p:val>
                                            <p:strVal val="ppt_y"/>
                                          </p:val>
                                        </p:tav>
                                        <p:tav tm="100000">
                                          <p:val>
                                            <p:strVal val="0-ppt_h/2"/>
                                          </p:val>
                                        </p:tav>
                                      </p:tavLst>
                                    </p:anim>
                                    <p:set>
                                      <p:cBhvr>
                                        <p:cTn id="296" dur="1" fill="hold">
                                          <p:stCondLst>
                                            <p:cond delay="2999"/>
                                          </p:stCondLst>
                                        </p:cTn>
                                        <p:tgtEl>
                                          <p:spTgt spid="31"/>
                                        </p:tgtEl>
                                        <p:attrNameLst>
                                          <p:attrName>style.visibility</p:attrName>
                                        </p:attrNameLst>
                                      </p:cBhvr>
                                      <p:to>
                                        <p:strVal val="hidden"/>
                                      </p:to>
                                    </p:set>
                                  </p:childTnLst>
                                </p:cTn>
                              </p:par>
                              <p:par>
                                <p:cTn id="297" presetID="2" presetClass="exit" presetSubtype="1" fill="hold" grpId="3" nodeType="withEffect">
                                  <p:stCondLst>
                                    <p:cond delay="0"/>
                                  </p:stCondLst>
                                  <p:childTnLst>
                                    <p:anim calcmode="lin" valueType="num">
                                      <p:cBhvr additive="base">
                                        <p:cTn id="298" dur="3000"/>
                                        <p:tgtEl>
                                          <p:spTgt spid="32"/>
                                        </p:tgtEl>
                                        <p:attrNameLst>
                                          <p:attrName>ppt_x</p:attrName>
                                        </p:attrNameLst>
                                      </p:cBhvr>
                                      <p:tavLst>
                                        <p:tav tm="0">
                                          <p:val>
                                            <p:strVal val="ppt_x"/>
                                          </p:val>
                                        </p:tav>
                                        <p:tav tm="100000">
                                          <p:val>
                                            <p:strVal val="ppt_x"/>
                                          </p:val>
                                        </p:tav>
                                      </p:tavLst>
                                    </p:anim>
                                    <p:anim calcmode="lin" valueType="num">
                                      <p:cBhvr additive="base">
                                        <p:cTn id="299" dur="3000"/>
                                        <p:tgtEl>
                                          <p:spTgt spid="32"/>
                                        </p:tgtEl>
                                        <p:attrNameLst>
                                          <p:attrName>ppt_y</p:attrName>
                                        </p:attrNameLst>
                                      </p:cBhvr>
                                      <p:tavLst>
                                        <p:tav tm="0">
                                          <p:val>
                                            <p:strVal val="ppt_y"/>
                                          </p:val>
                                        </p:tav>
                                        <p:tav tm="100000">
                                          <p:val>
                                            <p:strVal val="0-ppt_h/2"/>
                                          </p:val>
                                        </p:tav>
                                      </p:tavLst>
                                    </p:anim>
                                    <p:set>
                                      <p:cBhvr>
                                        <p:cTn id="300" dur="1" fill="hold">
                                          <p:stCondLst>
                                            <p:cond delay="2999"/>
                                          </p:stCondLst>
                                        </p:cTn>
                                        <p:tgtEl>
                                          <p:spTgt spid="32"/>
                                        </p:tgtEl>
                                        <p:attrNameLst>
                                          <p:attrName>style.visibility</p:attrName>
                                        </p:attrNameLst>
                                      </p:cBhvr>
                                      <p:to>
                                        <p:strVal val="hidden"/>
                                      </p:to>
                                    </p:set>
                                  </p:childTnLst>
                                </p:cTn>
                              </p:par>
                              <p:par>
                                <p:cTn id="301" presetID="2" presetClass="exit" presetSubtype="1" fill="hold" grpId="3" nodeType="withEffect">
                                  <p:stCondLst>
                                    <p:cond delay="0"/>
                                  </p:stCondLst>
                                  <p:childTnLst>
                                    <p:anim calcmode="lin" valueType="num">
                                      <p:cBhvr additive="base">
                                        <p:cTn id="302" dur="3000"/>
                                        <p:tgtEl>
                                          <p:spTgt spid="33"/>
                                        </p:tgtEl>
                                        <p:attrNameLst>
                                          <p:attrName>ppt_x</p:attrName>
                                        </p:attrNameLst>
                                      </p:cBhvr>
                                      <p:tavLst>
                                        <p:tav tm="0">
                                          <p:val>
                                            <p:strVal val="ppt_x"/>
                                          </p:val>
                                        </p:tav>
                                        <p:tav tm="100000">
                                          <p:val>
                                            <p:strVal val="ppt_x"/>
                                          </p:val>
                                        </p:tav>
                                      </p:tavLst>
                                    </p:anim>
                                    <p:anim calcmode="lin" valueType="num">
                                      <p:cBhvr additive="base">
                                        <p:cTn id="303" dur="3000"/>
                                        <p:tgtEl>
                                          <p:spTgt spid="33"/>
                                        </p:tgtEl>
                                        <p:attrNameLst>
                                          <p:attrName>ppt_y</p:attrName>
                                        </p:attrNameLst>
                                      </p:cBhvr>
                                      <p:tavLst>
                                        <p:tav tm="0">
                                          <p:val>
                                            <p:strVal val="ppt_y"/>
                                          </p:val>
                                        </p:tav>
                                        <p:tav tm="100000">
                                          <p:val>
                                            <p:strVal val="0-ppt_h/2"/>
                                          </p:val>
                                        </p:tav>
                                      </p:tavLst>
                                    </p:anim>
                                    <p:set>
                                      <p:cBhvr>
                                        <p:cTn id="304" dur="1" fill="hold">
                                          <p:stCondLst>
                                            <p:cond delay="2999"/>
                                          </p:stCondLst>
                                        </p:cTn>
                                        <p:tgtEl>
                                          <p:spTgt spid="33"/>
                                        </p:tgtEl>
                                        <p:attrNameLst>
                                          <p:attrName>style.visibility</p:attrName>
                                        </p:attrNameLst>
                                      </p:cBhvr>
                                      <p:to>
                                        <p:strVal val="hidden"/>
                                      </p:to>
                                    </p:set>
                                  </p:childTnLst>
                                </p:cTn>
                              </p:par>
                              <p:par>
                                <p:cTn id="305" presetID="2" presetClass="exit" presetSubtype="1" fill="hold" grpId="3" nodeType="withEffect">
                                  <p:stCondLst>
                                    <p:cond delay="0"/>
                                  </p:stCondLst>
                                  <p:childTnLst>
                                    <p:anim calcmode="lin" valueType="num">
                                      <p:cBhvr additive="base">
                                        <p:cTn id="306" dur="3000"/>
                                        <p:tgtEl>
                                          <p:spTgt spid="34"/>
                                        </p:tgtEl>
                                        <p:attrNameLst>
                                          <p:attrName>ppt_x</p:attrName>
                                        </p:attrNameLst>
                                      </p:cBhvr>
                                      <p:tavLst>
                                        <p:tav tm="0">
                                          <p:val>
                                            <p:strVal val="ppt_x"/>
                                          </p:val>
                                        </p:tav>
                                        <p:tav tm="100000">
                                          <p:val>
                                            <p:strVal val="ppt_x"/>
                                          </p:val>
                                        </p:tav>
                                      </p:tavLst>
                                    </p:anim>
                                    <p:anim calcmode="lin" valueType="num">
                                      <p:cBhvr additive="base">
                                        <p:cTn id="307" dur="3000"/>
                                        <p:tgtEl>
                                          <p:spTgt spid="34"/>
                                        </p:tgtEl>
                                        <p:attrNameLst>
                                          <p:attrName>ppt_y</p:attrName>
                                        </p:attrNameLst>
                                      </p:cBhvr>
                                      <p:tavLst>
                                        <p:tav tm="0">
                                          <p:val>
                                            <p:strVal val="ppt_y"/>
                                          </p:val>
                                        </p:tav>
                                        <p:tav tm="100000">
                                          <p:val>
                                            <p:strVal val="0-ppt_h/2"/>
                                          </p:val>
                                        </p:tav>
                                      </p:tavLst>
                                    </p:anim>
                                    <p:set>
                                      <p:cBhvr>
                                        <p:cTn id="308" dur="1" fill="hold">
                                          <p:stCondLst>
                                            <p:cond delay="2999"/>
                                          </p:stCondLst>
                                        </p:cTn>
                                        <p:tgtEl>
                                          <p:spTgt spid="34"/>
                                        </p:tgtEl>
                                        <p:attrNameLst>
                                          <p:attrName>style.visibility</p:attrName>
                                        </p:attrNameLst>
                                      </p:cBhvr>
                                      <p:to>
                                        <p:strVal val="hidden"/>
                                      </p:to>
                                    </p:set>
                                  </p:childTnLst>
                                </p:cTn>
                              </p:par>
                              <p:par>
                                <p:cTn id="309" presetID="8" presetClass="emph" presetSubtype="0" fill="hold" grpId="5" nodeType="withEffect">
                                  <p:stCondLst>
                                    <p:cond delay="0"/>
                                  </p:stCondLst>
                                  <p:childTnLst>
                                    <p:animRot by="21600000">
                                      <p:cBhvr>
                                        <p:cTn id="310" dur="3000" fill="hold"/>
                                        <p:tgtEl>
                                          <p:spTgt spid="5"/>
                                        </p:tgtEl>
                                        <p:attrNameLst>
                                          <p:attrName>r</p:attrName>
                                        </p:attrNameLst>
                                      </p:cBhvr>
                                    </p:animRot>
                                  </p:childTnLst>
                                </p:cTn>
                              </p:par>
                              <p:par>
                                <p:cTn id="311" presetID="8" presetClass="emph" presetSubtype="0" fill="hold" grpId="5" nodeType="withEffect">
                                  <p:stCondLst>
                                    <p:cond delay="0"/>
                                  </p:stCondLst>
                                  <p:childTnLst>
                                    <p:animRot by="21600000">
                                      <p:cBhvr>
                                        <p:cTn id="312" dur="3000" fill="hold"/>
                                        <p:tgtEl>
                                          <p:spTgt spid="6"/>
                                        </p:tgtEl>
                                        <p:attrNameLst>
                                          <p:attrName>r</p:attrName>
                                        </p:attrNameLst>
                                      </p:cBhvr>
                                    </p:animRot>
                                  </p:childTnLst>
                                </p:cTn>
                              </p:par>
                              <p:par>
                                <p:cTn id="313" presetID="8" presetClass="emph" presetSubtype="0" fill="hold" grpId="5" nodeType="withEffect">
                                  <p:stCondLst>
                                    <p:cond delay="0"/>
                                  </p:stCondLst>
                                  <p:childTnLst>
                                    <p:animRot by="21600000">
                                      <p:cBhvr>
                                        <p:cTn id="314" dur="3000" fill="hold"/>
                                        <p:tgtEl>
                                          <p:spTgt spid="7"/>
                                        </p:tgtEl>
                                        <p:attrNameLst>
                                          <p:attrName>r</p:attrName>
                                        </p:attrNameLst>
                                      </p:cBhvr>
                                    </p:animRot>
                                  </p:childTnLst>
                                </p:cTn>
                              </p:par>
                              <p:par>
                                <p:cTn id="315" presetID="8" presetClass="emph" presetSubtype="0" fill="hold" grpId="5" nodeType="withEffect">
                                  <p:stCondLst>
                                    <p:cond delay="0"/>
                                  </p:stCondLst>
                                  <p:childTnLst>
                                    <p:animRot by="21600000">
                                      <p:cBhvr>
                                        <p:cTn id="316" dur="3000" fill="hold"/>
                                        <p:tgtEl>
                                          <p:spTgt spid="8"/>
                                        </p:tgtEl>
                                        <p:attrNameLst>
                                          <p:attrName>r</p:attrName>
                                        </p:attrNameLst>
                                      </p:cBhvr>
                                    </p:animRot>
                                  </p:childTnLst>
                                </p:cTn>
                              </p:par>
                              <p:par>
                                <p:cTn id="317" presetID="8" presetClass="emph" presetSubtype="0" fill="hold" grpId="5" nodeType="withEffect">
                                  <p:stCondLst>
                                    <p:cond delay="0"/>
                                  </p:stCondLst>
                                  <p:childTnLst>
                                    <p:animRot by="21600000">
                                      <p:cBhvr>
                                        <p:cTn id="318" dur="3000" fill="hold"/>
                                        <p:tgtEl>
                                          <p:spTgt spid="9"/>
                                        </p:tgtEl>
                                        <p:attrNameLst>
                                          <p:attrName>r</p:attrName>
                                        </p:attrNameLst>
                                      </p:cBhvr>
                                    </p:animRot>
                                  </p:childTnLst>
                                </p:cTn>
                              </p:par>
                              <p:par>
                                <p:cTn id="319" presetID="8" presetClass="emph" presetSubtype="0" fill="hold" grpId="5" nodeType="withEffect">
                                  <p:stCondLst>
                                    <p:cond delay="0"/>
                                  </p:stCondLst>
                                  <p:childTnLst>
                                    <p:animRot by="21600000">
                                      <p:cBhvr>
                                        <p:cTn id="320" dur="3000" fill="hold"/>
                                        <p:tgtEl>
                                          <p:spTgt spid="10"/>
                                        </p:tgtEl>
                                        <p:attrNameLst>
                                          <p:attrName>r</p:attrName>
                                        </p:attrNameLst>
                                      </p:cBhvr>
                                    </p:animRot>
                                  </p:childTnLst>
                                </p:cTn>
                              </p:par>
                              <p:par>
                                <p:cTn id="321" presetID="8" presetClass="emph" presetSubtype="0" fill="hold" grpId="5" nodeType="withEffect">
                                  <p:stCondLst>
                                    <p:cond delay="0"/>
                                  </p:stCondLst>
                                  <p:childTnLst>
                                    <p:animRot by="21600000">
                                      <p:cBhvr>
                                        <p:cTn id="322" dur="3000" fill="hold"/>
                                        <p:tgtEl>
                                          <p:spTgt spid="11"/>
                                        </p:tgtEl>
                                        <p:attrNameLst>
                                          <p:attrName>r</p:attrName>
                                        </p:attrNameLst>
                                      </p:cBhvr>
                                    </p:animRot>
                                  </p:childTnLst>
                                </p:cTn>
                              </p:par>
                              <p:par>
                                <p:cTn id="323" presetID="8" presetClass="emph" presetSubtype="0" fill="hold" grpId="5" nodeType="withEffect">
                                  <p:stCondLst>
                                    <p:cond delay="0"/>
                                  </p:stCondLst>
                                  <p:childTnLst>
                                    <p:animRot by="21600000">
                                      <p:cBhvr>
                                        <p:cTn id="324" dur="3000" fill="hold"/>
                                        <p:tgtEl>
                                          <p:spTgt spid="12"/>
                                        </p:tgtEl>
                                        <p:attrNameLst>
                                          <p:attrName>r</p:attrName>
                                        </p:attrNameLst>
                                      </p:cBhvr>
                                    </p:animRot>
                                  </p:childTnLst>
                                </p:cTn>
                              </p:par>
                              <p:par>
                                <p:cTn id="325" presetID="8" presetClass="emph" presetSubtype="0" fill="hold" grpId="5" nodeType="withEffect">
                                  <p:stCondLst>
                                    <p:cond delay="0"/>
                                  </p:stCondLst>
                                  <p:childTnLst>
                                    <p:animRot by="21600000">
                                      <p:cBhvr>
                                        <p:cTn id="326" dur="3000" fill="hold"/>
                                        <p:tgtEl>
                                          <p:spTgt spid="13"/>
                                        </p:tgtEl>
                                        <p:attrNameLst>
                                          <p:attrName>r</p:attrName>
                                        </p:attrNameLst>
                                      </p:cBhvr>
                                    </p:animRot>
                                  </p:childTnLst>
                                </p:cTn>
                              </p:par>
                              <p:par>
                                <p:cTn id="327" presetID="8" presetClass="emph" presetSubtype="0" fill="hold" grpId="5" nodeType="withEffect">
                                  <p:stCondLst>
                                    <p:cond delay="0"/>
                                  </p:stCondLst>
                                  <p:childTnLst>
                                    <p:animRot by="21600000">
                                      <p:cBhvr>
                                        <p:cTn id="328" dur="3000" fill="hold"/>
                                        <p:tgtEl>
                                          <p:spTgt spid="14"/>
                                        </p:tgtEl>
                                        <p:attrNameLst>
                                          <p:attrName>r</p:attrName>
                                        </p:attrNameLst>
                                      </p:cBhvr>
                                    </p:animRot>
                                  </p:childTnLst>
                                </p:cTn>
                              </p:par>
                              <p:par>
                                <p:cTn id="329" presetID="8" presetClass="emph" presetSubtype="0" fill="hold" grpId="5" nodeType="withEffect">
                                  <p:stCondLst>
                                    <p:cond delay="0"/>
                                  </p:stCondLst>
                                  <p:childTnLst>
                                    <p:animRot by="21600000">
                                      <p:cBhvr>
                                        <p:cTn id="330" dur="3000" fill="hold"/>
                                        <p:tgtEl>
                                          <p:spTgt spid="25"/>
                                        </p:tgtEl>
                                        <p:attrNameLst>
                                          <p:attrName>r</p:attrName>
                                        </p:attrNameLst>
                                      </p:cBhvr>
                                    </p:animRot>
                                  </p:childTnLst>
                                </p:cTn>
                              </p:par>
                              <p:par>
                                <p:cTn id="331" presetID="8" presetClass="emph" presetSubtype="0" fill="hold" grpId="5" nodeType="withEffect">
                                  <p:stCondLst>
                                    <p:cond delay="0"/>
                                  </p:stCondLst>
                                  <p:childTnLst>
                                    <p:animRot by="21600000">
                                      <p:cBhvr>
                                        <p:cTn id="332" dur="3000" fill="hold"/>
                                        <p:tgtEl>
                                          <p:spTgt spid="26"/>
                                        </p:tgtEl>
                                        <p:attrNameLst>
                                          <p:attrName>r</p:attrName>
                                        </p:attrNameLst>
                                      </p:cBhvr>
                                    </p:animRot>
                                  </p:childTnLst>
                                </p:cTn>
                              </p:par>
                              <p:par>
                                <p:cTn id="333" presetID="8" presetClass="emph" presetSubtype="0" fill="hold" grpId="5" nodeType="withEffect">
                                  <p:stCondLst>
                                    <p:cond delay="0"/>
                                  </p:stCondLst>
                                  <p:childTnLst>
                                    <p:animRot by="21600000">
                                      <p:cBhvr>
                                        <p:cTn id="334" dur="3000" fill="hold"/>
                                        <p:tgtEl>
                                          <p:spTgt spid="27"/>
                                        </p:tgtEl>
                                        <p:attrNameLst>
                                          <p:attrName>r</p:attrName>
                                        </p:attrNameLst>
                                      </p:cBhvr>
                                    </p:animRot>
                                  </p:childTnLst>
                                </p:cTn>
                              </p:par>
                              <p:par>
                                <p:cTn id="335" presetID="8" presetClass="emph" presetSubtype="0" fill="hold" grpId="5" nodeType="withEffect">
                                  <p:stCondLst>
                                    <p:cond delay="0"/>
                                  </p:stCondLst>
                                  <p:childTnLst>
                                    <p:animRot by="21600000">
                                      <p:cBhvr>
                                        <p:cTn id="336" dur="3000" fill="hold"/>
                                        <p:tgtEl>
                                          <p:spTgt spid="28"/>
                                        </p:tgtEl>
                                        <p:attrNameLst>
                                          <p:attrName>r</p:attrName>
                                        </p:attrNameLst>
                                      </p:cBhvr>
                                    </p:animRot>
                                  </p:childTnLst>
                                </p:cTn>
                              </p:par>
                              <p:par>
                                <p:cTn id="337" presetID="8" presetClass="emph" presetSubtype="0" fill="hold" grpId="5" nodeType="withEffect">
                                  <p:stCondLst>
                                    <p:cond delay="0"/>
                                  </p:stCondLst>
                                  <p:childTnLst>
                                    <p:animRot by="21600000">
                                      <p:cBhvr>
                                        <p:cTn id="338" dur="3000" fill="hold"/>
                                        <p:tgtEl>
                                          <p:spTgt spid="29"/>
                                        </p:tgtEl>
                                        <p:attrNameLst>
                                          <p:attrName>r</p:attrName>
                                        </p:attrNameLst>
                                      </p:cBhvr>
                                    </p:animRot>
                                  </p:childTnLst>
                                </p:cTn>
                              </p:par>
                              <p:par>
                                <p:cTn id="339" presetID="8" presetClass="emph" presetSubtype="0" fill="hold" grpId="5" nodeType="withEffect">
                                  <p:stCondLst>
                                    <p:cond delay="0"/>
                                  </p:stCondLst>
                                  <p:childTnLst>
                                    <p:animRot by="21600000">
                                      <p:cBhvr>
                                        <p:cTn id="340" dur="3000" fill="hold"/>
                                        <p:tgtEl>
                                          <p:spTgt spid="15"/>
                                        </p:tgtEl>
                                        <p:attrNameLst>
                                          <p:attrName>r</p:attrName>
                                        </p:attrNameLst>
                                      </p:cBhvr>
                                    </p:animRot>
                                  </p:childTnLst>
                                </p:cTn>
                              </p:par>
                              <p:par>
                                <p:cTn id="341" presetID="8" presetClass="emph" presetSubtype="0" fill="hold" grpId="5" nodeType="withEffect">
                                  <p:stCondLst>
                                    <p:cond delay="0"/>
                                  </p:stCondLst>
                                  <p:childTnLst>
                                    <p:animRot by="21600000">
                                      <p:cBhvr>
                                        <p:cTn id="342" dur="3000" fill="hold"/>
                                        <p:tgtEl>
                                          <p:spTgt spid="16"/>
                                        </p:tgtEl>
                                        <p:attrNameLst>
                                          <p:attrName>r</p:attrName>
                                        </p:attrNameLst>
                                      </p:cBhvr>
                                    </p:animRot>
                                  </p:childTnLst>
                                </p:cTn>
                              </p:par>
                              <p:par>
                                <p:cTn id="343" presetID="8" presetClass="emph" presetSubtype="0" fill="hold" grpId="5" nodeType="withEffect">
                                  <p:stCondLst>
                                    <p:cond delay="0"/>
                                  </p:stCondLst>
                                  <p:childTnLst>
                                    <p:animRot by="21600000">
                                      <p:cBhvr>
                                        <p:cTn id="344" dur="3000" fill="hold"/>
                                        <p:tgtEl>
                                          <p:spTgt spid="17"/>
                                        </p:tgtEl>
                                        <p:attrNameLst>
                                          <p:attrName>r</p:attrName>
                                        </p:attrNameLst>
                                      </p:cBhvr>
                                    </p:animRot>
                                  </p:childTnLst>
                                </p:cTn>
                              </p:par>
                              <p:par>
                                <p:cTn id="345" presetID="8" presetClass="emph" presetSubtype="0" fill="hold" grpId="5" nodeType="withEffect">
                                  <p:stCondLst>
                                    <p:cond delay="0"/>
                                  </p:stCondLst>
                                  <p:childTnLst>
                                    <p:animRot by="21600000">
                                      <p:cBhvr>
                                        <p:cTn id="346" dur="3000" fill="hold"/>
                                        <p:tgtEl>
                                          <p:spTgt spid="18"/>
                                        </p:tgtEl>
                                        <p:attrNameLst>
                                          <p:attrName>r</p:attrName>
                                        </p:attrNameLst>
                                      </p:cBhvr>
                                    </p:animRot>
                                  </p:childTnLst>
                                </p:cTn>
                              </p:par>
                              <p:par>
                                <p:cTn id="347" presetID="8" presetClass="emph" presetSubtype="0" fill="hold" grpId="5" nodeType="withEffect">
                                  <p:stCondLst>
                                    <p:cond delay="0"/>
                                  </p:stCondLst>
                                  <p:childTnLst>
                                    <p:animRot by="21600000">
                                      <p:cBhvr>
                                        <p:cTn id="348" dur="3000" fill="hold"/>
                                        <p:tgtEl>
                                          <p:spTgt spid="19"/>
                                        </p:tgtEl>
                                        <p:attrNameLst>
                                          <p:attrName>r</p:attrName>
                                        </p:attrNameLst>
                                      </p:cBhvr>
                                    </p:animRot>
                                  </p:childTnLst>
                                </p:cTn>
                              </p:par>
                              <p:par>
                                <p:cTn id="349" presetID="8" presetClass="emph" presetSubtype="0" fill="hold" grpId="5" nodeType="withEffect">
                                  <p:stCondLst>
                                    <p:cond delay="0"/>
                                  </p:stCondLst>
                                  <p:childTnLst>
                                    <p:animRot by="21600000">
                                      <p:cBhvr>
                                        <p:cTn id="350" dur="3000" fill="hold"/>
                                        <p:tgtEl>
                                          <p:spTgt spid="20"/>
                                        </p:tgtEl>
                                        <p:attrNameLst>
                                          <p:attrName>r</p:attrName>
                                        </p:attrNameLst>
                                      </p:cBhvr>
                                    </p:animRot>
                                  </p:childTnLst>
                                </p:cTn>
                              </p:par>
                              <p:par>
                                <p:cTn id="351" presetID="8" presetClass="emph" presetSubtype="0" fill="hold" grpId="5" nodeType="withEffect">
                                  <p:stCondLst>
                                    <p:cond delay="0"/>
                                  </p:stCondLst>
                                  <p:childTnLst>
                                    <p:animRot by="21600000">
                                      <p:cBhvr>
                                        <p:cTn id="352" dur="3000" fill="hold"/>
                                        <p:tgtEl>
                                          <p:spTgt spid="21"/>
                                        </p:tgtEl>
                                        <p:attrNameLst>
                                          <p:attrName>r</p:attrName>
                                        </p:attrNameLst>
                                      </p:cBhvr>
                                    </p:animRot>
                                  </p:childTnLst>
                                </p:cTn>
                              </p:par>
                              <p:par>
                                <p:cTn id="353" presetID="8" presetClass="emph" presetSubtype="0" fill="hold" grpId="5" nodeType="withEffect">
                                  <p:stCondLst>
                                    <p:cond delay="0"/>
                                  </p:stCondLst>
                                  <p:childTnLst>
                                    <p:animRot by="21600000">
                                      <p:cBhvr>
                                        <p:cTn id="354" dur="3000" fill="hold"/>
                                        <p:tgtEl>
                                          <p:spTgt spid="22"/>
                                        </p:tgtEl>
                                        <p:attrNameLst>
                                          <p:attrName>r</p:attrName>
                                        </p:attrNameLst>
                                      </p:cBhvr>
                                    </p:animRot>
                                  </p:childTnLst>
                                </p:cTn>
                              </p:par>
                              <p:par>
                                <p:cTn id="355" presetID="8" presetClass="emph" presetSubtype="0" fill="hold" grpId="5" nodeType="withEffect">
                                  <p:stCondLst>
                                    <p:cond delay="0"/>
                                  </p:stCondLst>
                                  <p:childTnLst>
                                    <p:animRot by="21600000">
                                      <p:cBhvr>
                                        <p:cTn id="356" dur="3000" fill="hold"/>
                                        <p:tgtEl>
                                          <p:spTgt spid="23"/>
                                        </p:tgtEl>
                                        <p:attrNameLst>
                                          <p:attrName>r</p:attrName>
                                        </p:attrNameLst>
                                      </p:cBhvr>
                                    </p:animRot>
                                  </p:childTnLst>
                                </p:cTn>
                              </p:par>
                              <p:par>
                                <p:cTn id="357" presetID="8" presetClass="emph" presetSubtype="0" fill="hold" grpId="5" nodeType="withEffect">
                                  <p:stCondLst>
                                    <p:cond delay="0"/>
                                  </p:stCondLst>
                                  <p:childTnLst>
                                    <p:animRot by="21600000">
                                      <p:cBhvr>
                                        <p:cTn id="358" dur="3000" fill="hold"/>
                                        <p:tgtEl>
                                          <p:spTgt spid="24"/>
                                        </p:tgtEl>
                                        <p:attrNameLst>
                                          <p:attrName>r</p:attrName>
                                        </p:attrNameLst>
                                      </p:cBhvr>
                                    </p:animRot>
                                  </p:childTnLst>
                                </p:cTn>
                              </p:par>
                              <p:par>
                                <p:cTn id="359" presetID="8" presetClass="emph" presetSubtype="0" fill="hold" grpId="5" nodeType="withEffect">
                                  <p:stCondLst>
                                    <p:cond delay="0"/>
                                  </p:stCondLst>
                                  <p:childTnLst>
                                    <p:animRot by="21600000">
                                      <p:cBhvr>
                                        <p:cTn id="360" dur="3000" fill="hold"/>
                                        <p:tgtEl>
                                          <p:spTgt spid="30"/>
                                        </p:tgtEl>
                                        <p:attrNameLst>
                                          <p:attrName>r</p:attrName>
                                        </p:attrNameLst>
                                      </p:cBhvr>
                                    </p:animRot>
                                  </p:childTnLst>
                                </p:cTn>
                              </p:par>
                              <p:par>
                                <p:cTn id="361" presetID="8" presetClass="emph" presetSubtype="0" fill="hold" grpId="5" nodeType="withEffect">
                                  <p:stCondLst>
                                    <p:cond delay="0"/>
                                  </p:stCondLst>
                                  <p:childTnLst>
                                    <p:animRot by="21600000">
                                      <p:cBhvr>
                                        <p:cTn id="362" dur="3000" fill="hold"/>
                                        <p:tgtEl>
                                          <p:spTgt spid="31"/>
                                        </p:tgtEl>
                                        <p:attrNameLst>
                                          <p:attrName>r</p:attrName>
                                        </p:attrNameLst>
                                      </p:cBhvr>
                                    </p:animRot>
                                  </p:childTnLst>
                                </p:cTn>
                              </p:par>
                              <p:par>
                                <p:cTn id="363" presetID="8" presetClass="emph" presetSubtype="0" fill="hold" grpId="5" nodeType="withEffect">
                                  <p:stCondLst>
                                    <p:cond delay="0"/>
                                  </p:stCondLst>
                                  <p:childTnLst>
                                    <p:animRot by="21600000">
                                      <p:cBhvr>
                                        <p:cTn id="364" dur="3000" fill="hold"/>
                                        <p:tgtEl>
                                          <p:spTgt spid="32"/>
                                        </p:tgtEl>
                                        <p:attrNameLst>
                                          <p:attrName>r</p:attrName>
                                        </p:attrNameLst>
                                      </p:cBhvr>
                                    </p:animRot>
                                  </p:childTnLst>
                                </p:cTn>
                              </p:par>
                              <p:par>
                                <p:cTn id="365" presetID="8" presetClass="emph" presetSubtype="0" fill="hold" grpId="5" nodeType="withEffect">
                                  <p:stCondLst>
                                    <p:cond delay="0"/>
                                  </p:stCondLst>
                                  <p:childTnLst>
                                    <p:animRot by="21600000">
                                      <p:cBhvr>
                                        <p:cTn id="366" dur="3000" fill="hold"/>
                                        <p:tgtEl>
                                          <p:spTgt spid="33"/>
                                        </p:tgtEl>
                                        <p:attrNameLst>
                                          <p:attrName>r</p:attrName>
                                        </p:attrNameLst>
                                      </p:cBhvr>
                                    </p:animRot>
                                  </p:childTnLst>
                                </p:cTn>
                              </p:par>
                              <p:par>
                                <p:cTn id="367" presetID="8" presetClass="emph" presetSubtype="0" fill="hold" grpId="5" nodeType="withEffect">
                                  <p:stCondLst>
                                    <p:cond delay="0"/>
                                  </p:stCondLst>
                                  <p:childTnLst>
                                    <p:animRot by="21600000">
                                      <p:cBhvr>
                                        <p:cTn id="368" dur="3000" fill="hold"/>
                                        <p:tgtEl>
                                          <p:spTgt spid="34"/>
                                        </p:tgtEl>
                                        <p:attrNameLst>
                                          <p:attrName>r</p:attrName>
                                        </p:attrNameLst>
                                      </p:cBhvr>
                                    </p:animRot>
                                  </p:childTnLst>
                                </p:cTn>
                              </p:par>
                              <p:par>
                                <p:cTn id="369" presetID="23" presetClass="entr" presetSubtype="288" fill="hold" nodeType="withEffect">
                                  <p:stCondLst>
                                    <p:cond delay="0"/>
                                  </p:stCondLst>
                                  <p:childTnLst>
                                    <p:set>
                                      <p:cBhvr>
                                        <p:cTn id="370" dur="1" fill="hold">
                                          <p:stCondLst>
                                            <p:cond delay="0"/>
                                          </p:stCondLst>
                                        </p:cTn>
                                        <p:tgtEl>
                                          <p:spTgt spid="1026"/>
                                        </p:tgtEl>
                                        <p:attrNameLst>
                                          <p:attrName>style.visibility</p:attrName>
                                        </p:attrNameLst>
                                      </p:cBhvr>
                                      <p:to>
                                        <p:strVal val="visible"/>
                                      </p:to>
                                    </p:set>
                                    <p:anim calcmode="lin" valueType="num">
                                      <p:cBhvr>
                                        <p:cTn id="371" dur="3000" fill="hold"/>
                                        <p:tgtEl>
                                          <p:spTgt spid="1026"/>
                                        </p:tgtEl>
                                        <p:attrNameLst>
                                          <p:attrName>ppt_w</p:attrName>
                                        </p:attrNameLst>
                                      </p:cBhvr>
                                      <p:tavLst>
                                        <p:tav tm="0">
                                          <p:val>
                                            <p:strVal val="4/3*#ppt_w"/>
                                          </p:val>
                                        </p:tav>
                                        <p:tav tm="100000">
                                          <p:val>
                                            <p:strVal val="#ppt_w"/>
                                          </p:val>
                                        </p:tav>
                                      </p:tavLst>
                                    </p:anim>
                                    <p:anim calcmode="lin" valueType="num">
                                      <p:cBhvr>
                                        <p:cTn id="372" dur="3000" fill="hold"/>
                                        <p:tgtEl>
                                          <p:spTgt spid="1026"/>
                                        </p:tgtEl>
                                        <p:attrNameLst>
                                          <p:attrName>ppt_h</p:attrName>
                                        </p:attrNameLst>
                                      </p:cBhvr>
                                      <p:tavLst>
                                        <p:tav tm="0">
                                          <p:val>
                                            <p:strVal val="4/3*#ppt_h"/>
                                          </p:val>
                                        </p:tav>
                                        <p:tav tm="100000">
                                          <p:val>
                                            <p:strVal val="#ppt_h"/>
                                          </p:val>
                                        </p:tav>
                                      </p:tavLst>
                                    </p:anim>
                                  </p:childTnLst>
                                </p:cTn>
                              </p:par>
                              <p:par>
                                <p:cTn id="373" presetID="16" presetClass="entr" presetSubtype="42" fill="hold" nodeType="withEffect">
                                  <p:stCondLst>
                                    <p:cond delay="0"/>
                                  </p:stCondLst>
                                  <p:childTnLst>
                                    <p:set>
                                      <p:cBhvr>
                                        <p:cTn id="374" dur="1" fill="hold">
                                          <p:stCondLst>
                                            <p:cond delay="0"/>
                                          </p:stCondLst>
                                        </p:cTn>
                                        <p:tgtEl>
                                          <p:spTgt spid="1026"/>
                                        </p:tgtEl>
                                        <p:attrNameLst>
                                          <p:attrName>style.visibility</p:attrName>
                                        </p:attrNameLst>
                                      </p:cBhvr>
                                      <p:to>
                                        <p:strVal val="visible"/>
                                      </p:to>
                                    </p:set>
                                    <p:animEffect transition="in" filter="barn(outHorizontal)">
                                      <p:cBhvr>
                                        <p:cTn id="375"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2" animBg="1"/>
      <p:bldP spid="5" grpId="3" animBg="1"/>
      <p:bldP spid="5" grpId="5" animBg="1"/>
      <p:bldP spid="6" grpId="0" animBg="1"/>
      <p:bldP spid="6" grpId="2" animBg="1"/>
      <p:bldP spid="6" grpId="3" animBg="1"/>
      <p:bldP spid="6" grpId="5" animBg="1"/>
      <p:bldP spid="7" grpId="0" animBg="1"/>
      <p:bldP spid="7" grpId="2" animBg="1"/>
      <p:bldP spid="7" grpId="3" animBg="1"/>
      <p:bldP spid="7" grpId="5" animBg="1"/>
      <p:bldP spid="8" grpId="0" animBg="1"/>
      <p:bldP spid="8" grpId="2" animBg="1"/>
      <p:bldP spid="8" grpId="3" animBg="1"/>
      <p:bldP spid="8" grpId="5" animBg="1"/>
      <p:bldP spid="9" grpId="0" animBg="1"/>
      <p:bldP spid="9" grpId="2" animBg="1"/>
      <p:bldP spid="9" grpId="3" animBg="1"/>
      <p:bldP spid="9" grpId="5" animBg="1"/>
      <p:bldP spid="10" grpId="0" animBg="1"/>
      <p:bldP spid="10" grpId="2" animBg="1"/>
      <p:bldP spid="10" grpId="3" animBg="1"/>
      <p:bldP spid="10" grpId="5" animBg="1"/>
      <p:bldP spid="11" grpId="0" animBg="1"/>
      <p:bldP spid="11" grpId="2" animBg="1"/>
      <p:bldP spid="11" grpId="3" animBg="1"/>
      <p:bldP spid="11" grpId="5" animBg="1"/>
      <p:bldP spid="12" grpId="0" animBg="1"/>
      <p:bldP spid="12" grpId="2" animBg="1"/>
      <p:bldP spid="12" grpId="3" animBg="1"/>
      <p:bldP spid="12" grpId="5" animBg="1"/>
      <p:bldP spid="13" grpId="0" animBg="1"/>
      <p:bldP spid="13" grpId="2" animBg="1"/>
      <p:bldP spid="13" grpId="3" animBg="1"/>
      <p:bldP spid="13" grpId="5" animBg="1"/>
      <p:bldP spid="14" grpId="0" animBg="1"/>
      <p:bldP spid="14" grpId="2" animBg="1"/>
      <p:bldP spid="14" grpId="3" animBg="1"/>
      <p:bldP spid="14" grpId="5" animBg="1"/>
      <p:bldP spid="15" grpId="0" animBg="1"/>
      <p:bldP spid="15" grpId="2" animBg="1"/>
      <p:bldP spid="15" grpId="3" animBg="1"/>
      <p:bldP spid="15" grpId="5" animBg="1"/>
      <p:bldP spid="16" grpId="0" animBg="1"/>
      <p:bldP spid="16" grpId="2" animBg="1"/>
      <p:bldP spid="16" grpId="3" animBg="1"/>
      <p:bldP spid="16" grpId="5" animBg="1"/>
      <p:bldP spid="17" grpId="0" animBg="1"/>
      <p:bldP spid="17" grpId="2" animBg="1"/>
      <p:bldP spid="17" grpId="3" animBg="1"/>
      <p:bldP spid="17" grpId="5" animBg="1"/>
      <p:bldP spid="18" grpId="0" animBg="1"/>
      <p:bldP spid="18" grpId="2" animBg="1"/>
      <p:bldP spid="18" grpId="3" animBg="1"/>
      <p:bldP spid="18" grpId="5" animBg="1"/>
      <p:bldP spid="19" grpId="0" animBg="1"/>
      <p:bldP spid="19" grpId="2" animBg="1"/>
      <p:bldP spid="19" grpId="3" animBg="1"/>
      <p:bldP spid="19" grpId="5" animBg="1"/>
      <p:bldP spid="20" grpId="0" animBg="1"/>
      <p:bldP spid="20" grpId="2" animBg="1"/>
      <p:bldP spid="20" grpId="3" animBg="1"/>
      <p:bldP spid="20" grpId="5" animBg="1"/>
      <p:bldP spid="21" grpId="0" animBg="1"/>
      <p:bldP spid="21" grpId="2" animBg="1"/>
      <p:bldP spid="21" grpId="3" animBg="1"/>
      <p:bldP spid="21" grpId="5" animBg="1"/>
      <p:bldP spid="22" grpId="0" animBg="1"/>
      <p:bldP spid="22" grpId="2" animBg="1"/>
      <p:bldP spid="22" grpId="3" animBg="1"/>
      <p:bldP spid="22" grpId="5" animBg="1"/>
      <p:bldP spid="23" grpId="0" animBg="1"/>
      <p:bldP spid="23" grpId="2" animBg="1"/>
      <p:bldP spid="23" grpId="3" animBg="1"/>
      <p:bldP spid="23" grpId="5" animBg="1"/>
      <p:bldP spid="24" grpId="0" animBg="1"/>
      <p:bldP spid="24" grpId="2" animBg="1"/>
      <p:bldP spid="24" grpId="3" animBg="1"/>
      <p:bldP spid="24" grpId="5" animBg="1"/>
      <p:bldP spid="25" grpId="0" animBg="1"/>
      <p:bldP spid="25" grpId="2" animBg="1"/>
      <p:bldP spid="25" grpId="3" animBg="1"/>
      <p:bldP spid="25" grpId="5" animBg="1"/>
      <p:bldP spid="26" grpId="0" animBg="1"/>
      <p:bldP spid="26" grpId="2" animBg="1"/>
      <p:bldP spid="26" grpId="3" animBg="1"/>
      <p:bldP spid="26" grpId="5" animBg="1"/>
      <p:bldP spid="27" grpId="0" animBg="1"/>
      <p:bldP spid="27" grpId="2" animBg="1"/>
      <p:bldP spid="27" grpId="3" animBg="1"/>
      <p:bldP spid="27" grpId="5" animBg="1"/>
      <p:bldP spid="28" grpId="0" animBg="1"/>
      <p:bldP spid="28" grpId="2" animBg="1"/>
      <p:bldP spid="28" grpId="3" animBg="1"/>
      <p:bldP spid="28" grpId="5" animBg="1"/>
      <p:bldP spid="29" grpId="0" animBg="1"/>
      <p:bldP spid="29" grpId="2" animBg="1"/>
      <p:bldP spid="29" grpId="3" animBg="1"/>
      <p:bldP spid="29" grpId="5" animBg="1"/>
      <p:bldP spid="30" grpId="0" animBg="1"/>
      <p:bldP spid="30" grpId="2" animBg="1"/>
      <p:bldP spid="30" grpId="3" animBg="1"/>
      <p:bldP spid="30" grpId="5" animBg="1"/>
      <p:bldP spid="31" grpId="0" animBg="1"/>
      <p:bldP spid="31" grpId="2" animBg="1"/>
      <p:bldP spid="31" grpId="3" animBg="1"/>
      <p:bldP spid="31" grpId="5" animBg="1"/>
      <p:bldP spid="32" grpId="0" animBg="1"/>
      <p:bldP spid="32" grpId="2" animBg="1"/>
      <p:bldP spid="32" grpId="3" animBg="1"/>
      <p:bldP spid="32" grpId="5" animBg="1"/>
      <p:bldP spid="33" grpId="0" animBg="1"/>
      <p:bldP spid="33" grpId="2" animBg="1"/>
      <p:bldP spid="33" grpId="3" animBg="1"/>
      <p:bldP spid="33" grpId="5" animBg="1"/>
      <p:bldP spid="34" grpId="0" animBg="1"/>
      <p:bldP spid="34" grpId="2" animBg="1"/>
      <p:bldP spid="34" grpId="3" animBg="1"/>
      <p:bldP spid="34" grpId="5" animBg="1"/>
      <p:bldP spid="3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86005D">
                  <a:shade val="67500"/>
                  <a:satMod val="115000"/>
                </a:srgbClr>
              </a:gs>
              <a:gs pos="100000">
                <a:srgbClr val="86005D">
                  <a:shade val="100000"/>
                  <a:satMod val="115000"/>
                </a:srgbClr>
              </a:gs>
            </a:gsLst>
            <a:path path="circle">
              <a:fillToRect l="50000" t="50000" r="50000" b="50000"/>
            </a:path>
            <a:tileRect/>
          </a:gradFill>
        </p:spPr>
        <p:txBody>
          <a:bodyPr/>
          <a:lstStyle/>
          <a:p>
            <a:endParaRPr lang="es-ES" dirty="0"/>
          </a:p>
        </p:txBody>
      </p:sp>
      <p:pic>
        <p:nvPicPr>
          <p:cNvPr id="2050" name="Picture 2"/>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a:effectLst/>
        </p:spPr>
      </p:pic>
      <p:sp>
        <p:nvSpPr>
          <p:cNvPr id="5" name="4 Medio marco"/>
          <p:cNvSpPr/>
          <p:nvPr/>
        </p:nvSpPr>
        <p:spPr>
          <a:xfrm>
            <a:off x="571472" y="419080"/>
            <a:ext cx="4286280" cy="2786082"/>
          </a:xfrm>
          <a:prstGeom prst="halfFrame">
            <a:avLst>
              <a:gd name="adj1" fmla="val 12622"/>
              <a:gd name="adj2" fmla="val 14745"/>
            </a:avLst>
          </a:prstGeom>
          <a:gradFill flip="none" rotWithShape="1">
            <a:gsLst>
              <a:gs pos="0">
                <a:srgbClr val="FF75CE"/>
              </a:gs>
              <a:gs pos="50000">
                <a:srgbClr val="86005D">
                  <a:shade val="67500"/>
                  <a:satMod val="115000"/>
                </a:srgbClr>
              </a:gs>
              <a:gs pos="100000">
                <a:srgbClr val="86005D">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flipH="1">
            <a:off x="4857752" y="419080"/>
            <a:ext cx="3786214" cy="2928958"/>
          </a:xfrm>
          <a:prstGeom prst="halfFrame">
            <a:avLst>
              <a:gd name="adj1" fmla="val 12112"/>
              <a:gd name="adj2" fmla="val 13417"/>
            </a:avLst>
          </a:prstGeom>
          <a:gradFill flip="none" rotWithShape="1">
            <a:gsLst>
              <a:gs pos="0">
                <a:srgbClr val="FF75CE"/>
              </a:gs>
              <a:gs pos="50000">
                <a:srgbClr val="86005D">
                  <a:shade val="67500"/>
                  <a:satMod val="115000"/>
                </a:srgbClr>
              </a:gs>
              <a:gs pos="100000">
                <a:srgbClr val="86005D">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6200000">
            <a:off x="1112019" y="2674139"/>
            <a:ext cx="3133748" cy="4214842"/>
          </a:xfrm>
          <a:prstGeom prst="halfFrame">
            <a:avLst>
              <a:gd name="adj1" fmla="val 12707"/>
              <a:gd name="adj2" fmla="val 11614"/>
            </a:avLst>
          </a:prstGeom>
          <a:gradFill flip="none" rotWithShape="1">
            <a:gsLst>
              <a:gs pos="0">
                <a:srgbClr val="FF75CE"/>
              </a:gs>
              <a:gs pos="50000">
                <a:srgbClr val="86005D">
                  <a:shade val="67500"/>
                  <a:satMod val="115000"/>
                </a:srgbClr>
              </a:gs>
              <a:gs pos="100000">
                <a:srgbClr val="86005D">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6200000" flipV="1">
            <a:off x="5183985" y="2888453"/>
            <a:ext cx="3062310" cy="3857652"/>
          </a:xfrm>
          <a:prstGeom prst="halfFrame">
            <a:avLst>
              <a:gd name="adj1" fmla="val 12707"/>
              <a:gd name="adj2" fmla="val 13159"/>
            </a:avLst>
          </a:prstGeom>
          <a:gradFill flip="none" rotWithShape="1">
            <a:gsLst>
              <a:gs pos="0">
                <a:srgbClr val="FF75CE"/>
              </a:gs>
              <a:gs pos="50000">
                <a:srgbClr val="86005D">
                  <a:shade val="67500"/>
                  <a:satMod val="115000"/>
                </a:srgbClr>
              </a:gs>
              <a:gs pos="100000">
                <a:srgbClr val="86005D">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a:off x="1142976" y="928670"/>
            <a:ext cx="3143272" cy="2000264"/>
          </a:xfrm>
          <a:prstGeom prst="halfFrame">
            <a:avLst>
              <a:gd name="adj1" fmla="val 16431"/>
              <a:gd name="adj2" fmla="val 17602"/>
            </a:avLst>
          </a:prstGeom>
          <a:gradFill flip="none" rotWithShape="1">
            <a:gsLst>
              <a:gs pos="0">
                <a:srgbClr val="FF75CE"/>
              </a:gs>
              <a:gs pos="50000">
                <a:srgbClr val="86005D">
                  <a:shade val="67500"/>
                  <a:satMod val="115000"/>
                </a:srgbClr>
              </a:gs>
              <a:gs pos="100000">
                <a:srgbClr val="86005D">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1469209" y="3102767"/>
            <a:ext cx="2419368" cy="3214710"/>
          </a:xfrm>
          <a:prstGeom prst="halfFrame">
            <a:avLst>
              <a:gd name="adj1" fmla="val 15069"/>
              <a:gd name="adj2" fmla="val 14764"/>
            </a:avLst>
          </a:prstGeom>
          <a:gradFill flip="none" rotWithShape="1">
            <a:gsLst>
              <a:gs pos="0">
                <a:srgbClr val="FF75CE"/>
              </a:gs>
              <a:gs pos="50000">
                <a:srgbClr val="86005D">
                  <a:shade val="67500"/>
                  <a:satMod val="115000"/>
                </a:srgbClr>
              </a:gs>
              <a:gs pos="100000">
                <a:srgbClr val="86005D">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flipH="1">
            <a:off x="5286380" y="928670"/>
            <a:ext cx="2857520" cy="2143140"/>
          </a:xfrm>
          <a:prstGeom prst="halfFrame">
            <a:avLst>
              <a:gd name="adj1" fmla="val 16556"/>
              <a:gd name="adj2" fmla="val 18750"/>
            </a:avLst>
          </a:prstGeom>
          <a:gradFill flip="none" rotWithShape="1">
            <a:gsLst>
              <a:gs pos="0">
                <a:srgbClr val="FF75CE"/>
              </a:gs>
              <a:gs pos="50000">
                <a:srgbClr val="86005D">
                  <a:shade val="67500"/>
                  <a:satMod val="115000"/>
                </a:srgbClr>
              </a:gs>
              <a:gs pos="100000">
                <a:srgbClr val="86005D">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1862118" y="3567114"/>
            <a:ext cx="1633550" cy="2214578"/>
          </a:xfrm>
          <a:prstGeom prst="halfFrame">
            <a:avLst>
              <a:gd name="adj1" fmla="val 19734"/>
              <a:gd name="adj2" fmla="val 21761"/>
            </a:avLst>
          </a:prstGeom>
          <a:gradFill flip="none" rotWithShape="1">
            <a:gsLst>
              <a:gs pos="0">
                <a:srgbClr val="FF75CE"/>
              </a:gs>
              <a:gs pos="50000">
                <a:srgbClr val="86005D">
                  <a:shade val="67500"/>
                  <a:satMod val="115000"/>
                </a:srgbClr>
              </a:gs>
              <a:gs pos="100000">
                <a:srgbClr val="86005D">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flipV="1">
            <a:off x="5576894" y="3281362"/>
            <a:ext cx="2276492" cy="2857520"/>
          </a:xfrm>
          <a:prstGeom prst="halfFrame">
            <a:avLst>
              <a:gd name="adj1" fmla="val 16891"/>
              <a:gd name="adj2" fmla="val 16506"/>
            </a:avLst>
          </a:prstGeom>
          <a:gradFill flip="none" rotWithShape="1">
            <a:gsLst>
              <a:gs pos="0">
                <a:srgbClr val="FF75CE"/>
              </a:gs>
              <a:gs pos="50000">
                <a:srgbClr val="86005D">
                  <a:shade val="67500"/>
                  <a:satMod val="115000"/>
                </a:srgbClr>
              </a:gs>
              <a:gs pos="100000">
                <a:srgbClr val="86005D">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a:off x="1571604" y="1357298"/>
            <a:ext cx="2071702" cy="1214446"/>
          </a:xfrm>
          <a:prstGeom prst="halfFrame">
            <a:avLst>
              <a:gd name="adj1" fmla="val 24274"/>
              <a:gd name="adj2" fmla="val 28583"/>
            </a:avLst>
          </a:prstGeom>
          <a:gradFill flip="none" rotWithShape="1">
            <a:gsLst>
              <a:gs pos="0">
                <a:srgbClr val="FF75CE"/>
              </a:gs>
              <a:gs pos="50000">
                <a:srgbClr val="86005D">
                  <a:shade val="67500"/>
                  <a:satMod val="115000"/>
                </a:srgbClr>
              </a:gs>
              <a:gs pos="100000">
                <a:srgbClr val="86005D">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flipH="1">
            <a:off x="5857884" y="1357298"/>
            <a:ext cx="1785950" cy="1357322"/>
          </a:xfrm>
          <a:prstGeom prst="halfFrame">
            <a:avLst>
              <a:gd name="adj1" fmla="val 22170"/>
              <a:gd name="adj2" fmla="val 24364"/>
            </a:avLst>
          </a:prstGeom>
          <a:gradFill flip="none" rotWithShape="1">
            <a:gsLst>
              <a:gs pos="0">
                <a:srgbClr val="FF75CE"/>
              </a:gs>
              <a:gs pos="50000">
                <a:srgbClr val="86005D">
                  <a:shade val="67500"/>
                  <a:satMod val="115000"/>
                </a:srgbClr>
              </a:gs>
              <a:gs pos="100000">
                <a:srgbClr val="86005D">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rot="16200000" flipV="1">
            <a:off x="6076960" y="3781428"/>
            <a:ext cx="1347798" cy="1785950"/>
          </a:xfrm>
          <a:prstGeom prst="halfFrame">
            <a:avLst>
              <a:gd name="adj1" fmla="val 23958"/>
              <a:gd name="adj2" fmla="val 23573"/>
            </a:avLst>
          </a:prstGeom>
          <a:gradFill flip="none" rotWithShape="1">
            <a:gsLst>
              <a:gs pos="0">
                <a:srgbClr val="FF75CE"/>
              </a:gs>
              <a:gs pos="50000">
                <a:srgbClr val="86005D">
                  <a:shade val="67500"/>
                  <a:satMod val="115000"/>
                </a:srgbClr>
              </a:gs>
              <a:gs pos="100000">
                <a:srgbClr val="86005D">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1+ppt_w/2"/>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1+ppt_h/2"/>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0-ppt_w/2"/>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1+ppt_w/2"/>
                                          </p:val>
                                        </p:tav>
                                      </p:tavLst>
                                    </p:anim>
                                    <p:anim calcmode="lin" valueType="num">
                                      <p:cBhvr additive="base">
                                        <p:cTn id="119" dur="3000"/>
                                        <p:tgtEl>
                                          <p:spTgt spid="7"/>
                                        </p:tgtEl>
                                        <p:attrNameLst>
                                          <p:attrName>ppt_y</p:attrName>
                                        </p:attrNameLst>
                                      </p:cBhvr>
                                      <p:tavLst>
                                        <p:tav tm="0">
                                          <p:val>
                                            <p:strVal val="ppt_y"/>
                                          </p:val>
                                        </p:tav>
                                        <p:tav tm="100000">
                                          <p:val>
                                            <p:strVal val="0-ppt_h/2"/>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0"/>
                                        </p:tgtEl>
                                        <p:attrNameLst>
                                          <p:attrName>ppt_x</p:attrName>
                                        </p:attrNameLst>
                                      </p:cBhvr>
                                      <p:tavLst>
                                        <p:tav tm="0">
                                          <p:val>
                                            <p:strVal val="ppt_x"/>
                                          </p:val>
                                        </p:tav>
                                        <p:tav tm="100000">
                                          <p:val>
                                            <p:strVal val="1+ppt_w/2"/>
                                          </p:val>
                                        </p:tav>
                                      </p:tavLst>
                                    </p:anim>
                                    <p:anim calcmode="lin" valueType="num">
                                      <p:cBhvr additive="base">
                                        <p:cTn id="123" dur="3000"/>
                                        <p:tgtEl>
                                          <p:spTgt spid="10"/>
                                        </p:tgtEl>
                                        <p:attrNameLst>
                                          <p:attrName>ppt_y</p:attrName>
                                        </p:attrNameLst>
                                      </p:cBhvr>
                                      <p:tavLst>
                                        <p:tav tm="0">
                                          <p:val>
                                            <p:strVal val="ppt_y"/>
                                          </p:val>
                                        </p:tav>
                                        <p:tav tm="100000">
                                          <p:val>
                                            <p:strVal val="0-ppt_h/2"/>
                                          </p:val>
                                        </p:tav>
                                      </p:tavLst>
                                    </p:anim>
                                    <p:set>
                                      <p:cBhvr>
                                        <p:cTn id="124" dur="1" fill="hold">
                                          <p:stCondLst>
                                            <p:cond delay="2999"/>
                                          </p:stCondLst>
                                        </p:cTn>
                                        <p:tgtEl>
                                          <p:spTgt spid="10"/>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1+ppt_w/2"/>
                                          </p:val>
                                        </p:tav>
                                      </p:tavLst>
                                    </p:anim>
                                    <p:anim calcmode="lin" valueType="num">
                                      <p:cBhvr additive="base">
                                        <p:cTn id="127" dur="3000"/>
                                        <p:tgtEl>
                                          <p:spTgt spid="12"/>
                                        </p:tgtEl>
                                        <p:attrNameLst>
                                          <p:attrName>ppt_y</p:attrName>
                                        </p:attrNameLst>
                                      </p:cBhvr>
                                      <p:tavLst>
                                        <p:tav tm="0">
                                          <p:val>
                                            <p:strVal val="ppt_y"/>
                                          </p:val>
                                        </p:tav>
                                        <p:tav tm="100000">
                                          <p:val>
                                            <p:strVal val="0-ppt_h/2"/>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0-ppt_w/2"/>
                                          </p:val>
                                        </p:tav>
                                      </p:tavLst>
                                    </p:anim>
                                    <p:anim calcmode="lin" valueType="num">
                                      <p:cBhvr additive="base">
                                        <p:cTn id="131" dur="3000"/>
                                        <p:tgtEl>
                                          <p:spTgt spid="8"/>
                                        </p:tgtEl>
                                        <p:attrNameLst>
                                          <p:attrName>ppt_y</p:attrName>
                                        </p:attrNameLst>
                                      </p:cBhvr>
                                      <p:tavLst>
                                        <p:tav tm="0">
                                          <p:val>
                                            <p:strVal val="ppt_y"/>
                                          </p:val>
                                        </p:tav>
                                        <p:tav tm="100000">
                                          <p:val>
                                            <p:strVal val="0-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0-ppt_w/2"/>
                                          </p:val>
                                        </p:tav>
                                      </p:tavLst>
                                    </p:anim>
                                    <p:anim calcmode="lin" valueType="num">
                                      <p:cBhvr additive="base">
                                        <p:cTn id="135" dur="3000"/>
                                        <p:tgtEl>
                                          <p:spTgt spid="13"/>
                                        </p:tgtEl>
                                        <p:attrNameLst>
                                          <p:attrName>ppt_y</p:attrName>
                                        </p:attrNameLst>
                                      </p:cBhvr>
                                      <p:tavLst>
                                        <p:tav tm="0">
                                          <p:val>
                                            <p:strVal val="ppt_y"/>
                                          </p:val>
                                        </p:tav>
                                        <p:tav tm="100000">
                                          <p:val>
                                            <p:strVal val="0-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0-ppt_w/2"/>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13" presetClass="exit" presetSubtype="32" fill="hold" grpId="3" nodeType="withEffect">
                                  <p:stCondLst>
                                    <p:cond delay="0"/>
                                  </p:stCondLst>
                                  <p:childTnLst>
                                    <p:animEffect transition="out" filter="plus(out)">
                                      <p:cBhvr>
                                        <p:cTn id="142" dur="3000"/>
                                        <p:tgtEl>
                                          <p:spTgt spid="5"/>
                                        </p:tgtEl>
                                      </p:cBhvr>
                                    </p:animEffect>
                                    <p:set>
                                      <p:cBhvr>
                                        <p:cTn id="143" dur="1" fill="hold">
                                          <p:stCondLst>
                                            <p:cond delay="2999"/>
                                          </p:stCondLst>
                                        </p:cTn>
                                        <p:tgtEl>
                                          <p:spTgt spid="5"/>
                                        </p:tgtEl>
                                        <p:attrNameLst>
                                          <p:attrName>style.visibility</p:attrName>
                                        </p:attrNameLst>
                                      </p:cBhvr>
                                      <p:to>
                                        <p:strVal val="hidden"/>
                                      </p:to>
                                    </p:set>
                                  </p:childTnLst>
                                </p:cTn>
                              </p:par>
                              <p:par>
                                <p:cTn id="144" presetID="13" presetClass="exit" presetSubtype="32" fill="hold" grpId="3" nodeType="withEffect">
                                  <p:stCondLst>
                                    <p:cond delay="0"/>
                                  </p:stCondLst>
                                  <p:childTnLst>
                                    <p:animEffect transition="out" filter="plus(out)">
                                      <p:cBhvr>
                                        <p:cTn id="145" dur="3000"/>
                                        <p:tgtEl>
                                          <p:spTgt spid="6"/>
                                        </p:tgtEl>
                                      </p:cBhvr>
                                    </p:animEffect>
                                    <p:set>
                                      <p:cBhvr>
                                        <p:cTn id="146" dur="1" fill="hold">
                                          <p:stCondLst>
                                            <p:cond delay="2999"/>
                                          </p:stCondLst>
                                        </p:cTn>
                                        <p:tgtEl>
                                          <p:spTgt spid="6"/>
                                        </p:tgtEl>
                                        <p:attrNameLst>
                                          <p:attrName>style.visibility</p:attrName>
                                        </p:attrNameLst>
                                      </p:cBhvr>
                                      <p:to>
                                        <p:strVal val="hidden"/>
                                      </p:to>
                                    </p:set>
                                  </p:childTnLst>
                                </p:cTn>
                              </p:par>
                              <p:par>
                                <p:cTn id="147" presetID="13" presetClass="exit" presetSubtype="32" fill="hold" grpId="3" nodeType="withEffect">
                                  <p:stCondLst>
                                    <p:cond delay="0"/>
                                  </p:stCondLst>
                                  <p:childTnLst>
                                    <p:animEffect transition="out" filter="plus(out)">
                                      <p:cBhvr>
                                        <p:cTn id="148" dur="3000"/>
                                        <p:tgtEl>
                                          <p:spTgt spid="7"/>
                                        </p:tgtEl>
                                      </p:cBhvr>
                                    </p:animEffect>
                                    <p:set>
                                      <p:cBhvr>
                                        <p:cTn id="149" dur="1" fill="hold">
                                          <p:stCondLst>
                                            <p:cond delay="2999"/>
                                          </p:stCondLst>
                                        </p:cTn>
                                        <p:tgtEl>
                                          <p:spTgt spid="7"/>
                                        </p:tgtEl>
                                        <p:attrNameLst>
                                          <p:attrName>style.visibility</p:attrName>
                                        </p:attrNameLst>
                                      </p:cBhvr>
                                      <p:to>
                                        <p:strVal val="hidden"/>
                                      </p:to>
                                    </p:set>
                                  </p:childTnLst>
                                </p:cTn>
                              </p:par>
                              <p:par>
                                <p:cTn id="150" presetID="13" presetClass="exit" presetSubtype="32" fill="hold" grpId="3" nodeType="withEffect">
                                  <p:stCondLst>
                                    <p:cond delay="0"/>
                                  </p:stCondLst>
                                  <p:childTnLst>
                                    <p:animEffect transition="out" filter="plus(out)">
                                      <p:cBhvr>
                                        <p:cTn id="151" dur="3000"/>
                                        <p:tgtEl>
                                          <p:spTgt spid="8"/>
                                        </p:tgtEl>
                                      </p:cBhvr>
                                    </p:animEffect>
                                    <p:set>
                                      <p:cBhvr>
                                        <p:cTn id="152" dur="1" fill="hold">
                                          <p:stCondLst>
                                            <p:cond delay="2999"/>
                                          </p:stCondLst>
                                        </p:cTn>
                                        <p:tgtEl>
                                          <p:spTgt spid="8"/>
                                        </p:tgtEl>
                                        <p:attrNameLst>
                                          <p:attrName>style.visibility</p:attrName>
                                        </p:attrNameLst>
                                      </p:cBhvr>
                                      <p:to>
                                        <p:strVal val="hidden"/>
                                      </p:to>
                                    </p:set>
                                  </p:childTnLst>
                                </p:cTn>
                              </p:par>
                              <p:par>
                                <p:cTn id="153" presetID="13" presetClass="exit" presetSubtype="32" fill="hold" grpId="3" nodeType="withEffect">
                                  <p:stCondLst>
                                    <p:cond delay="0"/>
                                  </p:stCondLst>
                                  <p:childTnLst>
                                    <p:animEffect transition="out" filter="plus(out)">
                                      <p:cBhvr>
                                        <p:cTn id="154" dur="3000"/>
                                        <p:tgtEl>
                                          <p:spTgt spid="9"/>
                                        </p:tgtEl>
                                      </p:cBhvr>
                                    </p:animEffect>
                                    <p:set>
                                      <p:cBhvr>
                                        <p:cTn id="155" dur="1" fill="hold">
                                          <p:stCondLst>
                                            <p:cond delay="2999"/>
                                          </p:stCondLst>
                                        </p:cTn>
                                        <p:tgtEl>
                                          <p:spTgt spid="9"/>
                                        </p:tgtEl>
                                        <p:attrNameLst>
                                          <p:attrName>style.visibility</p:attrName>
                                        </p:attrNameLst>
                                      </p:cBhvr>
                                      <p:to>
                                        <p:strVal val="hidden"/>
                                      </p:to>
                                    </p:set>
                                  </p:childTnLst>
                                </p:cTn>
                              </p:par>
                              <p:par>
                                <p:cTn id="156" presetID="13" presetClass="exit" presetSubtype="32" fill="hold" grpId="3" nodeType="withEffect">
                                  <p:stCondLst>
                                    <p:cond delay="0"/>
                                  </p:stCondLst>
                                  <p:childTnLst>
                                    <p:animEffect transition="out" filter="plus(out)">
                                      <p:cBhvr>
                                        <p:cTn id="157" dur="3000"/>
                                        <p:tgtEl>
                                          <p:spTgt spid="10"/>
                                        </p:tgtEl>
                                      </p:cBhvr>
                                    </p:animEffect>
                                    <p:set>
                                      <p:cBhvr>
                                        <p:cTn id="158" dur="1" fill="hold">
                                          <p:stCondLst>
                                            <p:cond delay="2999"/>
                                          </p:stCondLst>
                                        </p:cTn>
                                        <p:tgtEl>
                                          <p:spTgt spid="10"/>
                                        </p:tgtEl>
                                        <p:attrNameLst>
                                          <p:attrName>style.visibility</p:attrName>
                                        </p:attrNameLst>
                                      </p:cBhvr>
                                      <p:to>
                                        <p:strVal val="hidden"/>
                                      </p:to>
                                    </p:set>
                                  </p:childTnLst>
                                </p:cTn>
                              </p:par>
                              <p:par>
                                <p:cTn id="159" presetID="13" presetClass="exit" presetSubtype="32" fill="hold" grpId="3" nodeType="withEffect">
                                  <p:stCondLst>
                                    <p:cond delay="0"/>
                                  </p:stCondLst>
                                  <p:childTnLst>
                                    <p:animEffect transition="out" filter="plus(out)">
                                      <p:cBhvr>
                                        <p:cTn id="160" dur="3000"/>
                                        <p:tgtEl>
                                          <p:spTgt spid="11"/>
                                        </p:tgtEl>
                                      </p:cBhvr>
                                    </p:animEffect>
                                    <p:set>
                                      <p:cBhvr>
                                        <p:cTn id="161" dur="1" fill="hold">
                                          <p:stCondLst>
                                            <p:cond delay="2999"/>
                                          </p:stCondLst>
                                        </p:cTn>
                                        <p:tgtEl>
                                          <p:spTgt spid="11"/>
                                        </p:tgtEl>
                                        <p:attrNameLst>
                                          <p:attrName>style.visibility</p:attrName>
                                        </p:attrNameLst>
                                      </p:cBhvr>
                                      <p:to>
                                        <p:strVal val="hidden"/>
                                      </p:to>
                                    </p:set>
                                  </p:childTnLst>
                                </p:cTn>
                              </p:par>
                              <p:par>
                                <p:cTn id="162" presetID="13" presetClass="exit" presetSubtype="32" fill="hold" grpId="3" nodeType="withEffect">
                                  <p:stCondLst>
                                    <p:cond delay="0"/>
                                  </p:stCondLst>
                                  <p:childTnLst>
                                    <p:animEffect transition="out" filter="plus(out)">
                                      <p:cBhvr>
                                        <p:cTn id="163" dur="3000"/>
                                        <p:tgtEl>
                                          <p:spTgt spid="12"/>
                                        </p:tgtEl>
                                      </p:cBhvr>
                                    </p:animEffect>
                                    <p:set>
                                      <p:cBhvr>
                                        <p:cTn id="164" dur="1" fill="hold">
                                          <p:stCondLst>
                                            <p:cond delay="2999"/>
                                          </p:stCondLst>
                                        </p:cTn>
                                        <p:tgtEl>
                                          <p:spTgt spid="12"/>
                                        </p:tgtEl>
                                        <p:attrNameLst>
                                          <p:attrName>style.visibility</p:attrName>
                                        </p:attrNameLst>
                                      </p:cBhvr>
                                      <p:to>
                                        <p:strVal val="hidden"/>
                                      </p:to>
                                    </p:set>
                                  </p:childTnLst>
                                </p:cTn>
                              </p:par>
                              <p:par>
                                <p:cTn id="165" presetID="13" presetClass="exit" presetSubtype="32" fill="hold" grpId="3" nodeType="withEffect">
                                  <p:stCondLst>
                                    <p:cond delay="0"/>
                                  </p:stCondLst>
                                  <p:childTnLst>
                                    <p:animEffect transition="out" filter="plus(out)">
                                      <p:cBhvr>
                                        <p:cTn id="166" dur="3000"/>
                                        <p:tgtEl>
                                          <p:spTgt spid="13"/>
                                        </p:tgtEl>
                                      </p:cBhvr>
                                    </p:animEffect>
                                    <p:set>
                                      <p:cBhvr>
                                        <p:cTn id="167" dur="1" fill="hold">
                                          <p:stCondLst>
                                            <p:cond delay="2999"/>
                                          </p:stCondLst>
                                        </p:cTn>
                                        <p:tgtEl>
                                          <p:spTgt spid="13"/>
                                        </p:tgtEl>
                                        <p:attrNameLst>
                                          <p:attrName>style.visibility</p:attrName>
                                        </p:attrNameLst>
                                      </p:cBhvr>
                                      <p:to>
                                        <p:strVal val="hidden"/>
                                      </p:to>
                                    </p:set>
                                  </p:childTnLst>
                                </p:cTn>
                              </p:par>
                              <p:par>
                                <p:cTn id="168" presetID="13" presetClass="exit" presetSubtype="32" fill="hold" grpId="3" nodeType="withEffect">
                                  <p:stCondLst>
                                    <p:cond delay="0"/>
                                  </p:stCondLst>
                                  <p:childTnLst>
                                    <p:animEffect transition="out" filter="plus(out)">
                                      <p:cBhvr>
                                        <p:cTn id="169" dur="3000"/>
                                        <p:tgtEl>
                                          <p:spTgt spid="14"/>
                                        </p:tgtEl>
                                      </p:cBhvr>
                                    </p:animEffect>
                                    <p:set>
                                      <p:cBhvr>
                                        <p:cTn id="170" dur="1" fill="hold">
                                          <p:stCondLst>
                                            <p:cond delay="2999"/>
                                          </p:stCondLst>
                                        </p:cTn>
                                        <p:tgtEl>
                                          <p:spTgt spid="14"/>
                                        </p:tgtEl>
                                        <p:attrNameLst>
                                          <p:attrName>style.visibility</p:attrName>
                                        </p:attrNameLst>
                                      </p:cBhvr>
                                      <p:to>
                                        <p:strVal val="hidden"/>
                                      </p:to>
                                    </p:set>
                                  </p:childTnLst>
                                </p:cTn>
                              </p:par>
                              <p:par>
                                <p:cTn id="171" presetID="13" presetClass="exit" presetSubtype="32" fill="hold" grpId="3" nodeType="withEffect">
                                  <p:stCondLst>
                                    <p:cond delay="0"/>
                                  </p:stCondLst>
                                  <p:childTnLst>
                                    <p:animEffect transition="out" filter="plus(out)">
                                      <p:cBhvr>
                                        <p:cTn id="172" dur="3000"/>
                                        <p:tgtEl>
                                          <p:spTgt spid="15"/>
                                        </p:tgtEl>
                                      </p:cBhvr>
                                    </p:animEffect>
                                    <p:set>
                                      <p:cBhvr>
                                        <p:cTn id="173" dur="1" fill="hold">
                                          <p:stCondLst>
                                            <p:cond delay="2999"/>
                                          </p:stCondLst>
                                        </p:cTn>
                                        <p:tgtEl>
                                          <p:spTgt spid="15"/>
                                        </p:tgtEl>
                                        <p:attrNameLst>
                                          <p:attrName>style.visibility</p:attrName>
                                        </p:attrNameLst>
                                      </p:cBhvr>
                                      <p:to>
                                        <p:strVal val="hidden"/>
                                      </p:to>
                                    </p:set>
                                  </p:childTnLst>
                                </p:cTn>
                              </p:par>
                              <p:par>
                                <p:cTn id="174" presetID="13" presetClass="exit" presetSubtype="32" fill="hold" grpId="3" nodeType="withEffect">
                                  <p:stCondLst>
                                    <p:cond delay="0"/>
                                  </p:stCondLst>
                                  <p:childTnLst>
                                    <p:animEffect transition="out" filter="plus(out)">
                                      <p:cBhvr>
                                        <p:cTn id="175" dur="3000"/>
                                        <p:tgtEl>
                                          <p:spTgt spid="16"/>
                                        </p:tgtEl>
                                      </p:cBhvr>
                                    </p:animEffect>
                                    <p:set>
                                      <p:cBhvr>
                                        <p:cTn id="176" dur="1" fill="hold">
                                          <p:stCondLst>
                                            <p:cond delay="2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2050"/>
                                        </p:tgtEl>
                                        <p:attrNameLst>
                                          <p:attrName>style.visibility</p:attrName>
                                        </p:attrNameLst>
                                      </p:cBhvr>
                                      <p:to>
                                        <p:strVal val="visible"/>
                                      </p:to>
                                    </p:set>
                                    <p:anim calcmode="lin" valueType="num">
                                      <p:cBhvr>
                                        <p:cTn id="179" dur="3000" fill="hold"/>
                                        <p:tgtEl>
                                          <p:spTgt spid="2050"/>
                                        </p:tgtEl>
                                        <p:attrNameLst>
                                          <p:attrName>ppt_w</p:attrName>
                                        </p:attrNameLst>
                                      </p:cBhvr>
                                      <p:tavLst>
                                        <p:tav tm="0">
                                          <p:val>
                                            <p:strVal val="2/3*#ppt_w"/>
                                          </p:val>
                                        </p:tav>
                                        <p:tav tm="100000">
                                          <p:val>
                                            <p:strVal val="#ppt_w"/>
                                          </p:val>
                                        </p:tav>
                                      </p:tavLst>
                                    </p:anim>
                                    <p:anim calcmode="lin" valueType="num">
                                      <p:cBhvr>
                                        <p:cTn id="180" dur="3000" fill="hold"/>
                                        <p:tgtEl>
                                          <p:spTgt spid="2050"/>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2050"/>
                                        </p:tgtEl>
                                        <p:attrNameLst>
                                          <p:attrName>style.visibility</p:attrName>
                                        </p:attrNameLst>
                                      </p:cBhvr>
                                      <p:to>
                                        <p:strVal val="visible"/>
                                      </p:to>
                                    </p:set>
                                    <p:animEffect transition="in" filter="box(out)">
                                      <p:cBhvr>
                                        <p:cTn id="183" dur="3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56467E">
                  <a:shade val="67500"/>
                  <a:satMod val="115000"/>
                </a:srgbClr>
              </a:gs>
              <a:gs pos="100000">
                <a:srgbClr val="56467E">
                  <a:shade val="100000"/>
                  <a:satMod val="115000"/>
                </a:srgbClr>
              </a:gs>
            </a:gsLst>
            <a:path path="circle">
              <a:fillToRect l="50000" t="50000" r="50000" b="50000"/>
            </a:path>
            <a:tileRect/>
          </a:gradFill>
        </p:spPr>
        <p:txBody>
          <a:bodyPr/>
          <a:lstStyle/>
          <a:p>
            <a:endParaRPr lang="es-ES" dirty="0"/>
          </a:p>
        </p:txBody>
      </p:sp>
      <p:pic>
        <p:nvPicPr>
          <p:cNvPr id="1126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5" name="4 Lágrima"/>
          <p:cNvSpPr/>
          <p:nvPr/>
        </p:nvSpPr>
        <p:spPr>
          <a:xfrm rot="18867508">
            <a:off x="3551435" y="3949718"/>
            <a:ext cx="1867999" cy="1927902"/>
          </a:xfrm>
          <a:prstGeom prst="teardrop">
            <a:avLst/>
          </a:prstGeom>
          <a:gradFill flip="none" rotWithShape="1">
            <a:gsLst>
              <a:gs pos="0">
                <a:srgbClr val="666699">
                  <a:shade val="30000"/>
                  <a:satMod val="115000"/>
                </a:srgbClr>
              </a:gs>
              <a:gs pos="50000">
                <a:srgbClr val="666699">
                  <a:shade val="67500"/>
                  <a:satMod val="115000"/>
                </a:srgbClr>
              </a:gs>
              <a:gs pos="100000">
                <a:srgbClr val="66669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0665">
            <a:off x="3622660" y="1092519"/>
            <a:ext cx="1867999" cy="1927902"/>
          </a:xfrm>
          <a:prstGeom prst="teardrop">
            <a:avLst/>
          </a:prstGeom>
          <a:gradFill flip="none" rotWithShape="1">
            <a:gsLst>
              <a:gs pos="0">
                <a:srgbClr val="666699">
                  <a:shade val="30000"/>
                  <a:satMod val="115000"/>
                </a:srgbClr>
              </a:gs>
              <a:gs pos="50000">
                <a:srgbClr val="666699">
                  <a:shade val="67500"/>
                  <a:satMod val="115000"/>
                </a:srgbClr>
              </a:gs>
              <a:gs pos="100000">
                <a:srgbClr val="66669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829157">
            <a:off x="2122382" y="2590915"/>
            <a:ext cx="1867999" cy="1927902"/>
          </a:xfrm>
          <a:prstGeom prst="teardrop">
            <a:avLst/>
          </a:prstGeom>
          <a:gradFill flip="none" rotWithShape="1">
            <a:gsLst>
              <a:gs pos="0">
                <a:srgbClr val="666699">
                  <a:shade val="30000"/>
                  <a:satMod val="115000"/>
                </a:srgbClr>
              </a:gs>
              <a:gs pos="50000">
                <a:srgbClr val="666699">
                  <a:shade val="67500"/>
                  <a:satMod val="115000"/>
                </a:srgbClr>
              </a:gs>
              <a:gs pos="100000">
                <a:srgbClr val="66669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814305">
            <a:off x="5262134" y="2513681"/>
            <a:ext cx="1867999" cy="1927902"/>
          </a:xfrm>
          <a:prstGeom prst="teardrop">
            <a:avLst/>
          </a:prstGeom>
          <a:gradFill flip="none" rotWithShape="1">
            <a:gsLst>
              <a:gs pos="0">
                <a:srgbClr val="666699">
                  <a:shade val="30000"/>
                  <a:satMod val="115000"/>
                </a:srgbClr>
              </a:gs>
              <a:gs pos="50000">
                <a:srgbClr val="666699">
                  <a:shade val="67500"/>
                  <a:satMod val="115000"/>
                </a:srgbClr>
              </a:gs>
              <a:gs pos="100000">
                <a:srgbClr val="66669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904899">
            <a:off x="2582881" y="1670339"/>
            <a:ext cx="1867999" cy="1927902"/>
          </a:xfrm>
          <a:prstGeom prst="teardrop">
            <a:avLst/>
          </a:prstGeom>
          <a:gradFill flip="none" rotWithShape="1">
            <a:gsLst>
              <a:gs pos="0">
                <a:srgbClr val="666699">
                  <a:shade val="30000"/>
                  <a:satMod val="115000"/>
                </a:srgbClr>
              </a:gs>
              <a:gs pos="50000">
                <a:srgbClr val="666699">
                  <a:shade val="67500"/>
                  <a:satMod val="115000"/>
                </a:srgbClr>
              </a:gs>
              <a:gs pos="100000">
                <a:srgbClr val="66669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4643438" y="1643050"/>
            <a:ext cx="1867999" cy="1927902"/>
          </a:xfrm>
          <a:prstGeom prst="teardrop">
            <a:avLst/>
          </a:prstGeom>
          <a:gradFill flip="none" rotWithShape="1">
            <a:gsLst>
              <a:gs pos="0">
                <a:srgbClr val="666699">
                  <a:shade val="30000"/>
                  <a:satMod val="115000"/>
                </a:srgbClr>
              </a:gs>
              <a:gs pos="50000">
                <a:srgbClr val="666699">
                  <a:shade val="67500"/>
                  <a:satMod val="115000"/>
                </a:srgbClr>
              </a:gs>
              <a:gs pos="100000">
                <a:srgbClr val="66669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4601952" y="3470486"/>
            <a:ext cx="1867999" cy="1927902"/>
          </a:xfrm>
          <a:prstGeom prst="teardrop">
            <a:avLst/>
          </a:prstGeom>
          <a:gradFill flip="none" rotWithShape="1">
            <a:gsLst>
              <a:gs pos="0">
                <a:srgbClr val="666699">
                  <a:shade val="30000"/>
                  <a:satMod val="115000"/>
                </a:srgbClr>
              </a:gs>
              <a:gs pos="50000">
                <a:srgbClr val="666699">
                  <a:shade val="67500"/>
                  <a:satMod val="115000"/>
                </a:srgbClr>
              </a:gs>
              <a:gs pos="100000">
                <a:srgbClr val="66669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2500298" y="3571876"/>
            <a:ext cx="1867999" cy="1927902"/>
          </a:xfrm>
          <a:prstGeom prst="teardrop">
            <a:avLst/>
          </a:prstGeom>
          <a:gradFill flip="none" rotWithShape="1">
            <a:gsLst>
              <a:gs pos="0">
                <a:srgbClr val="666699">
                  <a:shade val="30000"/>
                  <a:satMod val="115000"/>
                </a:srgbClr>
              </a:gs>
              <a:gs pos="50000">
                <a:srgbClr val="666699">
                  <a:shade val="67500"/>
                  <a:satMod val="115000"/>
                </a:srgbClr>
              </a:gs>
              <a:gs pos="100000">
                <a:srgbClr val="66669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32"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set>
                                      <p:cBhvr>
                                        <p:cTn id="76" dur="1" fill="hold">
                                          <p:stCondLst>
                                            <p:cond delay="2999"/>
                                          </p:stCondLst>
                                        </p:cTn>
                                        <p:tgtEl>
                                          <p:spTgt spid="5"/>
                                        </p:tgtEl>
                                        <p:attrNameLst>
                                          <p:attrName>style.visibility</p:attrName>
                                        </p:attrNameLst>
                                      </p:cBhvr>
                                      <p:to>
                                        <p:strVal val="hidden"/>
                                      </p:to>
                                    </p:set>
                                  </p:childTnLst>
                                </p:cTn>
                              </p:par>
                              <p:par>
                                <p:cTn id="77" presetID="23" presetClass="exit" presetSubtype="32" fill="hold" grpId="2" nodeType="withEffect">
                                  <p:stCondLst>
                                    <p:cond delay="0"/>
                                  </p:stCondLst>
                                  <p:childTnLst>
                                    <p:anim calcmode="lin" valueType="num">
                                      <p:cBhvr>
                                        <p:cTn id="78" dur="3000"/>
                                        <p:tgtEl>
                                          <p:spTgt spid="6"/>
                                        </p:tgtEl>
                                        <p:attrNameLst>
                                          <p:attrName>ppt_w</p:attrName>
                                        </p:attrNameLst>
                                      </p:cBhvr>
                                      <p:tavLst>
                                        <p:tav tm="0">
                                          <p:val>
                                            <p:strVal val="ppt_w"/>
                                          </p:val>
                                        </p:tav>
                                        <p:tav tm="100000">
                                          <p:val>
                                            <p:fltVal val="0"/>
                                          </p:val>
                                        </p:tav>
                                      </p:tavLst>
                                    </p:anim>
                                    <p:anim calcmode="lin" valueType="num">
                                      <p:cBhvr>
                                        <p:cTn id="79" dur="3000"/>
                                        <p:tgtEl>
                                          <p:spTgt spid="6"/>
                                        </p:tgtEl>
                                        <p:attrNameLst>
                                          <p:attrName>ppt_h</p:attrName>
                                        </p:attrNameLst>
                                      </p:cBhvr>
                                      <p:tavLst>
                                        <p:tav tm="0">
                                          <p:val>
                                            <p:strVal val="ppt_h"/>
                                          </p:val>
                                        </p:tav>
                                        <p:tav tm="100000">
                                          <p:val>
                                            <p:fltVal val="0"/>
                                          </p:val>
                                        </p:tav>
                                      </p:tavLst>
                                    </p:anim>
                                    <p:set>
                                      <p:cBhvr>
                                        <p:cTn id="80" dur="1" fill="hold">
                                          <p:stCondLst>
                                            <p:cond delay="2999"/>
                                          </p:stCondLst>
                                        </p:cTn>
                                        <p:tgtEl>
                                          <p:spTgt spid="6"/>
                                        </p:tgtEl>
                                        <p:attrNameLst>
                                          <p:attrName>style.visibility</p:attrName>
                                        </p:attrNameLst>
                                      </p:cBhvr>
                                      <p:to>
                                        <p:strVal val="hidden"/>
                                      </p:to>
                                    </p:set>
                                  </p:childTnLst>
                                </p:cTn>
                              </p:par>
                              <p:par>
                                <p:cTn id="81" presetID="23" presetClass="exit" presetSubtype="32" fill="hold" grpId="2" nodeType="withEffect">
                                  <p:stCondLst>
                                    <p:cond delay="0"/>
                                  </p:stCondLst>
                                  <p:childTnLst>
                                    <p:anim calcmode="lin" valueType="num">
                                      <p:cBhvr>
                                        <p:cTn id="82" dur="3000"/>
                                        <p:tgtEl>
                                          <p:spTgt spid="7"/>
                                        </p:tgtEl>
                                        <p:attrNameLst>
                                          <p:attrName>ppt_w</p:attrName>
                                        </p:attrNameLst>
                                      </p:cBhvr>
                                      <p:tavLst>
                                        <p:tav tm="0">
                                          <p:val>
                                            <p:strVal val="ppt_w"/>
                                          </p:val>
                                        </p:tav>
                                        <p:tav tm="100000">
                                          <p:val>
                                            <p:fltVal val="0"/>
                                          </p:val>
                                        </p:tav>
                                      </p:tavLst>
                                    </p:anim>
                                    <p:anim calcmode="lin" valueType="num">
                                      <p:cBhvr>
                                        <p:cTn id="83" dur="3000"/>
                                        <p:tgtEl>
                                          <p:spTgt spid="7"/>
                                        </p:tgtEl>
                                        <p:attrNameLst>
                                          <p:attrName>ppt_h</p:attrName>
                                        </p:attrNameLst>
                                      </p:cBhvr>
                                      <p:tavLst>
                                        <p:tav tm="0">
                                          <p:val>
                                            <p:strVal val="ppt_h"/>
                                          </p:val>
                                        </p:tav>
                                        <p:tav tm="100000">
                                          <p:val>
                                            <p:fltVal val="0"/>
                                          </p:val>
                                        </p:tav>
                                      </p:tavLst>
                                    </p:anim>
                                    <p:set>
                                      <p:cBhvr>
                                        <p:cTn id="84" dur="1" fill="hold">
                                          <p:stCondLst>
                                            <p:cond delay="2999"/>
                                          </p:stCondLst>
                                        </p:cTn>
                                        <p:tgtEl>
                                          <p:spTgt spid="7"/>
                                        </p:tgtEl>
                                        <p:attrNameLst>
                                          <p:attrName>style.visibility</p:attrName>
                                        </p:attrNameLst>
                                      </p:cBhvr>
                                      <p:to>
                                        <p:strVal val="hidden"/>
                                      </p:to>
                                    </p:set>
                                  </p:childTnLst>
                                </p:cTn>
                              </p:par>
                              <p:par>
                                <p:cTn id="85" presetID="23" presetClass="exit" presetSubtype="32" fill="hold" grpId="2" nodeType="withEffect">
                                  <p:stCondLst>
                                    <p:cond delay="0"/>
                                  </p:stCondLst>
                                  <p:childTnLst>
                                    <p:anim calcmode="lin" valueType="num">
                                      <p:cBhvr>
                                        <p:cTn id="86" dur="3000"/>
                                        <p:tgtEl>
                                          <p:spTgt spid="8"/>
                                        </p:tgtEl>
                                        <p:attrNameLst>
                                          <p:attrName>ppt_w</p:attrName>
                                        </p:attrNameLst>
                                      </p:cBhvr>
                                      <p:tavLst>
                                        <p:tav tm="0">
                                          <p:val>
                                            <p:strVal val="ppt_w"/>
                                          </p:val>
                                        </p:tav>
                                        <p:tav tm="100000">
                                          <p:val>
                                            <p:fltVal val="0"/>
                                          </p:val>
                                        </p:tav>
                                      </p:tavLst>
                                    </p:anim>
                                    <p:anim calcmode="lin" valueType="num">
                                      <p:cBhvr>
                                        <p:cTn id="87" dur="3000"/>
                                        <p:tgtEl>
                                          <p:spTgt spid="8"/>
                                        </p:tgtEl>
                                        <p:attrNameLst>
                                          <p:attrName>ppt_h</p:attrName>
                                        </p:attrNameLst>
                                      </p:cBhvr>
                                      <p:tavLst>
                                        <p:tav tm="0">
                                          <p:val>
                                            <p:strVal val="ppt_h"/>
                                          </p:val>
                                        </p:tav>
                                        <p:tav tm="100000">
                                          <p:val>
                                            <p:fltVal val="0"/>
                                          </p:val>
                                        </p:tav>
                                      </p:tavLst>
                                    </p:anim>
                                    <p:set>
                                      <p:cBhvr>
                                        <p:cTn id="88" dur="1" fill="hold">
                                          <p:stCondLst>
                                            <p:cond delay="2999"/>
                                          </p:stCondLst>
                                        </p:cTn>
                                        <p:tgtEl>
                                          <p:spTgt spid="8"/>
                                        </p:tgtEl>
                                        <p:attrNameLst>
                                          <p:attrName>style.visibility</p:attrName>
                                        </p:attrNameLst>
                                      </p:cBhvr>
                                      <p:to>
                                        <p:strVal val="hidden"/>
                                      </p:to>
                                    </p:set>
                                  </p:childTnLst>
                                </p:cTn>
                              </p:par>
                              <p:par>
                                <p:cTn id="89" presetID="23" presetClass="exit" presetSubtype="32" fill="hold" grpId="2" nodeType="withEffect">
                                  <p:stCondLst>
                                    <p:cond delay="0"/>
                                  </p:stCondLst>
                                  <p:childTnLst>
                                    <p:anim calcmode="lin" valueType="num">
                                      <p:cBhvr>
                                        <p:cTn id="90" dur="3000"/>
                                        <p:tgtEl>
                                          <p:spTgt spid="9"/>
                                        </p:tgtEl>
                                        <p:attrNameLst>
                                          <p:attrName>ppt_w</p:attrName>
                                        </p:attrNameLst>
                                      </p:cBhvr>
                                      <p:tavLst>
                                        <p:tav tm="0">
                                          <p:val>
                                            <p:strVal val="ppt_w"/>
                                          </p:val>
                                        </p:tav>
                                        <p:tav tm="100000">
                                          <p:val>
                                            <p:fltVal val="0"/>
                                          </p:val>
                                        </p:tav>
                                      </p:tavLst>
                                    </p:anim>
                                    <p:anim calcmode="lin" valueType="num">
                                      <p:cBhvr>
                                        <p:cTn id="91" dur="3000"/>
                                        <p:tgtEl>
                                          <p:spTgt spid="9"/>
                                        </p:tgtEl>
                                        <p:attrNameLst>
                                          <p:attrName>ppt_h</p:attrName>
                                        </p:attrNameLst>
                                      </p:cBhvr>
                                      <p:tavLst>
                                        <p:tav tm="0">
                                          <p:val>
                                            <p:strVal val="ppt_h"/>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23" presetClass="exit" presetSubtype="32" fill="hold" grpId="2" nodeType="withEffect">
                                  <p:stCondLst>
                                    <p:cond delay="0"/>
                                  </p:stCondLst>
                                  <p:childTnLst>
                                    <p:anim calcmode="lin" valueType="num">
                                      <p:cBhvr>
                                        <p:cTn id="94" dur="3000"/>
                                        <p:tgtEl>
                                          <p:spTgt spid="10"/>
                                        </p:tgtEl>
                                        <p:attrNameLst>
                                          <p:attrName>ppt_w</p:attrName>
                                        </p:attrNameLst>
                                      </p:cBhvr>
                                      <p:tavLst>
                                        <p:tav tm="0">
                                          <p:val>
                                            <p:strVal val="ppt_w"/>
                                          </p:val>
                                        </p:tav>
                                        <p:tav tm="100000">
                                          <p:val>
                                            <p:fltVal val="0"/>
                                          </p:val>
                                        </p:tav>
                                      </p:tavLst>
                                    </p:anim>
                                    <p:anim calcmode="lin" valueType="num">
                                      <p:cBhvr>
                                        <p:cTn id="95" dur="3000"/>
                                        <p:tgtEl>
                                          <p:spTgt spid="10"/>
                                        </p:tgtEl>
                                        <p:attrNameLst>
                                          <p:attrName>ppt_h</p:attrName>
                                        </p:attrNameLst>
                                      </p:cBhvr>
                                      <p:tavLst>
                                        <p:tav tm="0">
                                          <p:val>
                                            <p:strVal val="ppt_h"/>
                                          </p:val>
                                        </p:tav>
                                        <p:tav tm="100000">
                                          <p:val>
                                            <p:fltVal val="0"/>
                                          </p:val>
                                        </p:tav>
                                      </p:tavLst>
                                    </p:anim>
                                    <p:set>
                                      <p:cBhvr>
                                        <p:cTn id="96" dur="1" fill="hold">
                                          <p:stCondLst>
                                            <p:cond delay="2999"/>
                                          </p:stCondLst>
                                        </p:cTn>
                                        <p:tgtEl>
                                          <p:spTgt spid="10"/>
                                        </p:tgtEl>
                                        <p:attrNameLst>
                                          <p:attrName>style.visibility</p:attrName>
                                        </p:attrNameLst>
                                      </p:cBhvr>
                                      <p:to>
                                        <p:strVal val="hidden"/>
                                      </p:to>
                                    </p:set>
                                  </p:childTnLst>
                                </p:cTn>
                              </p:par>
                              <p:par>
                                <p:cTn id="97" presetID="23" presetClass="exit" presetSubtype="32" fill="hold" grpId="2" nodeType="withEffect">
                                  <p:stCondLst>
                                    <p:cond delay="0"/>
                                  </p:stCondLst>
                                  <p:childTnLst>
                                    <p:anim calcmode="lin" valueType="num">
                                      <p:cBhvr>
                                        <p:cTn id="98" dur="3000"/>
                                        <p:tgtEl>
                                          <p:spTgt spid="11"/>
                                        </p:tgtEl>
                                        <p:attrNameLst>
                                          <p:attrName>ppt_w</p:attrName>
                                        </p:attrNameLst>
                                      </p:cBhvr>
                                      <p:tavLst>
                                        <p:tav tm="0">
                                          <p:val>
                                            <p:strVal val="ppt_w"/>
                                          </p:val>
                                        </p:tav>
                                        <p:tav tm="100000">
                                          <p:val>
                                            <p:fltVal val="0"/>
                                          </p:val>
                                        </p:tav>
                                      </p:tavLst>
                                    </p:anim>
                                    <p:anim calcmode="lin" valueType="num">
                                      <p:cBhvr>
                                        <p:cTn id="99" dur="3000"/>
                                        <p:tgtEl>
                                          <p:spTgt spid="11"/>
                                        </p:tgtEl>
                                        <p:attrNameLst>
                                          <p:attrName>ppt_h</p:attrName>
                                        </p:attrNameLst>
                                      </p:cBhvr>
                                      <p:tavLst>
                                        <p:tav tm="0">
                                          <p:val>
                                            <p:strVal val="ppt_h"/>
                                          </p:val>
                                        </p:tav>
                                        <p:tav tm="100000">
                                          <p:val>
                                            <p:fltVal val="0"/>
                                          </p:val>
                                        </p:tav>
                                      </p:tavLst>
                                    </p:anim>
                                    <p:set>
                                      <p:cBhvr>
                                        <p:cTn id="100" dur="1" fill="hold">
                                          <p:stCondLst>
                                            <p:cond delay="2999"/>
                                          </p:stCondLst>
                                        </p:cTn>
                                        <p:tgtEl>
                                          <p:spTgt spid="11"/>
                                        </p:tgtEl>
                                        <p:attrNameLst>
                                          <p:attrName>style.visibility</p:attrName>
                                        </p:attrNameLst>
                                      </p:cBhvr>
                                      <p:to>
                                        <p:strVal val="hidden"/>
                                      </p:to>
                                    </p:set>
                                  </p:childTnLst>
                                </p:cTn>
                              </p:par>
                              <p:par>
                                <p:cTn id="101" presetID="23" presetClass="exit" presetSubtype="32" fill="hold" grpId="2" nodeType="withEffect">
                                  <p:stCondLst>
                                    <p:cond delay="0"/>
                                  </p:stCondLst>
                                  <p:childTnLst>
                                    <p:anim calcmode="lin" valueType="num">
                                      <p:cBhvr>
                                        <p:cTn id="102" dur="3000"/>
                                        <p:tgtEl>
                                          <p:spTgt spid="12"/>
                                        </p:tgtEl>
                                        <p:attrNameLst>
                                          <p:attrName>ppt_w</p:attrName>
                                        </p:attrNameLst>
                                      </p:cBhvr>
                                      <p:tavLst>
                                        <p:tav tm="0">
                                          <p:val>
                                            <p:strVal val="ppt_w"/>
                                          </p:val>
                                        </p:tav>
                                        <p:tav tm="100000">
                                          <p:val>
                                            <p:fltVal val="0"/>
                                          </p:val>
                                        </p:tav>
                                      </p:tavLst>
                                    </p:anim>
                                    <p:anim calcmode="lin" valueType="num">
                                      <p:cBhvr>
                                        <p:cTn id="103" dur="3000"/>
                                        <p:tgtEl>
                                          <p:spTgt spid="12"/>
                                        </p:tgtEl>
                                        <p:attrNameLst>
                                          <p:attrName>ppt_h</p:attrName>
                                        </p:attrNameLst>
                                      </p:cBhvr>
                                      <p:tavLst>
                                        <p:tav tm="0">
                                          <p:val>
                                            <p:strVal val="ppt_h"/>
                                          </p:val>
                                        </p:tav>
                                        <p:tav tm="100000">
                                          <p:val>
                                            <p:fltVal val="0"/>
                                          </p:val>
                                        </p:tav>
                                      </p:tavLst>
                                    </p:anim>
                                    <p:set>
                                      <p:cBhvr>
                                        <p:cTn id="104" dur="1" fill="hold">
                                          <p:stCondLst>
                                            <p:cond delay="2999"/>
                                          </p:stCondLst>
                                        </p:cTn>
                                        <p:tgtEl>
                                          <p:spTgt spid="12"/>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11266"/>
                                        </p:tgtEl>
                                        <p:attrNameLst>
                                          <p:attrName>style.visibility</p:attrName>
                                        </p:attrNameLst>
                                      </p:cBhvr>
                                      <p:to>
                                        <p:strVal val="visible"/>
                                      </p:to>
                                    </p:set>
                                    <p:anim calcmode="lin" valueType="num">
                                      <p:cBhvr>
                                        <p:cTn id="107" dur="3000" fill="hold"/>
                                        <p:tgtEl>
                                          <p:spTgt spid="11266"/>
                                        </p:tgtEl>
                                        <p:attrNameLst>
                                          <p:attrName>ppt_w</p:attrName>
                                        </p:attrNameLst>
                                      </p:cBhvr>
                                      <p:tavLst>
                                        <p:tav tm="0">
                                          <p:val>
                                            <p:strVal val="4/3*#ppt_w"/>
                                          </p:val>
                                        </p:tav>
                                        <p:tav tm="100000">
                                          <p:val>
                                            <p:strVal val="#ppt_w"/>
                                          </p:val>
                                        </p:tav>
                                      </p:tavLst>
                                    </p:anim>
                                    <p:anim calcmode="lin" valueType="num">
                                      <p:cBhvr>
                                        <p:cTn id="108" dur="3000" fill="hold"/>
                                        <p:tgtEl>
                                          <p:spTgt spid="11266"/>
                                        </p:tgtEl>
                                        <p:attrNameLst>
                                          <p:attrName>ppt_h</p:attrName>
                                        </p:attrNameLst>
                                      </p:cBhvr>
                                      <p:tavLst>
                                        <p:tav tm="0">
                                          <p:val>
                                            <p:strVal val="4/3*#ppt_h"/>
                                          </p:val>
                                        </p:tav>
                                        <p:tav tm="100000">
                                          <p:val>
                                            <p:strVal val="#ppt_h"/>
                                          </p:val>
                                        </p:tav>
                                      </p:tavLst>
                                    </p:anim>
                                  </p:childTnLst>
                                </p:cTn>
                              </p:par>
                              <p:par>
                                <p:cTn id="109" presetID="21" presetClass="entr" presetSubtype="8" fill="hold" nodeType="withEffect">
                                  <p:stCondLst>
                                    <p:cond delay="0"/>
                                  </p:stCondLst>
                                  <p:childTnLst>
                                    <p:set>
                                      <p:cBhvr>
                                        <p:cTn id="110" dur="1" fill="hold">
                                          <p:stCondLst>
                                            <p:cond delay="0"/>
                                          </p:stCondLst>
                                        </p:cTn>
                                        <p:tgtEl>
                                          <p:spTgt spid="11266"/>
                                        </p:tgtEl>
                                        <p:attrNameLst>
                                          <p:attrName>style.visibility</p:attrName>
                                        </p:attrNameLst>
                                      </p:cBhvr>
                                      <p:to>
                                        <p:strVal val="visible"/>
                                      </p:to>
                                    </p:set>
                                    <p:animEffect transition="in" filter="wheel(8)">
                                      <p:cBhvr>
                                        <p:cTn id="111" dur="30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p:spPr>
        <p:txBody>
          <a:bodyPr/>
          <a:lstStyle/>
          <a:p>
            <a:endParaRPr lang="es-ES" dirty="0"/>
          </a:p>
        </p:txBody>
      </p:sp>
      <p:pic>
        <p:nvPicPr>
          <p:cNvPr id="3074" name="Picture 2"/>
          <p:cNvPicPr>
            <a:picLocks noChangeAspect="1" noChangeArrowheads="1"/>
          </p:cNvPicPr>
          <p:nvPr/>
        </p:nvPicPr>
        <p:blipFill>
          <a:blip r:embed="rId2"/>
          <a:srcRect/>
          <a:stretch>
            <a:fillRect/>
          </a:stretch>
        </p:blipFill>
        <p:spPr bwMode="auto">
          <a:xfrm>
            <a:off x="1" y="0"/>
            <a:ext cx="9143999" cy="6858000"/>
          </a:xfrm>
          <a:prstGeom prst="rect">
            <a:avLst/>
          </a:prstGeom>
          <a:noFill/>
          <a:ln w="9525">
            <a:noFill/>
            <a:miter lim="800000"/>
            <a:headEnd/>
            <a:tailEnd/>
          </a:ln>
          <a:effectLst/>
        </p:spPr>
      </p:pic>
      <p:sp>
        <p:nvSpPr>
          <p:cNvPr id="5" name="4 Rectángulo"/>
          <p:cNvSpPr/>
          <p:nvPr/>
        </p:nvSpPr>
        <p:spPr>
          <a:xfrm>
            <a:off x="4214810" y="1000108"/>
            <a:ext cx="285752" cy="4572032"/>
          </a:xfrm>
          <a:prstGeom prst="rect">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643438" y="1000108"/>
            <a:ext cx="285752" cy="4572032"/>
          </a:xfrm>
          <a:prstGeom prst="rect">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929058" y="1285860"/>
            <a:ext cx="285752" cy="3857652"/>
          </a:xfrm>
          <a:prstGeom prst="rect">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929190" y="1285860"/>
            <a:ext cx="285752" cy="3857652"/>
          </a:xfrm>
          <a:prstGeom prst="rect">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643306" y="1643050"/>
            <a:ext cx="285752" cy="3286148"/>
          </a:xfrm>
          <a:prstGeom prst="rect">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214942" y="1571612"/>
            <a:ext cx="285752" cy="3429024"/>
          </a:xfrm>
          <a:prstGeom prst="rect">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357554" y="1857364"/>
            <a:ext cx="285752" cy="2928958"/>
          </a:xfrm>
          <a:prstGeom prst="rect">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00694" y="1785926"/>
            <a:ext cx="285752" cy="3071834"/>
          </a:xfrm>
          <a:prstGeom prst="rect">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071802" y="2071678"/>
            <a:ext cx="285752" cy="2500330"/>
          </a:xfrm>
          <a:prstGeom prst="rect">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786446" y="2143116"/>
            <a:ext cx="285752" cy="2500330"/>
          </a:xfrm>
          <a:prstGeom prst="rect">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786050" y="2285992"/>
            <a:ext cx="285752" cy="2143140"/>
          </a:xfrm>
          <a:prstGeom prst="rect">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072198" y="2357430"/>
            <a:ext cx="285752" cy="2143140"/>
          </a:xfrm>
          <a:prstGeom prst="rect">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500298" y="2571744"/>
            <a:ext cx="285752" cy="1643074"/>
          </a:xfrm>
          <a:prstGeom prst="rect">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357950" y="2643182"/>
            <a:ext cx="285752" cy="1643074"/>
          </a:xfrm>
          <a:prstGeom prst="rect">
            <a:avLst/>
          </a:prstGeom>
          <a:gradFill flip="none" rotWithShape="1">
            <a:gsLst>
              <a:gs pos="0">
                <a:schemeClr val="bg1"/>
              </a:gs>
              <a:gs pos="50000">
                <a:schemeClr val="tx2">
                  <a:lumMod val="75000"/>
                  <a:shade val="67500"/>
                  <a:satMod val="115000"/>
                </a:schemeClr>
              </a:gs>
              <a:gs pos="100000">
                <a:schemeClr val="tx2">
                  <a:lumMod val="7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0-#ppt_w/2"/>
                                          </p:val>
                                        </p:tav>
                                        <p:tav tm="100000">
                                          <p:val>
                                            <p:strVal val="#ppt_x"/>
                                          </p:val>
                                        </p:tav>
                                      </p:tavLst>
                                    </p:anim>
                                    <p:anim calcmode="lin" valueType="num">
                                      <p:cBhvr additive="base">
                                        <p:cTn id="59" dur="3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13" presetClass="entr" presetSubtype="16"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plus(in)">
                                      <p:cBhvr>
                                        <p:cTn id="66" dur="3000"/>
                                        <p:tgtEl>
                                          <p:spTgt spid="5"/>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plus(in)">
                                      <p:cBhvr>
                                        <p:cTn id="69" dur="3000"/>
                                        <p:tgtEl>
                                          <p:spTgt spid="6"/>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plus(in)">
                                      <p:cBhvr>
                                        <p:cTn id="72" dur="3000"/>
                                        <p:tgtEl>
                                          <p:spTgt spid="7"/>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plus(in)">
                                      <p:cBhvr>
                                        <p:cTn id="75" dur="3000"/>
                                        <p:tgtEl>
                                          <p:spTgt spid="8"/>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plus(in)">
                                      <p:cBhvr>
                                        <p:cTn id="78" dur="3000"/>
                                        <p:tgtEl>
                                          <p:spTgt spid="9"/>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plus(in)">
                                      <p:cBhvr>
                                        <p:cTn id="81" dur="3000"/>
                                        <p:tgtEl>
                                          <p:spTgt spid="10"/>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plus(in)">
                                      <p:cBhvr>
                                        <p:cTn id="84" dur="3000"/>
                                        <p:tgtEl>
                                          <p:spTgt spid="11"/>
                                        </p:tgtEl>
                                      </p:cBhvr>
                                    </p:animEffect>
                                  </p:childTnLst>
                                </p:cTn>
                              </p:par>
                              <p:par>
                                <p:cTn id="85" presetID="13" presetClass="entr" presetSubtype="16"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plus(in)">
                                      <p:cBhvr>
                                        <p:cTn id="87" dur="3000"/>
                                        <p:tgtEl>
                                          <p:spTgt spid="12"/>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plus(in)">
                                      <p:cBhvr>
                                        <p:cTn id="90" dur="3000"/>
                                        <p:tgtEl>
                                          <p:spTgt spid="13"/>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plus(in)">
                                      <p:cBhvr>
                                        <p:cTn id="93" dur="3000"/>
                                        <p:tgtEl>
                                          <p:spTgt spid="14"/>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plus(in)">
                                      <p:cBhvr>
                                        <p:cTn id="96" dur="3000"/>
                                        <p:tgtEl>
                                          <p:spTgt spid="15"/>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plus(in)">
                                      <p:cBhvr>
                                        <p:cTn id="99" dur="3000"/>
                                        <p:tgtEl>
                                          <p:spTgt spid="16"/>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plus(in)">
                                      <p:cBhvr>
                                        <p:cTn id="102" dur="3000"/>
                                        <p:tgtEl>
                                          <p:spTgt spid="17"/>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plus(in)">
                                      <p:cBhvr>
                                        <p:cTn id="105" dur="3000"/>
                                        <p:tgtEl>
                                          <p:spTgt spid="18"/>
                                        </p:tgtEl>
                                      </p:cBhvr>
                                    </p:animEffect>
                                  </p:childTnLst>
                                </p:cTn>
                              </p:par>
                            </p:childTnLst>
                          </p:cTn>
                        </p:par>
                        <p:par>
                          <p:cTn id="106" fill="hold">
                            <p:stCondLst>
                              <p:cond delay="3000"/>
                            </p:stCondLst>
                            <p:childTnLst>
                              <p:par>
                                <p:cTn id="107" presetID="2" presetClass="exit" presetSubtype="2" fill="hold" grpId="2" nodeType="afterEffect">
                                  <p:stCondLst>
                                    <p:cond delay="0"/>
                                  </p:stCondLst>
                                  <p:childTnLst>
                                    <p:anim calcmode="lin" valueType="num">
                                      <p:cBhvr additive="base">
                                        <p:cTn id="108" dur="3000"/>
                                        <p:tgtEl>
                                          <p:spTgt spid="5"/>
                                        </p:tgtEl>
                                        <p:attrNameLst>
                                          <p:attrName>ppt_x</p:attrName>
                                        </p:attrNameLst>
                                      </p:cBhvr>
                                      <p:tavLst>
                                        <p:tav tm="0">
                                          <p:val>
                                            <p:strVal val="ppt_x"/>
                                          </p:val>
                                        </p:tav>
                                        <p:tav tm="100000">
                                          <p:val>
                                            <p:strVal val="1+ppt_w/2"/>
                                          </p:val>
                                        </p:tav>
                                      </p:tavLst>
                                    </p:anim>
                                    <p:anim calcmode="lin" valueType="num">
                                      <p:cBhvr additive="base">
                                        <p:cTn id="109" dur="3000"/>
                                        <p:tgtEl>
                                          <p:spTgt spid="5"/>
                                        </p:tgtEl>
                                        <p:attrNameLst>
                                          <p:attrName>ppt_y</p:attrName>
                                        </p:attrNameLst>
                                      </p:cBhvr>
                                      <p:tavLst>
                                        <p:tav tm="0">
                                          <p:val>
                                            <p:strVal val="ppt_y"/>
                                          </p:val>
                                        </p:tav>
                                        <p:tav tm="100000">
                                          <p:val>
                                            <p:strVal val="ppt_y"/>
                                          </p:val>
                                        </p:tav>
                                      </p:tavLst>
                                    </p:anim>
                                    <p:set>
                                      <p:cBhvr>
                                        <p:cTn id="110" dur="1" fill="hold">
                                          <p:stCondLst>
                                            <p:cond delay="2999"/>
                                          </p:stCondLst>
                                        </p:cTn>
                                        <p:tgtEl>
                                          <p:spTgt spid="5"/>
                                        </p:tgtEl>
                                        <p:attrNameLst>
                                          <p:attrName>style.visibility</p:attrName>
                                        </p:attrNameLst>
                                      </p:cBhvr>
                                      <p:to>
                                        <p:strVal val="hidden"/>
                                      </p:to>
                                    </p:set>
                                  </p:childTnLst>
                                </p:cTn>
                              </p:par>
                              <p:par>
                                <p:cTn id="111" presetID="2" presetClass="exit" presetSubtype="2" fill="hold" grpId="2" nodeType="withEffect">
                                  <p:stCondLst>
                                    <p:cond delay="0"/>
                                  </p:stCondLst>
                                  <p:childTnLst>
                                    <p:anim calcmode="lin" valueType="num">
                                      <p:cBhvr additive="base">
                                        <p:cTn id="112" dur="3000"/>
                                        <p:tgtEl>
                                          <p:spTgt spid="7"/>
                                        </p:tgtEl>
                                        <p:attrNameLst>
                                          <p:attrName>ppt_x</p:attrName>
                                        </p:attrNameLst>
                                      </p:cBhvr>
                                      <p:tavLst>
                                        <p:tav tm="0">
                                          <p:val>
                                            <p:strVal val="ppt_x"/>
                                          </p:val>
                                        </p:tav>
                                        <p:tav tm="100000">
                                          <p:val>
                                            <p:strVal val="1+ppt_w/2"/>
                                          </p:val>
                                        </p:tav>
                                      </p:tavLst>
                                    </p:anim>
                                    <p:anim calcmode="lin" valueType="num">
                                      <p:cBhvr additive="base">
                                        <p:cTn id="113" dur="3000"/>
                                        <p:tgtEl>
                                          <p:spTgt spid="7"/>
                                        </p:tgtEl>
                                        <p:attrNameLst>
                                          <p:attrName>ppt_y</p:attrName>
                                        </p:attrNameLst>
                                      </p:cBhvr>
                                      <p:tavLst>
                                        <p:tav tm="0">
                                          <p:val>
                                            <p:strVal val="ppt_y"/>
                                          </p:val>
                                        </p:tav>
                                        <p:tav tm="100000">
                                          <p:val>
                                            <p:strVal val="ppt_y"/>
                                          </p:val>
                                        </p:tav>
                                      </p:tavLst>
                                    </p:anim>
                                    <p:set>
                                      <p:cBhvr>
                                        <p:cTn id="114" dur="1" fill="hold">
                                          <p:stCondLst>
                                            <p:cond delay="2999"/>
                                          </p:stCondLst>
                                        </p:cTn>
                                        <p:tgtEl>
                                          <p:spTgt spid="7"/>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1+ppt_w/2"/>
                                          </p:val>
                                        </p:tav>
                                      </p:tavLst>
                                    </p:anim>
                                    <p:anim calcmode="lin" valueType="num">
                                      <p:cBhvr additive="base">
                                        <p:cTn id="117" dur="3000"/>
                                        <p:tgtEl>
                                          <p:spTgt spid="9"/>
                                        </p:tgtEl>
                                        <p:attrNameLst>
                                          <p:attrName>ppt_y</p:attrName>
                                        </p:attrNameLst>
                                      </p:cBhvr>
                                      <p:tavLst>
                                        <p:tav tm="0">
                                          <p:val>
                                            <p:strVal val="ppt_y"/>
                                          </p:val>
                                        </p:tav>
                                        <p:tav tm="100000">
                                          <p:val>
                                            <p:strVal val="ppt_y"/>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2" fill="hold" grpId="2" nodeType="withEffect">
                                  <p:stCondLst>
                                    <p:cond delay="0"/>
                                  </p:stCondLst>
                                  <p:childTnLst>
                                    <p:anim calcmode="lin" valueType="num">
                                      <p:cBhvr additive="base">
                                        <p:cTn id="120" dur="3000"/>
                                        <p:tgtEl>
                                          <p:spTgt spid="11"/>
                                        </p:tgtEl>
                                        <p:attrNameLst>
                                          <p:attrName>ppt_x</p:attrName>
                                        </p:attrNameLst>
                                      </p:cBhvr>
                                      <p:tavLst>
                                        <p:tav tm="0">
                                          <p:val>
                                            <p:strVal val="ppt_x"/>
                                          </p:val>
                                        </p:tav>
                                        <p:tav tm="100000">
                                          <p:val>
                                            <p:strVal val="1+ppt_w/2"/>
                                          </p:val>
                                        </p:tav>
                                      </p:tavLst>
                                    </p:anim>
                                    <p:anim calcmode="lin" valueType="num">
                                      <p:cBhvr additive="base">
                                        <p:cTn id="121" dur="3000"/>
                                        <p:tgtEl>
                                          <p:spTgt spid="11"/>
                                        </p:tgtEl>
                                        <p:attrNameLst>
                                          <p:attrName>ppt_y</p:attrName>
                                        </p:attrNameLst>
                                      </p:cBhvr>
                                      <p:tavLst>
                                        <p:tav tm="0">
                                          <p:val>
                                            <p:strVal val="ppt_y"/>
                                          </p:val>
                                        </p:tav>
                                        <p:tav tm="100000">
                                          <p:val>
                                            <p:strVal val="ppt_y"/>
                                          </p:val>
                                        </p:tav>
                                      </p:tavLst>
                                    </p:anim>
                                    <p:set>
                                      <p:cBhvr>
                                        <p:cTn id="122" dur="1" fill="hold">
                                          <p:stCondLst>
                                            <p:cond delay="2999"/>
                                          </p:stCondLst>
                                        </p:cTn>
                                        <p:tgtEl>
                                          <p:spTgt spid="11"/>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3000"/>
                                        <p:tgtEl>
                                          <p:spTgt spid="13"/>
                                        </p:tgtEl>
                                        <p:attrNameLst>
                                          <p:attrName>ppt_x</p:attrName>
                                        </p:attrNameLst>
                                      </p:cBhvr>
                                      <p:tavLst>
                                        <p:tav tm="0">
                                          <p:val>
                                            <p:strVal val="ppt_x"/>
                                          </p:val>
                                        </p:tav>
                                        <p:tav tm="100000">
                                          <p:val>
                                            <p:strVal val="1+ppt_w/2"/>
                                          </p:val>
                                        </p:tav>
                                      </p:tavLst>
                                    </p:anim>
                                    <p:anim calcmode="lin" valueType="num">
                                      <p:cBhvr additive="base">
                                        <p:cTn id="125" dur="3000"/>
                                        <p:tgtEl>
                                          <p:spTgt spid="13"/>
                                        </p:tgtEl>
                                        <p:attrNameLst>
                                          <p:attrName>ppt_y</p:attrName>
                                        </p:attrNameLst>
                                      </p:cBhvr>
                                      <p:tavLst>
                                        <p:tav tm="0">
                                          <p:val>
                                            <p:strVal val="ppt_y"/>
                                          </p:val>
                                        </p:tav>
                                        <p:tav tm="100000">
                                          <p:val>
                                            <p:strVal val="ppt_y"/>
                                          </p:val>
                                        </p:tav>
                                      </p:tavLst>
                                    </p:anim>
                                    <p:set>
                                      <p:cBhvr>
                                        <p:cTn id="126" dur="1" fill="hold">
                                          <p:stCondLst>
                                            <p:cond delay="2999"/>
                                          </p:stCondLst>
                                        </p:cTn>
                                        <p:tgtEl>
                                          <p:spTgt spid="13"/>
                                        </p:tgtEl>
                                        <p:attrNameLst>
                                          <p:attrName>style.visibility</p:attrName>
                                        </p:attrNameLst>
                                      </p:cBhvr>
                                      <p:to>
                                        <p:strVal val="hidden"/>
                                      </p:to>
                                    </p:set>
                                  </p:childTnLst>
                                </p:cTn>
                              </p:par>
                              <p:par>
                                <p:cTn id="127" presetID="2" presetClass="exit" presetSubtype="2" fill="hold" grpId="2" nodeType="withEffect">
                                  <p:stCondLst>
                                    <p:cond delay="0"/>
                                  </p:stCondLst>
                                  <p:childTnLst>
                                    <p:anim calcmode="lin" valueType="num">
                                      <p:cBhvr additive="base">
                                        <p:cTn id="128" dur="3000"/>
                                        <p:tgtEl>
                                          <p:spTgt spid="15"/>
                                        </p:tgtEl>
                                        <p:attrNameLst>
                                          <p:attrName>ppt_x</p:attrName>
                                        </p:attrNameLst>
                                      </p:cBhvr>
                                      <p:tavLst>
                                        <p:tav tm="0">
                                          <p:val>
                                            <p:strVal val="ppt_x"/>
                                          </p:val>
                                        </p:tav>
                                        <p:tav tm="100000">
                                          <p:val>
                                            <p:strVal val="1+ppt_w/2"/>
                                          </p:val>
                                        </p:tav>
                                      </p:tavLst>
                                    </p:anim>
                                    <p:anim calcmode="lin" valueType="num">
                                      <p:cBhvr additive="base">
                                        <p:cTn id="129" dur="3000"/>
                                        <p:tgtEl>
                                          <p:spTgt spid="15"/>
                                        </p:tgtEl>
                                        <p:attrNameLst>
                                          <p:attrName>ppt_y</p:attrName>
                                        </p:attrNameLst>
                                      </p:cBhvr>
                                      <p:tavLst>
                                        <p:tav tm="0">
                                          <p:val>
                                            <p:strVal val="ppt_y"/>
                                          </p:val>
                                        </p:tav>
                                        <p:tav tm="100000">
                                          <p:val>
                                            <p:strVal val="ppt_y"/>
                                          </p:val>
                                        </p:tav>
                                      </p:tavLst>
                                    </p:anim>
                                    <p:set>
                                      <p:cBhvr>
                                        <p:cTn id="130" dur="1" fill="hold">
                                          <p:stCondLst>
                                            <p:cond delay="2999"/>
                                          </p:stCondLst>
                                        </p:cTn>
                                        <p:tgtEl>
                                          <p:spTgt spid="15"/>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3000"/>
                                        <p:tgtEl>
                                          <p:spTgt spid="17"/>
                                        </p:tgtEl>
                                        <p:attrNameLst>
                                          <p:attrName>ppt_x</p:attrName>
                                        </p:attrNameLst>
                                      </p:cBhvr>
                                      <p:tavLst>
                                        <p:tav tm="0">
                                          <p:val>
                                            <p:strVal val="ppt_x"/>
                                          </p:val>
                                        </p:tav>
                                        <p:tav tm="100000">
                                          <p:val>
                                            <p:strVal val="1+ppt_w/2"/>
                                          </p:val>
                                        </p:tav>
                                      </p:tavLst>
                                    </p:anim>
                                    <p:anim calcmode="lin" valueType="num">
                                      <p:cBhvr additive="base">
                                        <p:cTn id="133" dur="3000"/>
                                        <p:tgtEl>
                                          <p:spTgt spid="17"/>
                                        </p:tgtEl>
                                        <p:attrNameLst>
                                          <p:attrName>ppt_y</p:attrName>
                                        </p:attrNameLst>
                                      </p:cBhvr>
                                      <p:tavLst>
                                        <p:tav tm="0">
                                          <p:val>
                                            <p:strVal val="ppt_y"/>
                                          </p:val>
                                        </p:tav>
                                        <p:tav tm="100000">
                                          <p:val>
                                            <p:strVal val="ppt_y"/>
                                          </p:val>
                                        </p:tav>
                                      </p:tavLst>
                                    </p:anim>
                                    <p:set>
                                      <p:cBhvr>
                                        <p:cTn id="134" dur="1" fill="hold">
                                          <p:stCondLst>
                                            <p:cond delay="2999"/>
                                          </p:stCondLst>
                                        </p:cTn>
                                        <p:tgtEl>
                                          <p:spTgt spid="17"/>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ppt_y"/>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8" fill="hold" grpId="2" nodeType="withEffect">
                                  <p:stCondLst>
                                    <p:cond delay="0"/>
                                  </p:stCondLst>
                                  <p:childTnLst>
                                    <p:anim calcmode="lin" valueType="num">
                                      <p:cBhvr additive="base">
                                        <p:cTn id="140" dur="3000"/>
                                        <p:tgtEl>
                                          <p:spTgt spid="8"/>
                                        </p:tgtEl>
                                        <p:attrNameLst>
                                          <p:attrName>ppt_x</p:attrName>
                                        </p:attrNameLst>
                                      </p:cBhvr>
                                      <p:tavLst>
                                        <p:tav tm="0">
                                          <p:val>
                                            <p:strVal val="ppt_x"/>
                                          </p:val>
                                        </p:tav>
                                        <p:tav tm="100000">
                                          <p:val>
                                            <p:strVal val="0-ppt_w/2"/>
                                          </p:val>
                                        </p:tav>
                                      </p:tavLst>
                                    </p:anim>
                                    <p:anim calcmode="lin" valueType="num">
                                      <p:cBhvr additive="base">
                                        <p:cTn id="141" dur="3000"/>
                                        <p:tgtEl>
                                          <p:spTgt spid="8"/>
                                        </p:tgtEl>
                                        <p:attrNameLst>
                                          <p:attrName>ppt_y</p:attrName>
                                        </p:attrNameLst>
                                      </p:cBhvr>
                                      <p:tavLst>
                                        <p:tav tm="0">
                                          <p:val>
                                            <p:strVal val="ppt_y"/>
                                          </p:val>
                                        </p:tav>
                                        <p:tav tm="100000">
                                          <p:val>
                                            <p:strVal val="ppt_y"/>
                                          </p:val>
                                        </p:tav>
                                      </p:tavLst>
                                    </p:anim>
                                    <p:set>
                                      <p:cBhvr>
                                        <p:cTn id="142" dur="1" fill="hold">
                                          <p:stCondLst>
                                            <p:cond delay="2999"/>
                                          </p:stCondLst>
                                        </p:cTn>
                                        <p:tgtEl>
                                          <p:spTgt spid="8"/>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0-ppt_w/2"/>
                                          </p:val>
                                        </p:tav>
                                      </p:tavLst>
                                    </p:anim>
                                    <p:anim calcmode="lin" valueType="num">
                                      <p:cBhvr additive="base">
                                        <p:cTn id="145" dur="3000"/>
                                        <p:tgtEl>
                                          <p:spTgt spid="10"/>
                                        </p:tgtEl>
                                        <p:attrNameLst>
                                          <p:attrName>ppt_y</p:attrName>
                                        </p:attrNameLst>
                                      </p:cBhvr>
                                      <p:tavLst>
                                        <p:tav tm="0">
                                          <p:val>
                                            <p:strVal val="ppt_y"/>
                                          </p:val>
                                        </p:tav>
                                        <p:tav tm="100000">
                                          <p:val>
                                            <p:strVal val="ppt_y"/>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8" fill="hold" grpId="2" nodeType="withEffect">
                                  <p:stCondLst>
                                    <p:cond delay="0"/>
                                  </p:stCondLst>
                                  <p:childTnLst>
                                    <p:anim calcmode="lin" valueType="num">
                                      <p:cBhvr additive="base">
                                        <p:cTn id="148" dur="3000"/>
                                        <p:tgtEl>
                                          <p:spTgt spid="12"/>
                                        </p:tgtEl>
                                        <p:attrNameLst>
                                          <p:attrName>ppt_x</p:attrName>
                                        </p:attrNameLst>
                                      </p:cBhvr>
                                      <p:tavLst>
                                        <p:tav tm="0">
                                          <p:val>
                                            <p:strVal val="ppt_x"/>
                                          </p:val>
                                        </p:tav>
                                        <p:tav tm="100000">
                                          <p:val>
                                            <p:strVal val="0-ppt_w/2"/>
                                          </p:val>
                                        </p:tav>
                                      </p:tavLst>
                                    </p:anim>
                                    <p:anim calcmode="lin" valueType="num">
                                      <p:cBhvr additive="base">
                                        <p:cTn id="149" dur="3000"/>
                                        <p:tgtEl>
                                          <p:spTgt spid="12"/>
                                        </p:tgtEl>
                                        <p:attrNameLst>
                                          <p:attrName>ppt_y</p:attrName>
                                        </p:attrNameLst>
                                      </p:cBhvr>
                                      <p:tavLst>
                                        <p:tav tm="0">
                                          <p:val>
                                            <p:strVal val="ppt_y"/>
                                          </p:val>
                                        </p:tav>
                                        <p:tav tm="100000">
                                          <p:val>
                                            <p:strVal val="ppt_y"/>
                                          </p:val>
                                        </p:tav>
                                      </p:tavLst>
                                    </p:anim>
                                    <p:set>
                                      <p:cBhvr>
                                        <p:cTn id="150" dur="1" fill="hold">
                                          <p:stCondLst>
                                            <p:cond delay="2999"/>
                                          </p:stCondLst>
                                        </p:cTn>
                                        <p:tgtEl>
                                          <p:spTgt spid="12"/>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3000"/>
                                        <p:tgtEl>
                                          <p:spTgt spid="14"/>
                                        </p:tgtEl>
                                        <p:attrNameLst>
                                          <p:attrName>ppt_x</p:attrName>
                                        </p:attrNameLst>
                                      </p:cBhvr>
                                      <p:tavLst>
                                        <p:tav tm="0">
                                          <p:val>
                                            <p:strVal val="ppt_x"/>
                                          </p:val>
                                        </p:tav>
                                        <p:tav tm="100000">
                                          <p:val>
                                            <p:strVal val="0-ppt_w/2"/>
                                          </p:val>
                                        </p:tav>
                                      </p:tavLst>
                                    </p:anim>
                                    <p:anim calcmode="lin" valueType="num">
                                      <p:cBhvr additive="base">
                                        <p:cTn id="153" dur="3000"/>
                                        <p:tgtEl>
                                          <p:spTgt spid="14"/>
                                        </p:tgtEl>
                                        <p:attrNameLst>
                                          <p:attrName>ppt_y</p:attrName>
                                        </p:attrNameLst>
                                      </p:cBhvr>
                                      <p:tavLst>
                                        <p:tav tm="0">
                                          <p:val>
                                            <p:strVal val="ppt_y"/>
                                          </p:val>
                                        </p:tav>
                                        <p:tav tm="100000">
                                          <p:val>
                                            <p:strVal val="ppt_y"/>
                                          </p:val>
                                        </p:tav>
                                      </p:tavLst>
                                    </p:anim>
                                    <p:set>
                                      <p:cBhvr>
                                        <p:cTn id="154" dur="1" fill="hold">
                                          <p:stCondLst>
                                            <p:cond delay="2999"/>
                                          </p:stCondLst>
                                        </p:cTn>
                                        <p:tgtEl>
                                          <p:spTgt spid="14"/>
                                        </p:tgtEl>
                                        <p:attrNameLst>
                                          <p:attrName>style.visibility</p:attrName>
                                        </p:attrNameLst>
                                      </p:cBhvr>
                                      <p:to>
                                        <p:strVal val="hidden"/>
                                      </p:to>
                                    </p:set>
                                  </p:childTnLst>
                                </p:cTn>
                              </p:par>
                              <p:par>
                                <p:cTn id="155" presetID="2" presetClass="exit" presetSubtype="8" fill="hold" grpId="2" nodeType="withEffect">
                                  <p:stCondLst>
                                    <p:cond delay="0"/>
                                  </p:stCondLst>
                                  <p:childTnLst>
                                    <p:anim calcmode="lin" valueType="num">
                                      <p:cBhvr additive="base">
                                        <p:cTn id="156" dur="3000"/>
                                        <p:tgtEl>
                                          <p:spTgt spid="16"/>
                                        </p:tgtEl>
                                        <p:attrNameLst>
                                          <p:attrName>ppt_x</p:attrName>
                                        </p:attrNameLst>
                                      </p:cBhvr>
                                      <p:tavLst>
                                        <p:tav tm="0">
                                          <p:val>
                                            <p:strVal val="ppt_x"/>
                                          </p:val>
                                        </p:tav>
                                        <p:tav tm="100000">
                                          <p:val>
                                            <p:strVal val="0-ppt_w/2"/>
                                          </p:val>
                                        </p:tav>
                                      </p:tavLst>
                                    </p:anim>
                                    <p:anim calcmode="lin" valueType="num">
                                      <p:cBhvr additive="base">
                                        <p:cTn id="157" dur="3000"/>
                                        <p:tgtEl>
                                          <p:spTgt spid="16"/>
                                        </p:tgtEl>
                                        <p:attrNameLst>
                                          <p:attrName>ppt_y</p:attrName>
                                        </p:attrNameLst>
                                      </p:cBhvr>
                                      <p:tavLst>
                                        <p:tav tm="0">
                                          <p:val>
                                            <p:strVal val="ppt_y"/>
                                          </p:val>
                                        </p:tav>
                                        <p:tav tm="100000">
                                          <p:val>
                                            <p:strVal val="ppt_y"/>
                                          </p:val>
                                        </p:tav>
                                      </p:tavLst>
                                    </p:anim>
                                    <p:set>
                                      <p:cBhvr>
                                        <p:cTn id="158" dur="1" fill="hold">
                                          <p:stCondLst>
                                            <p:cond delay="2999"/>
                                          </p:stCondLst>
                                        </p:cTn>
                                        <p:tgtEl>
                                          <p:spTgt spid="16"/>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3000"/>
                                        <p:tgtEl>
                                          <p:spTgt spid="18"/>
                                        </p:tgtEl>
                                        <p:attrNameLst>
                                          <p:attrName>ppt_x</p:attrName>
                                        </p:attrNameLst>
                                      </p:cBhvr>
                                      <p:tavLst>
                                        <p:tav tm="0">
                                          <p:val>
                                            <p:strVal val="ppt_x"/>
                                          </p:val>
                                        </p:tav>
                                        <p:tav tm="100000">
                                          <p:val>
                                            <p:strVal val="0-ppt_w/2"/>
                                          </p:val>
                                        </p:tav>
                                      </p:tavLst>
                                    </p:anim>
                                    <p:anim calcmode="lin" valueType="num">
                                      <p:cBhvr additive="base">
                                        <p:cTn id="161" dur="3000"/>
                                        <p:tgtEl>
                                          <p:spTgt spid="18"/>
                                        </p:tgtEl>
                                        <p:attrNameLst>
                                          <p:attrName>ppt_y</p:attrName>
                                        </p:attrNameLst>
                                      </p:cBhvr>
                                      <p:tavLst>
                                        <p:tav tm="0">
                                          <p:val>
                                            <p:strVal val="ppt_y"/>
                                          </p:val>
                                        </p:tav>
                                        <p:tav tm="100000">
                                          <p:val>
                                            <p:strVal val="ppt_y"/>
                                          </p:val>
                                        </p:tav>
                                      </p:tavLst>
                                    </p:anim>
                                    <p:set>
                                      <p:cBhvr>
                                        <p:cTn id="162" dur="1" fill="hold">
                                          <p:stCondLst>
                                            <p:cond delay="2999"/>
                                          </p:stCondLst>
                                        </p:cTn>
                                        <p:tgtEl>
                                          <p:spTgt spid="18"/>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3000"/>
                                        <p:tgtEl>
                                          <p:spTgt spid="5"/>
                                        </p:tgtEl>
                                      </p:cBhvr>
                                    </p:animEffect>
                                    <p:set>
                                      <p:cBhvr>
                                        <p:cTn id="165" dur="1" fill="hold">
                                          <p:stCondLst>
                                            <p:cond delay="2999"/>
                                          </p:stCondLst>
                                        </p:cTn>
                                        <p:tgtEl>
                                          <p:spTgt spid="5"/>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3000"/>
                                        <p:tgtEl>
                                          <p:spTgt spid="6"/>
                                        </p:tgtEl>
                                      </p:cBhvr>
                                    </p:animEffect>
                                    <p:set>
                                      <p:cBhvr>
                                        <p:cTn id="168" dur="1" fill="hold">
                                          <p:stCondLst>
                                            <p:cond delay="2999"/>
                                          </p:stCondLst>
                                        </p:cTn>
                                        <p:tgtEl>
                                          <p:spTgt spid="6"/>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3000"/>
                                        <p:tgtEl>
                                          <p:spTgt spid="7"/>
                                        </p:tgtEl>
                                      </p:cBhvr>
                                    </p:animEffect>
                                    <p:set>
                                      <p:cBhvr>
                                        <p:cTn id="171" dur="1" fill="hold">
                                          <p:stCondLst>
                                            <p:cond delay="2999"/>
                                          </p:stCondLst>
                                        </p:cTn>
                                        <p:tgtEl>
                                          <p:spTgt spid="7"/>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3000"/>
                                        <p:tgtEl>
                                          <p:spTgt spid="8"/>
                                        </p:tgtEl>
                                      </p:cBhvr>
                                    </p:animEffect>
                                    <p:set>
                                      <p:cBhvr>
                                        <p:cTn id="174" dur="1" fill="hold">
                                          <p:stCondLst>
                                            <p:cond delay="2999"/>
                                          </p:stCondLst>
                                        </p:cTn>
                                        <p:tgtEl>
                                          <p:spTgt spid="8"/>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3000"/>
                                        <p:tgtEl>
                                          <p:spTgt spid="9"/>
                                        </p:tgtEl>
                                      </p:cBhvr>
                                    </p:animEffect>
                                    <p:set>
                                      <p:cBhvr>
                                        <p:cTn id="177" dur="1" fill="hold">
                                          <p:stCondLst>
                                            <p:cond delay="2999"/>
                                          </p:stCondLst>
                                        </p:cTn>
                                        <p:tgtEl>
                                          <p:spTgt spid="9"/>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3000"/>
                                        <p:tgtEl>
                                          <p:spTgt spid="10"/>
                                        </p:tgtEl>
                                      </p:cBhvr>
                                    </p:animEffect>
                                    <p:set>
                                      <p:cBhvr>
                                        <p:cTn id="180" dur="1" fill="hold">
                                          <p:stCondLst>
                                            <p:cond delay="2999"/>
                                          </p:stCondLst>
                                        </p:cTn>
                                        <p:tgtEl>
                                          <p:spTgt spid="10"/>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11"/>
                                        </p:tgtEl>
                                      </p:cBhvr>
                                    </p:animEffect>
                                    <p:set>
                                      <p:cBhvr>
                                        <p:cTn id="183" dur="1" fill="hold">
                                          <p:stCondLst>
                                            <p:cond delay="2999"/>
                                          </p:stCondLst>
                                        </p:cTn>
                                        <p:tgtEl>
                                          <p:spTgt spid="11"/>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12"/>
                                        </p:tgtEl>
                                      </p:cBhvr>
                                    </p:animEffect>
                                    <p:set>
                                      <p:cBhvr>
                                        <p:cTn id="186" dur="1" fill="hold">
                                          <p:stCondLst>
                                            <p:cond delay="2999"/>
                                          </p:stCondLst>
                                        </p:cTn>
                                        <p:tgtEl>
                                          <p:spTgt spid="12"/>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13"/>
                                        </p:tgtEl>
                                      </p:cBhvr>
                                    </p:animEffect>
                                    <p:set>
                                      <p:cBhvr>
                                        <p:cTn id="189" dur="1" fill="hold">
                                          <p:stCondLst>
                                            <p:cond delay="2999"/>
                                          </p:stCondLst>
                                        </p:cTn>
                                        <p:tgtEl>
                                          <p:spTgt spid="13"/>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4"/>
                                        </p:tgtEl>
                                      </p:cBhvr>
                                    </p:animEffect>
                                    <p:set>
                                      <p:cBhvr>
                                        <p:cTn id="192" dur="1" fill="hold">
                                          <p:stCondLst>
                                            <p:cond delay="2999"/>
                                          </p:stCondLst>
                                        </p:cTn>
                                        <p:tgtEl>
                                          <p:spTgt spid="14"/>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3000"/>
                                        <p:tgtEl>
                                          <p:spTgt spid="15"/>
                                        </p:tgtEl>
                                      </p:cBhvr>
                                    </p:animEffect>
                                    <p:set>
                                      <p:cBhvr>
                                        <p:cTn id="195" dur="1" fill="hold">
                                          <p:stCondLst>
                                            <p:cond delay="2999"/>
                                          </p:stCondLst>
                                        </p:cTn>
                                        <p:tgtEl>
                                          <p:spTgt spid="15"/>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3000"/>
                                        <p:tgtEl>
                                          <p:spTgt spid="16"/>
                                        </p:tgtEl>
                                      </p:cBhvr>
                                    </p:animEffect>
                                    <p:set>
                                      <p:cBhvr>
                                        <p:cTn id="198" dur="1" fill="hold">
                                          <p:stCondLst>
                                            <p:cond delay="2999"/>
                                          </p:stCondLst>
                                        </p:cTn>
                                        <p:tgtEl>
                                          <p:spTgt spid="16"/>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3000"/>
                                        <p:tgtEl>
                                          <p:spTgt spid="17"/>
                                        </p:tgtEl>
                                      </p:cBhvr>
                                    </p:animEffect>
                                    <p:set>
                                      <p:cBhvr>
                                        <p:cTn id="201" dur="1" fill="hold">
                                          <p:stCondLst>
                                            <p:cond delay="2999"/>
                                          </p:stCondLst>
                                        </p:cTn>
                                        <p:tgtEl>
                                          <p:spTgt spid="17"/>
                                        </p:tgtEl>
                                        <p:attrNameLst>
                                          <p:attrName>style.visibility</p:attrName>
                                        </p:attrNameLst>
                                      </p:cBhvr>
                                      <p:to>
                                        <p:strVal val="hidden"/>
                                      </p:to>
                                    </p:set>
                                  </p:childTnLst>
                                </p:cTn>
                              </p:par>
                              <p:par>
                                <p:cTn id="202" presetID="16" presetClass="exit" presetSubtype="42" fill="hold" grpId="3" nodeType="withEffect">
                                  <p:stCondLst>
                                    <p:cond delay="0"/>
                                  </p:stCondLst>
                                  <p:childTnLst>
                                    <p:animEffect transition="out" filter="barn(outHorizontal)">
                                      <p:cBhvr>
                                        <p:cTn id="203" dur="3000"/>
                                        <p:tgtEl>
                                          <p:spTgt spid="18"/>
                                        </p:tgtEl>
                                      </p:cBhvr>
                                    </p:animEffect>
                                    <p:set>
                                      <p:cBhvr>
                                        <p:cTn id="204" dur="1" fill="hold">
                                          <p:stCondLst>
                                            <p:cond delay="2999"/>
                                          </p:stCondLst>
                                        </p:cTn>
                                        <p:tgtEl>
                                          <p:spTgt spid="18"/>
                                        </p:tgtEl>
                                        <p:attrNameLst>
                                          <p:attrName>style.visibility</p:attrName>
                                        </p:attrNameLst>
                                      </p:cBhvr>
                                      <p:to>
                                        <p:strVal val="hidden"/>
                                      </p:to>
                                    </p:set>
                                  </p:childTnLst>
                                </p:cTn>
                              </p:par>
                              <p:par>
                                <p:cTn id="205" presetID="13" presetClass="exit" presetSubtype="32" fill="hold" grpId="4" nodeType="withEffect">
                                  <p:stCondLst>
                                    <p:cond delay="0"/>
                                  </p:stCondLst>
                                  <p:childTnLst>
                                    <p:animEffect transition="out" filter="plus(out)">
                                      <p:cBhvr>
                                        <p:cTn id="206" dur="3000"/>
                                        <p:tgtEl>
                                          <p:spTgt spid="5"/>
                                        </p:tgtEl>
                                      </p:cBhvr>
                                    </p:animEffect>
                                    <p:set>
                                      <p:cBhvr>
                                        <p:cTn id="207" dur="1" fill="hold">
                                          <p:stCondLst>
                                            <p:cond delay="2999"/>
                                          </p:stCondLst>
                                        </p:cTn>
                                        <p:tgtEl>
                                          <p:spTgt spid="5"/>
                                        </p:tgtEl>
                                        <p:attrNameLst>
                                          <p:attrName>style.visibility</p:attrName>
                                        </p:attrNameLst>
                                      </p:cBhvr>
                                      <p:to>
                                        <p:strVal val="hidden"/>
                                      </p:to>
                                    </p:set>
                                  </p:childTnLst>
                                </p:cTn>
                              </p:par>
                              <p:par>
                                <p:cTn id="208" presetID="13" presetClass="exit" presetSubtype="32" fill="hold" grpId="4" nodeType="withEffect">
                                  <p:stCondLst>
                                    <p:cond delay="0"/>
                                  </p:stCondLst>
                                  <p:childTnLst>
                                    <p:animEffect transition="out" filter="plus(out)">
                                      <p:cBhvr>
                                        <p:cTn id="209" dur="3000"/>
                                        <p:tgtEl>
                                          <p:spTgt spid="7"/>
                                        </p:tgtEl>
                                      </p:cBhvr>
                                    </p:animEffect>
                                    <p:set>
                                      <p:cBhvr>
                                        <p:cTn id="210" dur="1" fill="hold">
                                          <p:stCondLst>
                                            <p:cond delay="2999"/>
                                          </p:stCondLst>
                                        </p:cTn>
                                        <p:tgtEl>
                                          <p:spTgt spid="7"/>
                                        </p:tgtEl>
                                        <p:attrNameLst>
                                          <p:attrName>style.visibility</p:attrName>
                                        </p:attrNameLst>
                                      </p:cBhvr>
                                      <p:to>
                                        <p:strVal val="hidden"/>
                                      </p:to>
                                    </p:set>
                                  </p:childTnLst>
                                </p:cTn>
                              </p:par>
                              <p:par>
                                <p:cTn id="211" presetID="13" presetClass="exit" presetSubtype="32" fill="hold" grpId="4" nodeType="withEffect">
                                  <p:stCondLst>
                                    <p:cond delay="0"/>
                                  </p:stCondLst>
                                  <p:childTnLst>
                                    <p:animEffect transition="out" filter="plus(out)">
                                      <p:cBhvr>
                                        <p:cTn id="212" dur="3000"/>
                                        <p:tgtEl>
                                          <p:spTgt spid="9"/>
                                        </p:tgtEl>
                                      </p:cBhvr>
                                    </p:animEffect>
                                    <p:set>
                                      <p:cBhvr>
                                        <p:cTn id="213" dur="1" fill="hold">
                                          <p:stCondLst>
                                            <p:cond delay="2999"/>
                                          </p:stCondLst>
                                        </p:cTn>
                                        <p:tgtEl>
                                          <p:spTgt spid="9"/>
                                        </p:tgtEl>
                                        <p:attrNameLst>
                                          <p:attrName>style.visibility</p:attrName>
                                        </p:attrNameLst>
                                      </p:cBhvr>
                                      <p:to>
                                        <p:strVal val="hidden"/>
                                      </p:to>
                                    </p:set>
                                  </p:childTnLst>
                                </p:cTn>
                              </p:par>
                              <p:par>
                                <p:cTn id="214" presetID="13" presetClass="exit" presetSubtype="32" fill="hold" grpId="4" nodeType="withEffect">
                                  <p:stCondLst>
                                    <p:cond delay="0"/>
                                  </p:stCondLst>
                                  <p:childTnLst>
                                    <p:animEffect transition="out" filter="plus(out)">
                                      <p:cBhvr>
                                        <p:cTn id="215" dur="3000"/>
                                        <p:tgtEl>
                                          <p:spTgt spid="11"/>
                                        </p:tgtEl>
                                      </p:cBhvr>
                                    </p:animEffect>
                                    <p:set>
                                      <p:cBhvr>
                                        <p:cTn id="216" dur="1" fill="hold">
                                          <p:stCondLst>
                                            <p:cond delay="2999"/>
                                          </p:stCondLst>
                                        </p:cTn>
                                        <p:tgtEl>
                                          <p:spTgt spid="11"/>
                                        </p:tgtEl>
                                        <p:attrNameLst>
                                          <p:attrName>style.visibility</p:attrName>
                                        </p:attrNameLst>
                                      </p:cBhvr>
                                      <p:to>
                                        <p:strVal val="hidden"/>
                                      </p:to>
                                    </p:set>
                                  </p:childTnLst>
                                </p:cTn>
                              </p:par>
                              <p:par>
                                <p:cTn id="217" presetID="13" presetClass="exit" presetSubtype="32" fill="hold" grpId="4" nodeType="withEffect">
                                  <p:stCondLst>
                                    <p:cond delay="0"/>
                                  </p:stCondLst>
                                  <p:childTnLst>
                                    <p:animEffect transition="out" filter="plus(out)">
                                      <p:cBhvr>
                                        <p:cTn id="218" dur="3000"/>
                                        <p:tgtEl>
                                          <p:spTgt spid="13"/>
                                        </p:tgtEl>
                                      </p:cBhvr>
                                    </p:animEffect>
                                    <p:set>
                                      <p:cBhvr>
                                        <p:cTn id="219" dur="1" fill="hold">
                                          <p:stCondLst>
                                            <p:cond delay="2999"/>
                                          </p:stCondLst>
                                        </p:cTn>
                                        <p:tgtEl>
                                          <p:spTgt spid="13"/>
                                        </p:tgtEl>
                                        <p:attrNameLst>
                                          <p:attrName>style.visibility</p:attrName>
                                        </p:attrNameLst>
                                      </p:cBhvr>
                                      <p:to>
                                        <p:strVal val="hidden"/>
                                      </p:to>
                                    </p:set>
                                  </p:childTnLst>
                                </p:cTn>
                              </p:par>
                              <p:par>
                                <p:cTn id="220" presetID="13" presetClass="exit" presetSubtype="32" fill="hold" grpId="4" nodeType="withEffect">
                                  <p:stCondLst>
                                    <p:cond delay="0"/>
                                  </p:stCondLst>
                                  <p:childTnLst>
                                    <p:animEffect transition="out" filter="plus(out)">
                                      <p:cBhvr>
                                        <p:cTn id="221" dur="3000"/>
                                        <p:tgtEl>
                                          <p:spTgt spid="15"/>
                                        </p:tgtEl>
                                      </p:cBhvr>
                                    </p:animEffect>
                                    <p:set>
                                      <p:cBhvr>
                                        <p:cTn id="222" dur="1" fill="hold">
                                          <p:stCondLst>
                                            <p:cond delay="2999"/>
                                          </p:stCondLst>
                                        </p:cTn>
                                        <p:tgtEl>
                                          <p:spTgt spid="15"/>
                                        </p:tgtEl>
                                        <p:attrNameLst>
                                          <p:attrName>style.visibility</p:attrName>
                                        </p:attrNameLst>
                                      </p:cBhvr>
                                      <p:to>
                                        <p:strVal val="hidden"/>
                                      </p:to>
                                    </p:set>
                                  </p:childTnLst>
                                </p:cTn>
                              </p:par>
                              <p:par>
                                <p:cTn id="223" presetID="13" presetClass="exit" presetSubtype="32" fill="hold" grpId="4" nodeType="withEffect">
                                  <p:stCondLst>
                                    <p:cond delay="0"/>
                                  </p:stCondLst>
                                  <p:childTnLst>
                                    <p:animEffect transition="out" filter="plus(out)">
                                      <p:cBhvr>
                                        <p:cTn id="224" dur="3000"/>
                                        <p:tgtEl>
                                          <p:spTgt spid="17"/>
                                        </p:tgtEl>
                                      </p:cBhvr>
                                    </p:animEffect>
                                    <p:set>
                                      <p:cBhvr>
                                        <p:cTn id="225" dur="1" fill="hold">
                                          <p:stCondLst>
                                            <p:cond delay="2999"/>
                                          </p:stCondLst>
                                        </p:cTn>
                                        <p:tgtEl>
                                          <p:spTgt spid="17"/>
                                        </p:tgtEl>
                                        <p:attrNameLst>
                                          <p:attrName>style.visibility</p:attrName>
                                        </p:attrNameLst>
                                      </p:cBhvr>
                                      <p:to>
                                        <p:strVal val="hidden"/>
                                      </p:to>
                                    </p:set>
                                  </p:childTnLst>
                                </p:cTn>
                              </p:par>
                              <p:par>
                                <p:cTn id="226" presetID="13" presetClass="exit" presetSubtype="32" fill="hold" grpId="4" nodeType="withEffect">
                                  <p:stCondLst>
                                    <p:cond delay="0"/>
                                  </p:stCondLst>
                                  <p:childTnLst>
                                    <p:animEffect transition="out" filter="plus(out)">
                                      <p:cBhvr>
                                        <p:cTn id="227" dur="3000"/>
                                        <p:tgtEl>
                                          <p:spTgt spid="6"/>
                                        </p:tgtEl>
                                      </p:cBhvr>
                                    </p:animEffect>
                                    <p:set>
                                      <p:cBhvr>
                                        <p:cTn id="228" dur="1" fill="hold">
                                          <p:stCondLst>
                                            <p:cond delay="2999"/>
                                          </p:stCondLst>
                                        </p:cTn>
                                        <p:tgtEl>
                                          <p:spTgt spid="6"/>
                                        </p:tgtEl>
                                        <p:attrNameLst>
                                          <p:attrName>style.visibility</p:attrName>
                                        </p:attrNameLst>
                                      </p:cBhvr>
                                      <p:to>
                                        <p:strVal val="hidden"/>
                                      </p:to>
                                    </p:set>
                                  </p:childTnLst>
                                </p:cTn>
                              </p:par>
                              <p:par>
                                <p:cTn id="229" presetID="13" presetClass="exit" presetSubtype="32" fill="hold" grpId="4" nodeType="withEffect">
                                  <p:stCondLst>
                                    <p:cond delay="0"/>
                                  </p:stCondLst>
                                  <p:childTnLst>
                                    <p:animEffect transition="out" filter="plus(out)">
                                      <p:cBhvr>
                                        <p:cTn id="230" dur="3000"/>
                                        <p:tgtEl>
                                          <p:spTgt spid="8"/>
                                        </p:tgtEl>
                                      </p:cBhvr>
                                    </p:animEffect>
                                    <p:set>
                                      <p:cBhvr>
                                        <p:cTn id="231" dur="1" fill="hold">
                                          <p:stCondLst>
                                            <p:cond delay="2999"/>
                                          </p:stCondLst>
                                        </p:cTn>
                                        <p:tgtEl>
                                          <p:spTgt spid="8"/>
                                        </p:tgtEl>
                                        <p:attrNameLst>
                                          <p:attrName>style.visibility</p:attrName>
                                        </p:attrNameLst>
                                      </p:cBhvr>
                                      <p:to>
                                        <p:strVal val="hidden"/>
                                      </p:to>
                                    </p:set>
                                  </p:childTnLst>
                                </p:cTn>
                              </p:par>
                              <p:par>
                                <p:cTn id="232" presetID="13" presetClass="exit" presetSubtype="32" fill="hold" grpId="4" nodeType="withEffect">
                                  <p:stCondLst>
                                    <p:cond delay="0"/>
                                  </p:stCondLst>
                                  <p:childTnLst>
                                    <p:animEffect transition="out" filter="plus(out)">
                                      <p:cBhvr>
                                        <p:cTn id="233" dur="3000"/>
                                        <p:tgtEl>
                                          <p:spTgt spid="10"/>
                                        </p:tgtEl>
                                      </p:cBhvr>
                                    </p:animEffect>
                                    <p:set>
                                      <p:cBhvr>
                                        <p:cTn id="234" dur="1" fill="hold">
                                          <p:stCondLst>
                                            <p:cond delay="2999"/>
                                          </p:stCondLst>
                                        </p:cTn>
                                        <p:tgtEl>
                                          <p:spTgt spid="10"/>
                                        </p:tgtEl>
                                        <p:attrNameLst>
                                          <p:attrName>style.visibility</p:attrName>
                                        </p:attrNameLst>
                                      </p:cBhvr>
                                      <p:to>
                                        <p:strVal val="hidden"/>
                                      </p:to>
                                    </p:set>
                                  </p:childTnLst>
                                </p:cTn>
                              </p:par>
                              <p:par>
                                <p:cTn id="235" presetID="13" presetClass="exit" presetSubtype="32" fill="hold" grpId="4" nodeType="withEffect">
                                  <p:stCondLst>
                                    <p:cond delay="0"/>
                                  </p:stCondLst>
                                  <p:childTnLst>
                                    <p:animEffect transition="out" filter="plus(out)">
                                      <p:cBhvr>
                                        <p:cTn id="236" dur="3000"/>
                                        <p:tgtEl>
                                          <p:spTgt spid="12"/>
                                        </p:tgtEl>
                                      </p:cBhvr>
                                    </p:animEffect>
                                    <p:set>
                                      <p:cBhvr>
                                        <p:cTn id="237" dur="1" fill="hold">
                                          <p:stCondLst>
                                            <p:cond delay="2999"/>
                                          </p:stCondLst>
                                        </p:cTn>
                                        <p:tgtEl>
                                          <p:spTgt spid="12"/>
                                        </p:tgtEl>
                                        <p:attrNameLst>
                                          <p:attrName>style.visibility</p:attrName>
                                        </p:attrNameLst>
                                      </p:cBhvr>
                                      <p:to>
                                        <p:strVal val="hidden"/>
                                      </p:to>
                                    </p:set>
                                  </p:childTnLst>
                                </p:cTn>
                              </p:par>
                              <p:par>
                                <p:cTn id="238" presetID="13" presetClass="exit" presetSubtype="32" fill="hold" grpId="4" nodeType="withEffect">
                                  <p:stCondLst>
                                    <p:cond delay="0"/>
                                  </p:stCondLst>
                                  <p:childTnLst>
                                    <p:animEffect transition="out" filter="plus(out)">
                                      <p:cBhvr>
                                        <p:cTn id="239" dur="3000"/>
                                        <p:tgtEl>
                                          <p:spTgt spid="14"/>
                                        </p:tgtEl>
                                      </p:cBhvr>
                                    </p:animEffect>
                                    <p:set>
                                      <p:cBhvr>
                                        <p:cTn id="240" dur="1" fill="hold">
                                          <p:stCondLst>
                                            <p:cond delay="2999"/>
                                          </p:stCondLst>
                                        </p:cTn>
                                        <p:tgtEl>
                                          <p:spTgt spid="14"/>
                                        </p:tgtEl>
                                        <p:attrNameLst>
                                          <p:attrName>style.visibility</p:attrName>
                                        </p:attrNameLst>
                                      </p:cBhvr>
                                      <p:to>
                                        <p:strVal val="hidden"/>
                                      </p:to>
                                    </p:set>
                                  </p:childTnLst>
                                </p:cTn>
                              </p:par>
                              <p:par>
                                <p:cTn id="241" presetID="13" presetClass="exit" presetSubtype="32" fill="hold" grpId="4" nodeType="withEffect">
                                  <p:stCondLst>
                                    <p:cond delay="0"/>
                                  </p:stCondLst>
                                  <p:childTnLst>
                                    <p:animEffect transition="out" filter="plus(out)">
                                      <p:cBhvr>
                                        <p:cTn id="242" dur="3000"/>
                                        <p:tgtEl>
                                          <p:spTgt spid="16"/>
                                        </p:tgtEl>
                                      </p:cBhvr>
                                    </p:animEffect>
                                    <p:set>
                                      <p:cBhvr>
                                        <p:cTn id="243" dur="1" fill="hold">
                                          <p:stCondLst>
                                            <p:cond delay="2999"/>
                                          </p:stCondLst>
                                        </p:cTn>
                                        <p:tgtEl>
                                          <p:spTgt spid="16"/>
                                        </p:tgtEl>
                                        <p:attrNameLst>
                                          <p:attrName>style.visibility</p:attrName>
                                        </p:attrNameLst>
                                      </p:cBhvr>
                                      <p:to>
                                        <p:strVal val="hidden"/>
                                      </p:to>
                                    </p:set>
                                  </p:childTnLst>
                                </p:cTn>
                              </p:par>
                              <p:par>
                                <p:cTn id="244" presetID="13" presetClass="exit" presetSubtype="32" fill="hold" grpId="4" nodeType="withEffect">
                                  <p:stCondLst>
                                    <p:cond delay="0"/>
                                  </p:stCondLst>
                                  <p:childTnLst>
                                    <p:animEffect transition="out" filter="plus(out)">
                                      <p:cBhvr>
                                        <p:cTn id="245" dur="3000"/>
                                        <p:tgtEl>
                                          <p:spTgt spid="18"/>
                                        </p:tgtEl>
                                      </p:cBhvr>
                                    </p:animEffect>
                                    <p:set>
                                      <p:cBhvr>
                                        <p:cTn id="246" dur="1" fill="hold">
                                          <p:stCondLst>
                                            <p:cond delay="2999"/>
                                          </p:stCondLst>
                                        </p:cTn>
                                        <p:tgtEl>
                                          <p:spTgt spid="18"/>
                                        </p:tgtEl>
                                        <p:attrNameLst>
                                          <p:attrName>style.visibility</p:attrName>
                                        </p:attrNameLst>
                                      </p:cBhvr>
                                      <p:to>
                                        <p:strVal val="hidden"/>
                                      </p:to>
                                    </p:set>
                                  </p:childTnLst>
                                </p:cTn>
                              </p:par>
                              <p:par>
                                <p:cTn id="247" presetID="23" presetClass="entr" presetSubtype="272" fill="hold" nodeType="withEffect">
                                  <p:stCondLst>
                                    <p:cond delay="0"/>
                                  </p:stCondLst>
                                  <p:childTnLst>
                                    <p:set>
                                      <p:cBhvr>
                                        <p:cTn id="248" dur="1" fill="hold">
                                          <p:stCondLst>
                                            <p:cond delay="0"/>
                                          </p:stCondLst>
                                        </p:cTn>
                                        <p:tgtEl>
                                          <p:spTgt spid="3074"/>
                                        </p:tgtEl>
                                        <p:attrNameLst>
                                          <p:attrName>style.visibility</p:attrName>
                                        </p:attrNameLst>
                                      </p:cBhvr>
                                      <p:to>
                                        <p:strVal val="visible"/>
                                      </p:to>
                                    </p:set>
                                    <p:anim calcmode="lin" valueType="num">
                                      <p:cBhvr>
                                        <p:cTn id="249" dur="3000" fill="hold"/>
                                        <p:tgtEl>
                                          <p:spTgt spid="3074"/>
                                        </p:tgtEl>
                                        <p:attrNameLst>
                                          <p:attrName>ppt_w</p:attrName>
                                        </p:attrNameLst>
                                      </p:cBhvr>
                                      <p:tavLst>
                                        <p:tav tm="0">
                                          <p:val>
                                            <p:strVal val="2/3*#ppt_w"/>
                                          </p:val>
                                        </p:tav>
                                        <p:tav tm="100000">
                                          <p:val>
                                            <p:strVal val="#ppt_w"/>
                                          </p:val>
                                        </p:tav>
                                      </p:tavLst>
                                    </p:anim>
                                    <p:anim calcmode="lin" valueType="num">
                                      <p:cBhvr>
                                        <p:cTn id="250" dur="3000" fill="hold"/>
                                        <p:tgtEl>
                                          <p:spTgt spid="3074"/>
                                        </p:tgtEl>
                                        <p:attrNameLst>
                                          <p:attrName>ppt_h</p:attrName>
                                        </p:attrNameLst>
                                      </p:cBhvr>
                                      <p:tavLst>
                                        <p:tav tm="0">
                                          <p:val>
                                            <p:strVal val="2/3*#ppt_h"/>
                                          </p:val>
                                        </p:tav>
                                        <p:tav tm="100000">
                                          <p:val>
                                            <p:strVal val="#ppt_h"/>
                                          </p:val>
                                        </p:tav>
                                      </p:tavLst>
                                    </p:anim>
                                  </p:childTnLst>
                                </p:cTn>
                              </p:par>
                              <p:par>
                                <p:cTn id="251" presetID="16" presetClass="entr" presetSubtype="37" fill="hold" nodeType="withEffect">
                                  <p:stCondLst>
                                    <p:cond delay="0"/>
                                  </p:stCondLst>
                                  <p:childTnLst>
                                    <p:set>
                                      <p:cBhvr>
                                        <p:cTn id="252" dur="1" fill="hold">
                                          <p:stCondLst>
                                            <p:cond delay="0"/>
                                          </p:stCondLst>
                                        </p:cTn>
                                        <p:tgtEl>
                                          <p:spTgt spid="3074"/>
                                        </p:tgtEl>
                                        <p:attrNameLst>
                                          <p:attrName>style.visibility</p:attrName>
                                        </p:attrNameLst>
                                      </p:cBhvr>
                                      <p:to>
                                        <p:strVal val="visible"/>
                                      </p:to>
                                    </p:set>
                                    <p:animEffect transition="in" filter="barn(outVertical)">
                                      <p:cBhvr>
                                        <p:cTn id="253" dur="3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3).jpg"/>
          <p:cNvPicPr>
            <a:picLocks noChangeAspect="1"/>
          </p:cNvPicPr>
          <p:nvPr/>
        </p:nvPicPr>
        <p:blipFill>
          <a:blip r:embed="rId2"/>
          <a:stretch>
            <a:fillRect/>
          </a:stretch>
        </p:blipFill>
        <p:spPr>
          <a:xfrm>
            <a:off x="2281534" y="0"/>
            <a:ext cx="4719357" cy="6858000"/>
          </a:xfrm>
          <a:prstGeom prst="rect">
            <a:avLst/>
          </a:prstGeom>
        </p:spPr>
      </p:pic>
      <p:sp>
        <p:nvSpPr>
          <p:cNvPr id="23" name="22 Triángulo rectángulo"/>
          <p:cNvSpPr/>
          <p:nvPr/>
        </p:nvSpPr>
        <p:spPr>
          <a:xfrm>
            <a:off x="0" y="1000108"/>
            <a:ext cx="2143108" cy="1142984"/>
          </a:xfrm>
          <a:prstGeom prst="rtTriangle">
            <a:avLst/>
          </a:prstGeom>
          <a:gradFill>
            <a:gsLst>
              <a:gs pos="11000">
                <a:srgbClr val="002060"/>
              </a:gs>
              <a:gs pos="25000">
                <a:srgbClr val="21D6E0"/>
              </a:gs>
              <a:gs pos="75000">
                <a:srgbClr val="0087E6"/>
              </a:gs>
              <a:gs pos="100000">
                <a:srgbClr val="005CBF"/>
              </a:gs>
            </a:gsLst>
            <a:lin ang="10800000" scaled="0"/>
          </a:gradFill>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a:off x="0" y="2071678"/>
            <a:ext cx="2143108" cy="928670"/>
          </a:xfrm>
          <a:prstGeom prst="rtTriangle">
            <a:avLst/>
          </a:prstGeom>
          <a:gradFill>
            <a:gsLst>
              <a:gs pos="11000">
                <a:srgbClr val="002060"/>
              </a:gs>
              <a:gs pos="25000">
                <a:srgbClr val="21D6E0"/>
              </a:gs>
              <a:gs pos="75000">
                <a:srgbClr val="0087E6"/>
              </a:gs>
              <a:gs pos="100000">
                <a:srgbClr val="005CBF"/>
              </a:gs>
            </a:gsLst>
            <a:lin ang="10800000" scaled="0"/>
          </a:gradFill>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0" y="3000372"/>
            <a:ext cx="2143108" cy="928670"/>
          </a:xfrm>
          <a:prstGeom prst="rtTriangle">
            <a:avLst/>
          </a:prstGeom>
          <a:gradFill>
            <a:gsLst>
              <a:gs pos="11000">
                <a:srgbClr val="002060"/>
              </a:gs>
              <a:gs pos="25000">
                <a:srgbClr val="21D6E0"/>
              </a:gs>
              <a:gs pos="75000">
                <a:srgbClr val="0087E6"/>
              </a:gs>
              <a:gs pos="100000">
                <a:srgbClr val="005CBF"/>
              </a:gs>
            </a:gsLst>
            <a:lin ang="10800000" scaled="0"/>
          </a:gradFill>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a:off x="0" y="3929066"/>
            <a:ext cx="2143108" cy="1000132"/>
          </a:xfrm>
          <a:prstGeom prst="rtTriangle">
            <a:avLst/>
          </a:prstGeom>
          <a:gradFill>
            <a:gsLst>
              <a:gs pos="11000">
                <a:srgbClr val="002060"/>
              </a:gs>
              <a:gs pos="25000">
                <a:srgbClr val="21D6E0"/>
              </a:gs>
              <a:gs pos="75000">
                <a:srgbClr val="0087E6"/>
              </a:gs>
              <a:gs pos="100000">
                <a:srgbClr val="005CBF"/>
              </a:gs>
            </a:gsLst>
            <a:lin ang="10800000" scaled="0"/>
          </a:gradFill>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a:off x="0" y="4929198"/>
            <a:ext cx="2143108" cy="1000132"/>
          </a:xfrm>
          <a:prstGeom prst="rtTriangle">
            <a:avLst/>
          </a:prstGeom>
          <a:gradFill>
            <a:gsLst>
              <a:gs pos="11000">
                <a:srgbClr val="002060"/>
              </a:gs>
              <a:gs pos="25000">
                <a:srgbClr val="21D6E0"/>
              </a:gs>
              <a:gs pos="75000">
                <a:srgbClr val="0087E6"/>
              </a:gs>
              <a:gs pos="100000">
                <a:srgbClr val="005CBF"/>
              </a:gs>
            </a:gsLst>
            <a:lin ang="10800000" scaled="0"/>
          </a:gradFill>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a:off x="0" y="5929330"/>
            <a:ext cx="2143108" cy="928670"/>
          </a:xfrm>
          <a:prstGeom prst="rtTriangle">
            <a:avLst/>
          </a:prstGeom>
          <a:gradFill>
            <a:gsLst>
              <a:gs pos="11000">
                <a:srgbClr val="002060"/>
              </a:gs>
              <a:gs pos="25000">
                <a:srgbClr val="21D6E0"/>
              </a:gs>
              <a:gs pos="75000">
                <a:srgbClr val="0087E6"/>
              </a:gs>
              <a:gs pos="100000">
                <a:srgbClr val="005CBF"/>
              </a:gs>
            </a:gsLst>
            <a:lin ang="10800000" scaled="0"/>
          </a:gradFill>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a:off x="0" y="0"/>
            <a:ext cx="2143108" cy="1000108"/>
          </a:xfrm>
          <a:prstGeom prst="rtTriangle">
            <a:avLst/>
          </a:prstGeom>
          <a:gradFill>
            <a:gsLst>
              <a:gs pos="11000">
                <a:srgbClr val="002060"/>
              </a:gs>
              <a:gs pos="25000">
                <a:srgbClr val="21D6E0"/>
              </a:gs>
              <a:gs pos="75000">
                <a:srgbClr val="0087E6"/>
              </a:gs>
              <a:gs pos="100000">
                <a:srgbClr val="005CBF"/>
              </a:gs>
            </a:gsLst>
            <a:lin ang="10800000" scaled="0"/>
          </a:gradFill>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flipH="1">
            <a:off x="6929454" y="0"/>
            <a:ext cx="2214546" cy="1000108"/>
          </a:xfrm>
          <a:prstGeom prst="rtTriangle">
            <a:avLst/>
          </a:prstGeom>
          <a:gradFill>
            <a:gsLst>
              <a:gs pos="13000">
                <a:srgbClr val="002060"/>
              </a:gs>
              <a:gs pos="25000">
                <a:srgbClr val="21D6E0"/>
              </a:gs>
              <a:gs pos="75000">
                <a:srgbClr val="0087E6"/>
              </a:gs>
              <a:gs pos="100000">
                <a:srgbClr val="005CBF"/>
              </a:gs>
            </a:gsLst>
            <a:lin ang="10800000" scaled="0"/>
          </a:gradFill>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flipH="1">
            <a:off x="6929454" y="1000108"/>
            <a:ext cx="2214546" cy="1000108"/>
          </a:xfrm>
          <a:prstGeom prst="rtTriangle">
            <a:avLst/>
          </a:prstGeom>
          <a:gradFill>
            <a:gsLst>
              <a:gs pos="13000">
                <a:srgbClr val="002060"/>
              </a:gs>
              <a:gs pos="25000">
                <a:srgbClr val="21D6E0"/>
              </a:gs>
              <a:gs pos="75000">
                <a:srgbClr val="0087E6"/>
              </a:gs>
              <a:gs pos="100000">
                <a:srgbClr val="005CBF"/>
              </a:gs>
            </a:gsLst>
            <a:lin ang="10800000" scaled="0"/>
          </a:gradFill>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flipH="1">
            <a:off x="6929454" y="2000264"/>
            <a:ext cx="2214546" cy="1000108"/>
          </a:xfrm>
          <a:prstGeom prst="rtTriangle">
            <a:avLst/>
          </a:prstGeom>
          <a:gradFill>
            <a:gsLst>
              <a:gs pos="13000">
                <a:srgbClr val="002060"/>
              </a:gs>
              <a:gs pos="25000">
                <a:srgbClr val="21D6E0"/>
              </a:gs>
              <a:gs pos="75000">
                <a:srgbClr val="0087E6"/>
              </a:gs>
              <a:gs pos="100000">
                <a:srgbClr val="005CBF"/>
              </a:gs>
            </a:gsLst>
            <a:lin ang="10800000" scaled="0"/>
          </a:gradFill>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flipH="1">
            <a:off x="6929454" y="3000372"/>
            <a:ext cx="2214546" cy="1000108"/>
          </a:xfrm>
          <a:prstGeom prst="rtTriangle">
            <a:avLst/>
          </a:prstGeom>
          <a:gradFill>
            <a:gsLst>
              <a:gs pos="13000">
                <a:srgbClr val="002060"/>
              </a:gs>
              <a:gs pos="25000">
                <a:srgbClr val="21D6E0"/>
              </a:gs>
              <a:gs pos="75000">
                <a:srgbClr val="0087E6"/>
              </a:gs>
              <a:gs pos="100000">
                <a:srgbClr val="005CBF"/>
              </a:gs>
            </a:gsLst>
            <a:lin ang="10800000" scaled="0"/>
          </a:gradFill>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rectángulo"/>
          <p:cNvSpPr/>
          <p:nvPr/>
        </p:nvSpPr>
        <p:spPr>
          <a:xfrm flipH="1">
            <a:off x="6929454" y="3929090"/>
            <a:ext cx="2214546" cy="1000108"/>
          </a:xfrm>
          <a:prstGeom prst="rtTriangle">
            <a:avLst/>
          </a:prstGeom>
          <a:gradFill>
            <a:gsLst>
              <a:gs pos="13000">
                <a:srgbClr val="002060"/>
              </a:gs>
              <a:gs pos="25000">
                <a:srgbClr val="21D6E0"/>
              </a:gs>
              <a:gs pos="75000">
                <a:srgbClr val="0087E6"/>
              </a:gs>
              <a:gs pos="100000">
                <a:srgbClr val="005CBF"/>
              </a:gs>
            </a:gsLst>
            <a:lin ang="10800000" scaled="0"/>
          </a:gradFill>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rectángulo"/>
          <p:cNvSpPr/>
          <p:nvPr/>
        </p:nvSpPr>
        <p:spPr>
          <a:xfrm flipH="1">
            <a:off x="6929454" y="4929198"/>
            <a:ext cx="2214546" cy="1000108"/>
          </a:xfrm>
          <a:prstGeom prst="rtTriangle">
            <a:avLst/>
          </a:prstGeom>
          <a:gradFill>
            <a:gsLst>
              <a:gs pos="13000">
                <a:srgbClr val="002060"/>
              </a:gs>
              <a:gs pos="25000">
                <a:srgbClr val="21D6E0"/>
              </a:gs>
              <a:gs pos="75000">
                <a:srgbClr val="0087E6"/>
              </a:gs>
              <a:gs pos="100000">
                <a:srgbClr val="005CBF"/>
              </a:gs>
            </a:gsLst>
            <a:lin ang="10800000" scaled="0"/>
          </a:gradFill>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rectángulo"/>
          <p:cNvSpPr/>
          <p:nvPr/>
        </p:nvSpPr>
        <p:spPr>
          <a:xfrm flipH="1">
            <a:off x="6929454" y="5857892"/>
            <a:ext cx="2214546" cy="1000108"/>
          </a:xfrm>
          <a:prstGeom prst="rtTriangle">
            <a:avLst/>
          </a:prstGeom>
          <a:gradFill>
            <a:gsLst>
              <a:gs pos="13000">
                <a:srgbClr val="002060"/>
              </a:gs>
              <a:gs pos="25000">
                <a:srgbClr val="21D6E0"/>
              </a:gs>
              <a:gs pos="75000">
                <a:srgbClr val="0087E6"/>
              </a:gs>
              <a:gs pos="100000">
                <a:srgbClr val="005CBF"/>
              </a:gs>
            </a:gsLst>
            <a:lin ang="10800000" scaled="0"/>
          </a:gradFill>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00098" y="0"/>
            <a:ext cx="9644098" cy="7500966"/>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3000"/>
                                        <p:tgtEl>
                                          <p:spTgt spid="4"/>
                                        </p:tgtEl>
                                      </p:cBhvr>
                                    </p:animEffec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1"/>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3000" fill="hold"/>
                                        <p:tgtEl>
                                          <p:spTgt spid="23"/>
                                        </p:tgtEl>
                                        <p:attrNameLst>
                                          <p:attrName>ppt_x</p:attrName>
                                        </p:attrNameLst>
                                      </p:cBhvr>
                                      <p:tavLst>
                                        <p:tav tm="0">
                                          <p:val>
                                            <p:strVal val="#ppt_x"/>
                                          </p:val>
                                        </p:tav>
                                        <p:tav tm="100000">
                                          <p:val>
                                            <p:strVal val="#ppt_x"/>
                                          </p:val>
                                        </p:tav>
                                      </p:tavLst>
                                    </p:anim>
                                    <p:anim calcmode="lin" valueType="num">
                                      <p:cBhvr additive="base">
                                        <p:cTn id="21" dur="3000" fill="hold"/>
                                        <p:tgtEl>
                                          <p:spTgt spid="23"/>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additive="base">
                                        <p:cTn id="24" dur="3000" fill="hold"/>
                                        <p:tgtEl>
                                          <p:spTgt spid="24"/>
                                        </p:tgtEl>
                                        <p:attrNameLst>
                                          <p:attrName>ppt_x</p:attrName>
                                        </p:attrNameLst>
                                      </p:cBhvr>
                                      <p:tavLst>
                                        <p:tav tm="0">
                                          <p:val>
                                            <p:strVal val="#ppt_x"/>
                                          </p:val>
                                        </p:tav>
                                        <p:tav tm="100000">
                                          <p:val>
                                            <p:strVal val="#ppt_x"/>
                                          </p:val>
                                        </p:tav>
                                      </p:tavLst>
                                    </p:anim>
                                    <p:anim calcmode="lin" valueType="num">
                                      <p:cBhvr additive="base">
                                        <p:cTn id="25" dur="3000" fill="hold"/>
                                        <p:tgtEl>
                                          <p:spTgt spid="24"/>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additive="base">
                                        <p:cTn id="28" dur="3000" fill="hold"/>
                                        <p:tgtEl>
                                          <p:spTgt spid="25"/>
                                        </p:tgtEl>
                                        <p:attrNameLst>
                                          <p:attrName>ppt_x</p:attrName>
                                        </p:attrNameLst>
                                      </p:cBhvr>
                                      <p:tavLst>
                                        <p:tav tm="0">
                                          <p:val>
                                            <p:strVal val="#ppt_x"/>
                                          </p:val>
                                        </p:tav>
                                        <p:tav tm="100000">
                                          <p:val>
                                            <p:strVal val="#ppt_x"/>
                                          </p:val>
                                        </p:tav>
                                      </p:tavLst>
                                    </p:anim>
                                    <p:anim calcmode="lin" valueType="num">
                                      <p:cBhvr additive="base">
                                        <p:cTn id="29" dur="3000" fill="hold"/>
                                        <p:tgtEl>
                                          <p:spTgt spid="25"/>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3000" fill="hold"/>
                                        <p:tgtEl>
                                          <p:spTgt spid="26"/>
                                        </p:tgtEl>
                                        <p:attrNameLst>
                                          <p:attrName>ppt_x</p:attrName>
                                        </p:attrNameLst>
                                      </p:cBhvr>
                                      <p:tavLst>
                                        <p:tav tm="0">
                                          <p:val>
                                            <p:strVal val="#ppt_x"/>
                                          </p:val>
                                        </p:tav>
                                        <p:tav tm="100000">
                                          <p:val>
                                            <p:strVal val="#ppt_x"/>
                                          </p:val>
                                        </p:tav>
                                      </p:tavLst>
                                    </p:anim>
                                    <p:anim calcmode="lin" valueType="num">
                                      <p:cBhvr additive="base">
                                        <p:cTn id="33" dur="3000" fill="hold"/>
                                        <p:tgtEl>
                                          <p:spTgt spid="26"/>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additive="base">
                                        <p:cTn id="36" dur="3000" fill="hold"/>
                                        <p:tgtEl>
                                          <p:spTgt spid="27"/>
                                        </p:tgtEl>
                                        <p:attrNameLst>
                                          <p:attrName>ppt_x</p:attrName>
                                        </p:attrNameLst>
                                      </p:cBhvr>
                                      <p:tavLst>
                                        <p:tav tm="0">
                                          <p:val>
                                            <p:strVal val="#ppt_x"/>
                                          </p:val>
                                        </p:tav>
                                        <p:tav tm="100000">
                                          <p:val>
                                            <p:strVal val="#ppt_x"/>
                                          </p:val>
                                        </p:tav>
                                      </p:tavLst>
                                    </p:anim>
                                    <p:anim calcmode="lin" valueType="num">
                                      <p:cBhvr additive="base">
                                        <p:cTn id="37" dur="3000" fill="hold"/>
                                        <p:tgtEl>
                                          <p:spTgt spid="27"/>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3000" fill="hold"/>
                                        <p:tgtEl>
                                          <p:spTgt spid="28"/>
                                        </p:tgtEl>
                                        <p:attrNameLst>
                                          <p:attrName>ppt_x</p:attrName>
                                        </p:attrNameLst>
                                      </p:cBhvr>
                                      <p:tavLst>
                                        <p:tav tm="0">
                                          <p:val>
                                            <p:strVal val="#ppt_x"/>
                                          </p:val>
                                        </p:tav>
                                        <p:tav tm="100000">
                                          <p:val>
                                            <p:strVal val="#ppt_x"/>
                                          </p:val>
                                        </p:tav>
                                      </p:tavLst>
                                    </p:anim>
                                    <p:anim calcmode="lin" valueType="num">
                                      <p:cBhvr additive="base">
                                        <p:cTn id="41" dur="30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9"/>
                                        </p:tgtEl>
                                        <p:attrNameLst>
                                          <p:attrName>style.visibility</p:attrName>
                                        </p:attrNameLst>
                                      </p:cBhvr>
                                      <p:to>
                                        <p:strVal val="visible"/>
                                      </p:to>
                                    </p:set>
                                    <p:anim calcmode="lin" valueType="num">
                                      <p:cBhvr additive="base">
                                        <p:cTn id="44" dur="3000" fill="hold"/>
                                        <p:tgtEl>
                                          <p:spTgt spid="29"/>
                                        </p:tgtEl>
                                        <p:attrNameLst>
                                          <p:attrName>ppt_x</p:attrName>
                                        </p:attrNameLst>
                                      </p:cBhvr>
                                      <p:tavLst>
                                        <p:tav tm="0">
                                          <p:val>
                                            <p:strVal val="#ppt_x"/>
                                          </p:val>
                                        </p:tav>
                                        <p:tav tm="100000">
                                          <p:val>
                                            <p:strVal val="#ppt_x"/>
                                          </p:val>
                                        </p:tav>
                                      </p:tavLst>
                                    </p:anim>
                                    <p:anim calcmode="lin" valueType="num">
                                      <p:cBhvr additive="base">
                                        <p:cTn id="45" dur="3000" fill="hold"/>
                                        <p:tgtEl>
                                          <p:spTgt spid="2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30"/>
                                        </p:tgtEl>
                                        <p:attrNameLst>
                                          <p:attrName>style.visibility</p:attrName>
                                        </p:attrNameLst>
                                      </p:cBhvr>
                                      <p:to>
                                        <p:strVal val="visible"/>
                                      </p:to>
                                    </p:set>
                                    <p:anim calcmode="lin" valueType="num">
                                      <p:cBhvr additive="base">
                                        <p:cTn id="48" dur="3000" fill="hold"/>
                                        <p:tgtEl>
                                          <p:spTgt spid="30"/>
                                        </p:tgtEl>
                                        <p:attrNameLst>
                                          <p:attrName>ppt_x</p:attrName>
                                        </p:attrNameLst>
                                      </p:cBhvr>
                                      <p:tavLst>
                                        <p:tav tm="0">
                                          <p:val>
                                            <p:strVal val="#ppt_x"/>
                                          </p:val>
                                        </p:tav>
                                        <p:tav tm="100000">
                                          <p:val>
                                            <p:strVal val="#ppt_x"/>
                                          </p:val>
                                        </p:tav>
                                      </p:tavLst>
                                    </p:anim>
                                    <p:anim calcmode="lin" valueType="num">
                                      <p:cBhvr additive="base">
                                        <p:cTn id="49" dur="3000" fill="hold"/>
                                        <p:tgtEl>
                                          <p:spTgt spid="3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additive="base">
                                        <p:cTn id="52" dur="3000" fill="hold"/>
                                        <p:tgtEl>
                                          <p:spTgt spid="31"/>
                                        </p:tgtEl>
                                        <p:attrNameLst>
                                          <p:attrName>ppt_x</p:attrName>
                                        </p:attrNameLst>
                                      </p:cBhvr>
                                      <p:tavLst>
                                        <p:tav tm="0">
                                          <p:val>
                                            <p:strVal val="#ppt_x"/>
                                          </p:val>
                                        </p:tav>
                                        <p:tav tm="100000">
                                          <p:val>
                                            <p:strVal val="#ppt_x"/>
                                          </p:val>
                                        </p:tav>
                                      </p:tavLst>
                                    </p:anim>
                                    <p:anim calcmode="lin" valueType="num">
                                      <p:cBhvr additive="base">
                                        <p:cTn id="53" dur="3000" fill="hold"/>
                                        <p:tgtEl>
                                          <p:spTgt spid="31"/>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 calcmode="lin" valueType="num">
                                      <p:cBhvr additive="base">
                                        <p:cTn id="56" dur="3000" fill="hold"/>
                                        <p:tgtEl>
                                          <p:spTgt spid="32"/>
                                        </p:tgtEl>
                                        <p:attrNameLst>
                                          <p:attrName>ppt_x</p:attrName>
                                        </p:attrNameLst>
                                      </p:cBhvr>
                                      <p:tavLst>
                                        <p:tav tm="0">
                                          <p:val>
                                            <p:strVal val="#ppt_x"/>
                                          </p:val>
                                        </p:tav>
                                        <p:tav tm="100000">
                                          <p:val>
                                            <p:strVal val="#ppt_x"/>
                                          </p:val>
                                        </p:tav>
                                      </p:tavLst>
                                    </p:anim>
                                    <p:anim calcmode="lin" valueType="num">
                                      <p:cBhvr additive="base">
                                        <p:cTn id="57" dur="3000" fill="hold"/>
                                        <p:tgtEl>
                                          <p:spTgt spid="32"/>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anim calcmode="lin" valueType="num">
                                      <p:cBhvr additive="base">
                                        <p:cTn id="60" dur="3000" fill="hold"/>
                                        <p:tgtEl>
                                          <p:spTgt spid="33"/>
                                        </p:tgtEl>
                                        <p:attrNameLst>
                                          <p:attrName>ppt_x</p:attrName>
                                        </p:attrNameLst>
                                      </p:cBhvr>
                                      <p:tavLst>
                                        <p:tav tm="0">
                                          <p:val>
                                            <p:strVal val="#ppt_x"/>
                                          </p:val>
                                        </p:tav>
                                        <p:tav tm="100000">
                                          <p:val>
                                            <p:strVal val="#ppt_x"/>
                                          </p:val>
                                        </p:tav>
                                      </p:tavLst>
                                    </p:anim>
                                    <p:anim calcmode="lin" valueType="num">
                                      <p:cBhvr additive="base">
                                        <p:cTn id="61" dur="3000" fill="hold"/>
                                        <p:tgtEl>
                                          <p:spTgt spid="33"/>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34"/>
                                        </p:tgtEl>
                                        <p:attrNameLst>
                                          <p:attrName>style.visibility</p:attrName>
                                        </p:attrNameLst>
                                      </p:cBhvr>
                                      <p:to>
                                        <p:strVal val="visible"/>
                                      </p:to>
                                    </p:set>
                                    <p:anim calcmode="lin" valueType="num">
                                      <p:cBhvr additive="base">
                                        <p:cTn id="64" dur="3000" fill="hold"/>
                                        <p:tgtEl>
                                          <p:spTgt spid="34"/>
                                        </p:tgtEl>
                                        <p:attrNameLst>
                                          <p:attrName>ppt_x</p:attrName>
                                        </p:attrNameLst>
                                      </p:cBhvr>
                                      <p:tavLst>
                                        <p:tav tm="0">
                                          <p:val>
                                            <p:strVal val="#ppt_x"/>
                                          </p:val>
                                        </p:tav>
                                        <p:tav tm="100000">
                                          <p:val>
                                            <p:strVal val="#ppt_x"/>
                                          </p:val>
                                        </p:tav>
                                      </p:tavLst>
                                    </p:anim>
                                    <p:anim calcmode="lin" valueType="num">
                                      <p:cBhvr additive="base">
                                        <p:cTn id="65" dur="3000" fill="hold"/>
                                        <p:tgtEl>
                                          <p:spTgt spid="34"/>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35"/>
                                        </p:tgtEl>
                                        <p:attrNameLst>
                                          <p:attrName>style.visibility</p:attrName>
                                        </p:attrNameLst>
                                      </p:cBhvr>
                                      <p:to>
                                        <p:strVal val="visible"/>
                                      </p:to>
                                    </p:set>
                                    <p:anim calcmode="lin" valueType="num">
                                      <p:cBhvr additive="base">
                                        <p:cTn id="68" dur="3000" fill="hold"/>
                                        <p:tgtEl>
                                          <p:spTgt spid="35"/>
                                        </p:tgtEl>
                                        <p:attrNameLst>
                                          <p:attrName>ppt_x</p:attrName>
                                        </p:attrNameLst>
                                      </p:cBhvr>
                                      <p:tavLst>
                                        <p:tav tm="0">
                                          <p:val>
                                            <p:strVal val="#ppt_x"/>
                                          </p:val>
                                        </p:tav>
                                        <p:tav tm="100000">
                                          <p:val>
                                            <p:strVal val="#ppt_x"/>
                                          </p:val>
                                        </p:tav>
                                      </p:tavLst>
                                    </p:anim>
                                    <p:anim calcmode="lin" valueType="num">
                                      <p:cBhvr additive="base">
                                        <p:cTn id="69" dur="3000" fill="hold"/>
                                        <p:tgtEl>
                                          <p:spTgt spid="35"/>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cBhvr additive="base">
                                        <p:cTn id="72" dur="3000" fill="hold"/>
                                        <p:tgtEl>
                                          <p:spTgt spid="36"/>
                                        </p:tgtEl>
                                        <p:attrNameLst>
                                          <p:attrName>ppt_x</p:attrName>
                                        </p:attrNameLst>
                                      </p:cBhvr>
                                      <p:tavLst>
                                        <p:tav tm="0">
                                          <p:val>
                                            <p:strVal val="#ppt_x"/>
                                          </p:val>
                                        </p:tav>
                                        <p:tav tm="100000">
                                          <p:val>
                                            <p:strVal val="#ppt_x"/>
                                          </p:val>
                                        </p:tav>
                                      </p:tavLst>
                                    </p:anim>
                                    <p:anim calcmode="lin" valueType="num">
                                      <p:cBhvr additive="base">
                                        <p:cTn id="73" dur="30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1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25000"/>
                </a:schemeClr>
              </a:gs>
              <a:gs pos="50000">
                <a:schemeClr val="tx2">
                  <a:lumMod val="50000"/>
                  <a:shade val="67500"/>
                  <a:satMod val="115000"/>
                </a:schemeClr>
              </a:gs>
              <a:gs pos="100000">
                <a:schemeClr val="tx2">
                  <a:lumMod val="50000"/>
                  <a:shade val="100000"/>
                  <a:satMod val="115000"/>
                </a:schemeClr>
              </a:gs>
            </a:gsLst>
            <a:lin ang="5400000" scaled="1"/>
            <a:tileRect/>
          </a:gradFill>
        </p:spPr>
        <p:txBody>
          <a:bodyPr/>
          <a:lstStyle/>
          <a:p>
            <a:endParaRPr lang="es-ES" dirty="0"/>
          </a:p>
        </p:txBody>
      </p:sp>
      <p:pic>
        <p:nvPicPr>
          <p:cNvPr id="4098" name="Picture 2"/>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a:effectLst/>
        </p:spPr>
      </p:pic>
      <p:sp>
        <p:nvSpPr>
          <p:cNvPr id="5" name="4 Luna"/>
          <p:cNvSpPr/>
          <p:nvPr/>
        </p:nvSpPr>
        <p:spPr>
          <a:xfrm>
            <a:off x="6643702" y="1214422"/>
            <a:ext cx="2500298" cy="4572032"/>
          </a:xfrm>
          <a:prstGeom prst="moon">
            <a:avLst>
              <a:gd name="adj" fmla="val 15353"/>
            </a:avLst>
          </a:prstGeom>
          <a:gradFill flip="none" rotWithShape="1">
            <a:gsLst>
              <a:gs pos="40000">
                <a:schemeClr val="bg1"/>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0800000">
            <a:off x="0" y="1285860"/>
            <a:ext cx="2500298" cy="4572032"/>
          </a:xfrm>
          <a:prstGeom prst="moon">
            <a:avLst>
              <a:gd name="adj" fmla="val 15353"/>
            </a:avLst>
          </a:prstGeom>
          <a:gradFill flip="none" rotWithShape="1">
            <a:gsLst>
              <a:gs pos="40000">
                <a:schemeClr val="bg1"/>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642974" y="1285860"/>
            <a:ext cx="2500298" cy="4572032"/>
          </a:xfrm>
          <a:prstGeom prst="moon">
            <a:avLst>
              <a:gd name="adj" fmla="val 15353"/>
            </a:avLst>
          </a:prstGeom>
          <a:gradFill flip="none" rotWithShape="1">
            <a:gsLst>
              <a:gs pos="40000">
                <a:schemeClr val="bg1"/>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143768" y="1214422"/>
            <a:ext cx="2500298" cy="4572032"/>
          </a:xfrm>
          <a:prstGeom prst="moon">
            <a:avLst>
              <a:gd name="adj" fmla="val 15353"/>
            </a:avLst>
          </a:prstGeom>
          <a:gradFill flip="none" rotWithShape="1">
            <a:gsLst>
              <a:gs pos="40000">
                <a:schemeClr val="bg1"/>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1250149" y="1285860"/>
            <a:ext cx="2500298" cy="4572032"/>
          </a:xfrm>
          <a:prstGeom prst="moon">
            <a:avLst>
              <a:gd name="adj" fmla="val 15353"/>
            </a:avLst>
          </a:prstGeom>
          <a:gradFill flip="none" rotWithShape="1">
            <a:gsLst>
              <a:gs pos="40000">
                <a:schemeClr val="bg1"/>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7786710" y="1214422"/>
            <a:ext cx="2607439" cy="4572032"/>
          </a:xfrm>
          <a:prstGeom prst="moon">
            <a:avLst>
              <a:gd name="adj" fmla="val 13508"/>
            </a:avLst>
          </a:prstGeom>
          <a:gradFill flip="none" rotWithShape="1">
            <a:gsLst>
              <a:gs pos="40000">
                <a:schemeClr val="bg1"/>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0800000">
            <a:off x="642910" y="1285860"/>
            <a:ext cx="2500298" cy="4572032"/>
          </a:xfrm>
          <a:prstGeom prst="moon">
            <a:avLst>
              <a:gd name="adj" fmla="val 15353"/>
            </a:avLst>
          </a:prstGeom>
          <a:gradFill flip="none" rotWithShape="1">
            <a:gsLst>
              <a:gs pos="40000">
                <a:schemeClr val="bg1"/>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072198" y="1214422"/>
            <a:ext cx="2500298" cy="4572032"/>
          </a:xfrm>
          <a:prstGeom prst="moon">
            <a:avLst>
              <a:gd name="adj" fmla="val 15353"/>
            </a:avLst>
          </a:prstGeom>
          <a:gradFill flip="none" rotWithShape="1">
            <a:gsLst>
              <a:gs pos="40000">
                <a:schemeClr val="bg1"/>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0800000">
            <a:off x="1285852" y="1285860"/>
            <a:ext cx="2500298" cy="4572032"/>
          </a:xfrm>
          <a:prstGeom prst="moon">
            <a:avLst>
              <a:gd name="adj" fmla="val 15353"/>
            </a:avLst>
          </a:prstGeom>
          <a:gradFill flip="none" rotWithShape="1">
            <a:gsLst>
              <a:gs pos="40000">
                <a:schemeClr val="bg1"/>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429256" y="1214422"/>
            <a:ext cx="2500298" cy="4572032"/>
          </a:xfrm>
          <a:prstGeom prst="moon">
            <a:avLst>
              <a:gd name="adj" fmla="val 15353"/>
            </a:avLst>
          </a:prstGeom>
          <a:gradFill flip="none" rotWithShape="1">
            <a:gsLst>
              <a:gs pos="40000">
                <a:schemeClr val="bg1"/>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0800000">
            <a:off x="1928794" y="1285860"/>
            <a:ext cx="2500298" cy="4572032"/>
          </a:xfrm>
          <a:prstGeom prst="moon">
            <a:avLst>
              <a:gd name="adj" fmla="val 15353"/>
            </a:avLst>
          </a:prstGeom>
          <a:gradFill flip="none" rotWithShape="1">
            <a:gsLst>
              <a:gs pos="40000">
                <a:schemeClr val="bg1"/>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4857752" y="1214422"/>
            <a:ext cx="2500298" cy="4572032"/>
          </a:xfrm>
          <a:prstGeom prst="moon">
            <a:avLst>
              <a:gd name="adj" fmla="val 15353"/>
            </a:avLst>
          </a:prstGeom>
          <a:gradFill flip="none" rotWithShape="1">
            <a:gsLst>
              <a:gs pos="40000">
                <a:schemeClr val="bg1"/>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285916" y="0"/>
            <a:ext cx="11572956"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30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3000"/>
                                        <p:tgtEl>
                                          <p:spTgt spid="1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3000"/>
                                        <p:tgtEl>
                                          <p:spTgt spid="13"/>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linds(horizontal)">
                                      <p:cBhvr>
                                        <p:cTn id="25" dur="3000"/>
                                        <p:tgtEl>
                                          <p:spTgt spid="15"/>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linds(horizontal)">
                                      <p:cBhvr>
                                        <p:cTn id="28" dur="3000"/>
                                        <p:tgtEl>
                                          <p:spTgt spid="5"/>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linds(horizontal)">
                                      <p:cBhvr>
                                        <p:cTn id="31" dur="3000"/>
                                        <p:tgtEl>
                                          <p:spTgt spid="8"/>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linds(horizontal)">
                                      <p:cBhvr>
                                        <p:cTn id="34" dur="3000"/>
                                        <p:tgtEl>
                                          <p:spTgt spid="12"/>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horizontal)">
                                      <p:cBhvr>
                                        <p:cTn id="40" dur="3000"/>
                                        <p:tgtEl>
                                          <p:spTgt spid="16"/>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linds(horizontal)">
                                      <p:cBhvr>
                                        <p:cTn id="43" dur="3000"/>
                                        <p:tgtEl>
                                          <p:spTgt spid="10"/>
                                        </p:tgtEl>
                                      </p:cBhvr>
                                    </p:animEffect>
                                  </p:childTnLst>
                                </p:cTn>
                              </p:par>
                              <p:par>
                                <p:cTn id="44" presetID="2" presetClass="entr" presetSubtype="2"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1+#ppt_w/2"/>
                                          </p:val>
                                        </p:tav>
                                        <p:tav tm="100000">
                                          <p:val>
                                            <p:strVal val="#ppt_x"/>
                                          </p:val>
                                        </p:tav>
                                      </p:tavLst>
                                    </p:anim>
                                    <p:anim calcmode="lin" valueType="num">
                                      <p:cBhvr additive="base">
                                        <p:cTn id="47" dur="3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1+#ppt_w/2"/>
                                          </p:val>
                                        </p:tav>
                                        <p:tav tm="100000">
                                          <p:val>
                                            <p:strVal val="#ppt_x"/>
                                          </p:val>
                                        </p:tav>
                                      </p:tavLst>
                                    </p:anim>
                                    <p:anim calcmode="lin" valueType="num">
                                      <p:cBhvr additive="base">
                                        <p:cTn id="51" dur="3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1+#ppt_w/2"/>
                                          </p:val>
                                        </p:tav>
                                        <p:tav tm="100000">
                                          <p:val>
                                            <p:strVal val="#ppt_x"/>
                                          </p:val>
                                        </p:tav>
                                      </p:tavLst>
                                    </p:anim>
                                    <p:anim calcmode="lin" valueType="num">
                                      <p:cBhvr additive="base">
                                        <p:cTn id="55" dur="3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2"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1+#ppt_w/2"/>
                                          </p:val>
                                        </p:tav>
                                        <p:tav tm="100000">
                                          <p:val>
                                            <p:strVal val="#ppt_x"/>
                                          </p:val>
                                        </p:tav>
                                      </p:tavLst>
                                    </p:anim>
                                    <p:anim calcmode="lin" valueType="num">
                                      <p:cBhvr additive="base">
                                        <p:cTn id="59" dur="3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2"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1+#ppt_w/2"/>
                                          </p:val>
                                        </p:tav>
                                        <p:tav tm="100000">
                                          <p:val>
                                            <p:strVal val="#ppt_x"/>
                                          </p:val>
                                        </p:tav>
                                      </p:tavLst>
                                    </p:anim>
                                    <p:anim calcmode="lin" valueType="num">
                                      <p:cBhvr additive="base">
                                        <p:cTn id="63" dur="3000" fill="hold"/>
                                        <p:tgtEl>
                                          <p:spTgt spid="13"/>
                                        </p:tgtEl>
                                        <p:attrNameLst>
                                          <p:attrName>ppt_y</p:attrName>
                                        </p:attrNameLst>
                                      </p:cBhvr>
                                      <p:tavLst>
                                        <p:tav tm="0">
                                          <p:val>
                                            <p:strVal val="#ppt_y"/>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1+#ppt_w/2"/>
                                          </p:val>
                                        </p:tav>
                                        <p:tav tm="100000">
                                          <p:val>
                                            <p:strVal val="#ppt_x"/>
                                          </p:val>
                                        </p:tav>
                                      </p:tavLst>
                                    </p:anim>
                                    <p:anim calcmode="lin" valueType="num">
                                      <p:cBhvr additive="base">
                                        <p:cTn id="67" dur="3000" fill="hold"/>
                                        <p:tgtEl>
                                          <p:spTgt spid="15"/>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3000" fill="hold"/>
                                        <p:tgtEl>
                                          <p:spTgt spid="5"/>
                                        </p:tgtEl>
                                        <p:attrNameLst>
                                          <p:attrName>ppt_x</p:attrName>
                                        </p:attrNameLst>
                                      </p:cBhvr>
                                      <p:tavLst>
                                        <p:tav tm="0">
                                          <p:val>
                                            <p:strVal val="0-#ppt_w/2"/>
                                          </p:val>
                                        </p:tav>
                                        <p:tav tm="100000">
                                          <p:val>
                                            <p:strVal val="#ppt_x"/>
                                          </p:val>
                                        </p:tav>
                                      </p:tavLst>
                                    </p:anim>
                                    <p:anim calcmode="lin" valueType="num">
                                      <p:cBhvr additive="base">
                                        <p:cTn id="71" dur="3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8"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additive="base">
                                        <p:cTn id="74" dur="3000" fill="hold"/>
                                        <p:tgtEl>
                                          <p:spTgt spid="8"/>
                                        </p:tgtEl>
                                        <p:attrNameLst>
                                          <p:attrName>ppt_x</p:attrName>
                                        </p:attrNameLst>
                                      </p:cBhvr>
                                      <p:tavLst>
                                        <p:tav tm="0">
                                          <p:val>
                                            <p:strVal val="0-#ppt_w/2"/>
                                          </p:val>
                                        </p:tav>
                                        <p:tav tm="100000">
                                          <p:val>
                                            <p:strVal val="#ppt_x"/>
                                          </p:val>
                                        </p:tav>
                                      </p:tavLst>
                                    </p:anim>
                                    <p:anim calcmode="lin" valueType="num">
                                      <p:cBhvr additive="base">
                                        <p:cTn id="75" dur="3000" fill="hold"/>
                                        <p:tgtEl>
                                          <p:spTgt spid="8"/>
                                        </p:tgtEl>
                                        <p:attrNameLst>
                                          <p:attrName>ppt_y</p:attrName>
                                        </p:attrNameLst>
                                      </p:cBhvr>
                                      <p:tavLst>
                                        <p:tav tm="0">
                                          <p:val>
                                            <p:strVal val="#ppt_y"/>
                                          </p:val>
                                        </p:tav>
                                        <p:tav tm="100000">
                                          <p:val>
                                            <p:strVal val="#ppt_y"/>
                                          </p:val>
                                        </p:tav>
                                      </p:tavLst>
                                    </p:anim>
                                  </p:childTnLst>
                                </p:cTn>
                              </p:par>
                              <p:par>
                                <p:cTn id="76" presetID="2" presetClass="entr" presetSubtype="8"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additive="base">
                                        <p:cTn id="78" dur="3000" fill="hold"/>
                                        <p:tgtEl>
                                          <p:spTgt spid="10"/>
                                        </p:tgtEl>
                                        <p:attrNameLst>
                                          <p:attrName>ppt_x</p:attrName>
                                        </p:attrNameLst>
                                      </p:cBhvr>
                                      <p:tavLst>
                                        <p:tav tm="0">
                                          <p:val>
                                            <p:strVal val="0-#ppt_w/2"/>
                                          </p:val>
                                        </p:tav>
                                        <p:tav tm="100000">
                                          <p:val>
                                            <p:strVal val="#ppt_x"/>
                                          </p:val>
                                        </p:tav>
                                      </p:tavLst>
                                    </p:anim>
                                    <p:anim calcmode="lin" valueType="num">
                                      <p:cBhvr additive="base">
                                        <p:cTn id="79" dur="3000" fill="hold"/>
                                        <p:tgtEl>
                                          <p:spTgt spid="10"/>
                                        </p:tgtEl>
                                        <p:attrNameLst>
                                          <p:attrName>ppt_y</p:attrName>
                                        </p:attrNameLst>
                                      </p:cBhvr>
                                      <p:tavLst>
                                        <p:tav tm="0">
                                          <p:val>
                                            <p:strVal val="#ppt_y"/>
                                          </p:val>
                                        </p:tav>
                                        <p:tav tm="100000">
                                          <p:val>
                                            <p:strVal val="#ppt_y"/>
                                          </p:val>
                                        </p:tav>
                                      </p:tavLst>
                                    </p:anim>
                                  </p:childTnLst>
                                </p:cTn>
                              </p:par>
                              <p:par>
                                <p:cTn id="80" presetID="2" presetClass="entr" presetSubtype="8"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3000" fill="hold"/>
                                        <p:tgtEl>
                                          <p:spTgt spid="12"/>
                                        </p:tgtEl>
                                        <p:attrNameLst>
                                          <p:attrName>ppt_x</p:attrName>
                                        </p:attrNameLst>
                                      </p:cBhvr>
                                      <p:tavLst>
                                        <p:tav tm="0">
                                          <p:val>
                                            <p:strVal val="0-#ppt_w/2"/>
                                          </p:val>
                                        </p:tav>
                                        <p:tav tm="100000">
                                          <p:val>
                                            <p:strVal val="#ppt_x"/>
                                          </p:val>
                                        </p:tav>
                                      </p:tavLst>
                                    </p:anim>
                                    <p:anim calcmode="lin" valueType="num">
                                      <p:cBhvr additive="base">
                                        <p:cTn id="83" dur="3000" fill="hold"/>
                                        <p:tgtEl>
                                          <p:spTgt spid="12"/>
                                        </p:tgtEl>
                                        <p:attrNameLst>
                                          <p:attrName>ppt_y</p:attrName>
                                        </p:attrNameLst>
                                      </p:cBhvr>
                                      <p:tavLst>
                                        <p:tav tm="0">
                                          <p:val>
                                            <p:strVal val="#ppt_y"/>
                                          </p:val>
                                        </p:tav>
                                        <p:tav tm="100000">
                                          <p:val>
                                            <p:strVal val="#ppt_y"/>
                                          </p:val>
                                        </p:tav>
                                      </p:tavLst>
                                    </p:anim>
                                  </p:childTnLst>
                                </p:cTn>
                              </p:par>
                              <p:par>
                                <p:cTn id="84" presetID="2" presetClass="entr" presetSubtype="8"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3000" fill="hold"/>
                                        <p:tgtEl>
                                          <p:spTgt spid="14"/>
                                        </p:tgtEl>
                                        <p:attrNameLst>
                                          <p:attrName>ppt_x</p:attrName>
                                        </p:attrNameLst>
                                      </p:cBhvr>
                                      <p:tavLst>
                                        <p:tav tm="0">
                                          <p:val>
                                            <p:strVal val="0-#ppt_w/2"/>
                                          </p:val>
                                        </p:tav>
                                        <p:tav tm="100000">
                                          <p:val>
                                            <p:strVal val="#ppt_x"/>
                                          </p:val>
                                        </p:tav>
                                      </p:tavLst>
                                    </p:anim>
                                    <p:anim calcmode="lin" valueType="num">
                                      <p:cBhvr additive="base">
                                        <p:cTn id="87" dur="3000" fill="hold"/>
                                        <p:tgtEl>
                                          <p:spTgt spid="14"/>
                                        </p:tgtEl>
                                        <p:attrNameLst>
                                          <p:attrName>ppt_y</p:attrName>
                                        </p:attrNameLst>
                                      </p:cBhvr>
                                      <p:tavLst>
                                        <p:tav tm="0">
                                          <p:val>
                                            <p:strVal val="#ppt_y"/>
                                          </p:val>
                                        </p:tav>
                                        <p:tav tm="100000">
                                          <p:val>
                                            <p:strVal val="#ppt_y"/>
                                          </p:val>
                                        </p:tav>
                                      </p:tavLst>
                                    </p:anim>
                                  </p:childTnLst>
                                </p:cTn>
                              </p:par>
                              <p:par>
                                <p:cTn id="88" presetID="2" presetClass="entr" presetSubtype="8"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0-#ppt_w/2"/>
                                          </p:val>
                                        </p:tav>
                                        <p:tav tm="100000">
                                          <p:val>
                                            <p:strVal val="#ppt_x"/>
                                          </p:val>
                                        </p:tav>
                                      </p:tavLst>
                                    </p:anim>
                                    <p:anim calcmode="lin" valueType="num">
                                      <p:cBhvr additive="base">
                                        <p:cTn id="91" dur="3000" fill="hold"/>
                                        <p:tgtEl>
                                          <p:spTgt spid="16"/>
                                        </p:tgtEl>
                                        <p:attrNameLst>
                                          <p:attrName>ppt_y</p:attrName>
                                        </p:attrNameLst>
                                      </p:cBhvr>
                                      <p:tavLst>
                                        <p:tav tm="0">
                                          <p:val>
                                            <p:strVal val="#ppt_y"/>
                                          </p:val>
                                        </p:tav>
                                        <p:tav tm="100000">
                                          <p:val>
                                            <p:strVal val="#ppt_y"/>
                                          </p:val>
                                        </p:tav>
                                      </p:tavLst>
                                    </p:anim>
                                  </p:childTnLst>
                                </p:cTn>
                              </p:par>
                              <p:par>
                                <p:cTn id="92" presetID="8" presetClass="emph" presetSubtype="0" fill="hold" grpId="2" nodeType="withEffect">
                                  <p:stCondLst>
                                    <p:cond delay="0"/>
                                  </p:stCondLst>
                                  <p:childTnLst>
                                    <p:animRot by="21600000">
                                      <p:cBhvr>
                                        <p:cTn id="93" dur="3000" fill="hold"/>
                                        <p:tgtEl>
                                          <p:spTgt spid="6"/>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7"/>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9"/>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13"/>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5"/>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5"/>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8"/>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10"/>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12"/>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14"/>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1+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1+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1+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0-ppt_w/2"/>
                                          </p:val>
                                        </p:tav>
                                      </p:tavLst>
                                    </p:anim>
                                    <p:anim calcmode="lin" valueType="num">
                                      <p:cBhvr additive="base">
                                        <p:cTn id="143" dur="3000"/>
                                        <p:tgtEl>
                                          <p:spTgt spid="5"/>
                                        </p:tgtEl>
                                        <p:attrNameLst>
                                          <p:attrName>ppt_y</p:attrName>
                                        </p:attrNameLst>
                                      </p:cBhvr>
                                      <p:tavLst>
                                        <p:tav tm="0">
                                          <p:val>
                                            <p:strVal val="ppt_y"/>
                                          </p:val>
                                        </p:tav>
                                        <p:tav tm="100000">
                                          <p:val>
                                            <p:strVal val="ppt_y"/>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0-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10"/>
                                        </p:tgtEl>
                                        <p:attrNameLst>
                                          <p:attrName>ppt_x</p:attrName>
                                        </p:attrNameLst>
                                      </p:cBhvr>
                                      <p:tavLst>
                                        <p:tav tm="0">
                                          <p:val>
                                            <p:strVal val="ppt_x"/>
                                          </p:val>
                                        </p:tav>
                                        <p:tav tm="100000">
                                          <p:val>
                                            <p:strVal val="0-ppt_w/2"/>
                                          </p:val>
                                        </p:tav>
                                      </p:tavLst>
                                    </p:anim>
                                    <p:anim calcmode="lin" valueType="num">
                                      <p:cBhvr additive="base">
                                        <p:cTn id="151" dur="3000"/>
                                        <p:tgtEl>
                                          <p:spTgt spid="10"/>
                                        </p:tgtEl>
                                        <p:attrNameLst>
                                          <p:attrName>ppt_y</p:attrName>
                                        </p:attrNameLst>
                                      </p:cBhvr>
                                      <p:tavLst>
                                        <p:tav tm="0">
                                          <p:val>
                                            <p:strVal val="ppt_y"/>
                                          </p:val>
                                        </p:tav>
                                        <p:tav tm="100000">
                                          <p:val>
                                            <p:strVal val="ppt_y"/>
                                          </p:val>
                                        </p:tav>
                                      </p:tavLst>
                                    </p:anim>
                                    <p:set>
                                      <p:cBhvr>
                                        <p:cTn id="152" dur="1" fill="hold">
                                          <p:stCondLst>
                                            <p:cond delay="2999"/>
                                          </p:stCondLst>
                                        </p:cTn>
                                        <p:tgtEl>
                                          <p:spTgt spid="10"/>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0-ppt_w/2"/>
                                          </p:val>
                                        </p:tav>
                                      </p:tavLst>
                                    </p:anim>
                                    <p:anim calcmode="lin" valueType="num">
                                      <p:cBhvr additive="base">
                                        <p:cTn id="155" dur="3000"/>
                                        <p:tgtEl>
                                          <p:spTgt spid="12"/>
                                        </p:tgtEl>
                                        <p:attrNameLst>
                                          <p:attrName>ppt_y</p:attrName>
                                        </p:attrNameLst>
                                      </p:cBhvr>
                                      <p:tavLst>
                                        <p:tav tm="0">
                                          <p:val>
                                            <p:strVal val="ppt_y"/>
                                          </p:val>
                                        </p:tav>
                                        <p:tav tm="100000">
                                          <p:val>
                                            <p:strVal val="ppt_y"/>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ppt_y"/>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13" presetClass="exit" presetSubtype="16" fill="hold" grpId="4" nodeType="withEffect">
                                  <p:stCondLst>
                                    <p:cond delay="0"/>
                                  </p:stCondLst>
                                  <p:childTnLst>
                                    <p:animEffect transition="out" filter="plus(in)">
                                      <p:cBhvr>
                                        <p:cTn id="166" dur="3000"/>
                                        <p:tgtEl>
                                          <p:spTgt spid="6"/>
                                        </p:tgtEl>
                                      </p:cBhvr>
                                    </p:animEffect>
                                    <p:set>
                                      <p:cBhvr>
                                        <p:cTn id="167" dur="1" fill="hold">
                                          <p:stCondLst>
                                            <p:cond delay="2999"/>
                                          </p:stCondLst>
                                        </p:cTn>
                                        <p:tgtEl>
                                          <p:spTgt spid="6"/>
                                        </p:tgtEl>
                                        <p:attrNameLst>
                                          <p:attrName>style.visibility</p:attrName>
                                        </p:attrNameLst>
                                      </p:cBhvr>
                                      <p:to>
                                        <p:strVal val="hidden"/>
                                      </p:to>
                                    </p:set>
                                  </p:childTnLst>
                                </p:cTn>
                              </p:par>
                              <p:par>
                                <p:cTn id="168" presetID="13" presetClass="exit" presetSubtype="16" fill="hold" grpId="4" nodeType="withEffect">
                                  <p:stCondLst>
                                    <p:cond delay="0"/>
                                  </p:stCondLst>
                                  <p:childTnLst>
                                    <p:animEffect transition="out" filter="plus(in)">
                                      <p:cBhvr>
                                        <p:cTn id="169" dur="3000"/>
                                        <p:tgtEl>
                                          <p:spTgt spid="7"/>
                                        </p:tgtEl>
                                      </p:cBhvr>
                                    </p:animEffect>
                                    <p:set>
                                      <p:cBhvr>
                                        <p:cTn id="170" dur="1" fill="hold">
                                          <p:stCondLst>
                                            <p:cond delay="2999"/>
                                          </p:stCondLst>
                                        </p:cTn>
                                        <p:tgtEl>
                                          <p:spTgt spid="7"/>
                                        </p:tgtEl>
                                        <p:attrNameLst>
                                          <p:attrName>style.visibility</p:attrName>
                                        </p:attrNameLst>
                                      </p:cBhvr>
                                      <p:to>
                                        <p:strVal val="hidden"/>
                                      </p:to>
                                    </p:set>
                                  </p:childTnLst>
                                </p:cTn>
                              </p:par>
                              <p:par>
                                <p:cTn id="171" presetID="13" presetClass="exit" presetSubtype="16" fill="hold" grpId="4" nodeType="withEffect">
                                  <p:stCondLst>
                                    <p:cond delay="0"/>
                                  </p:stCondLst>
                                  <p:childTnLst>
                                    <p:animEffect transition="out" filter="plus(in)">
                                      <p:cBhvr>
                                        <p:cTn id="172" dur="3000"/>
                                        <p:tgtEl>
                                          <p:spTgt spid="9"/>
                                        </p:tgtEl>
                                      </p:cBhvr>
                                    </p:animEffect>
                                    <p:set>
                                      <p:cBhvr>
                                        <p:cTn id="173" dur="1" fill="hold">
                                          <p:stCondLst>
                                            <p:cond delay="2999"/>
                                          </p:stCondLst>
                                        </p:cTn>
                                        <p:tgtEl>
                                          <p:spTgt spid="9"/>
                                        </p:tgtEl>
                                        <p:attrNameLst>
                                          <p:attrName>style.visibility</p:attrName>
                                        </p:attrNameLst>
                                      </p:cBhvr>
                                      <p:to>
                                        <p:strVal val="hidden"/>
                                      </p:to>
                                    </p:set>
                                  </p:childTnLst>
                                </p:cTn>
                              </p:par>
                              <p:par>
                                <p:cTn id="174" presetID="13" presetClass="exit" presetSubtype="16" fill="hold" grpId="4" nodeType="withEffect">
                                  <p:stCondLst>
                                    <p:cond delay="0"/>
                                  </p:stCondLst>
                                  <p:childTnLst>
                                    <p:animEffect transition="out" filter="plus(in)">
                                      <p:cBhvr>
                                        <p:cTn id="175" dur="3000"/>
                                        <p:tgtEl>
                                          <p:spTgt spid="11"/>
                                        </p:tgtEl>
                                      </p:cBhvr>
                                    </p:animEffect>
                                    <p:set>
                                      <p:cBhvr>
                                        <p:cTn id="176" dur="1" fill="hold">
                                          <p:stCondLst>
                                            <p:cond delay="2999"/>
                                          </p:stCondLst>
                                        </p:cTn>
                                        <p:tgtEl>
                                          <p:spTgt spid="11"/>
                                        </p:tgtEl>
                                        <p:attrNameLst>
                                          <p:attrName>style.visibility</p:attrName>
                                        </p:attrNameLst>
                                      </p:cBhvr>
                                      <p:to>
                                        <p:strVal val="hidden"/>
                                      </p:to>
                                    </p:set>
                                  </p:childTnLst>
                                </p:cTn>
                              </p:par>
                              <p:par>
                                <p:cTn id="177" presetID="13" presetClass="exit" presetSubtype="16" fill="hold" grpId="4" nodeType="withEffect">
                                  <p:stCondLst>
                                    <p:cond delay="0"/>
                                  </p:stCondLst>
                                  <p:childTnLst>
                                    <p:animEffect transition="out" filter="plus(in)">
                                      <p:cBhvr>
                                        <p:cTn id="178" dur="3000"/>
                                        <p:tgtEl>
                                          <p:spTgt spid="13"/>
                                        </p:tgtEl>
                                      </p:cBhvr>
                                    </p:animEffect>
                                    <p:set>
                                      <p:cBhvr>
                                        <p:cTn id="179" dur="1" fill="hold">
                                          <p:stCondLst>
                                            <p:cond delay="2999"/>
                                          </p:stCondLst>
                                        </p:cTn>
                                        <p:tgtEl>
                                          <p:spTgt spid="13"/>
                                        </p:tgtEl>
                                        <p:attrNameLst>
                                          <p:attrName>style.visibility</p:attrName>
                                        </p:attrNameLst>
                                      </p:cBhvr>
                                      <p:to>
                                        <p:strVal val="hidden"/>
                                      </p:to>
                                    </p:set>
                                  </p:childTnLst>
                                </p:cTn>
                              </p:par>
                              <p:par>
                                <p:cTn id="180" presetID="13" presetClass="exit" presetSubtype="16" fill="hold" grpId="4" nodeType="withEffect">
                                  <p:stCondLst>
                                    <p:cond delay="0"/>
                                  </p:stCondLst>
                                  <p:childTnLst>
                                    <p:animEffect transition="out" filter="plus(in)">
                                      <p:cBhvr>
                                        <p:cTn id="181" dur="3000"/>
                                        <p:tgtEl>
                                          <p:spTgt spid="15"/>
                                        </p:tgtEl>
                                      </p:cBhvr>
                                    </p:animEffect>
                                    <p:set>
                                      <p:cBhvr>
                                        <p:cTn id="182" dur="1" fill="hold">
                                          <p:stCondLst>
                                            <p:cond delay="2999"/>
                                          </p:stCondLst>
                                        </p:cTn>
                                        <p:tgtEl>
                                          <p:spTgt spid="15"/>
                                        </p:tgtEl>
                                        <p:attrNameLst>
                                          <p:attrName>style.visibility</p:attrName>
                                        </p:attrNameLst>
                                      </p:cBhvr>
                                      <p:to>
                                        <p:strVal val="hidden"/>
                                      </p:to>
                                    </p:set>
                                  </p:childTnLst>
                                </p:cTn>
                              </p:par>
                              <p:par>
                                <p:cTn id="183" presetID="13" presetClass="exit" presetSubtype="16" fill="hold" grpId="4" nodeType="withEffect">
                                  <p:stCondLst>
                                    <p:cond delay="0"/>
                                  </p:stCondLst>
                                  <p:childTnLst>
                                    <p:animEffect transition="out" filter="plus(in)">
                                      <p:cBhvr>
                                        <p:cTn id="184" dur="3000"/>
                                        <p:tgtEl>
                                          <p:spTgt spid="5"/>
                                        </p:tgtEl>
                                      </p:cBhvr>
                                    </p:animEffect>
                                    <p:set>
                                      <p:cBhvr>
                                        <p:cTn id="185" dur="1" fill="hold">
                                          <p:stCondLst>
                                            <p:cond delay="2999"/>
                                          </p:stCondLst>
                                        </p:cTn>
                                        <p:tgtEl>
                                          <p:spTgt spid="5"/>
                                        </p:tgtEl>
                                        <p:attrNameLst>
                                          <p:attrName>style.visibility</p:attrName>
                                        </p:attrNameLst>
                                      </p:cBhvr>
                                      <p:to>
                                        <p:strVal val="hidden"/>
                                      </p:to>
                                    </p:set>
                                  </p:childTnLst>
                                </p:cTn>
                              </p:par>
                              <p:par>
                                <p:cTn id="186" presetID="13" presetClass="exit" presetSubtype="16" fill="hold" grpId="4" nodeType="withEffect">
                                  <p:stCondLst>
                                    <p:cond delay="0"/>
                                  </p:stCondLst>
                                  <p:childTnLst>
                                    <p:animEffect transition="out" filter="plus(in)">
                                      <p:cBhvr>
                                        <p:cTn id="187" dur="3000"/>
                                        <p:tgtEl>
                                          <p:spTgt spid="8"/>
                                        </p:tgtEl>
                                      </p:cBhvr>
                                    </p:animEffect>
                                    <p:set>
                                      <p:cBhvr>
                                        <p:cTn id="188" dur="1" fill="hold">
                                          <p:stCondLst>
                                            <p:cond delay="2999"/>
                                          </p:stCondLst>
                                        </p:cTn>
                                        <p:tgtEl>
                                          <p:spTgt spid="8"/>
                                        </p:tgtEl>
                                        <p:attrNameLst>
                                          <p:attrName>style.visibility</p:attrName>
                                        </p:attrNameLst>
                                      </p:cBhvr>
                                      <p:to>
                                        <p:strVal val="hidden"/>
                                      </p:to>
                                    </p:set>
                                  </p:childTnLst>
                                </p:cTn>
                              </p:par>
                              <p:par>
                                <p:cTn id="189" presetID="13" presetClass="exit" presetSubtype="16" fill="hold" grpId="4" nodeType="withEffect">
                                  <p:stCondLst>
                                    <p:cond delay="0"/>
                                  </p:stCondLst>
                                  <p:childTnLst>
                                    <p:animEffect transition="out" filter="plus(in)">
                                      <p:cBhvr>
                                        <p:cTn id="190" dur="3000"/>
                                        <p:tgtEl>
                                          <p:spTgt spid="10"/>
                                        </p:tgtEl>
                                      </p:cBhvr>
                                    </p:animEffect>
                                    <p:set>
                                      <p:cBhvr>
                                        <p:cTn id="191" dur="1" fill="hold">
                                          <p:stCondLst>
                                            <p:cond delay="2999"/>
                                          </p:stCondLst>
                                        </p:cTn>
                                        <p:tgtEl>
                                          <p:spTgt spid="10"/>
                                        </p:tgtEl>
                                        <p:attrNameLst>
                                          <p:attrName>style.visibility</p:attrName>
                                        </p:attrNameLst>
                                      </p:cBhvr>
                                      <p:to>
                                        <p:strVal val="hidden"/>
                                      </p:to>
                                    </p:set>
                                  </p:childTnLst>
                                </p:cTn>
                              </p:par>
                              <p:par>
                                <p:cTn id="192" presetID="13" presetClass="exit" presetSubtype="16" fill="hold" grpId="4" nodeType="withEffect">
                                  <p:stCondLst>
                                    <p:cond delay="0"/>
                                  </p:stCondLst>
                                  <p:childTnLst>
                                    <p:animEffect transition="out" filter="plus(in)">
                                      <p:cBhvr>
                                        <p:cTn id="193" dur="3000"/>
                                        <p:tgtEl>
                                          <p:spTgt spid="12"/>
                                        </p:tgtEl>
                                      </p:cBhvr>
                                    </p:animEffect>
                                    <p:set>
                                      <p:cBhvr>
                                        <p:cTn id="194" dur="1" fill="hold">
                                          <p:stCondLst>
                                            <p:cond delay="2999"/>
                                          </p:stCondLst>
                                        </p:cTn>
                                        <p:tgtEl>
                                          <p:spTgt spid="12"/>
                                        </p:tgtEl>
                                        <p:attrNameLst>
                                          <p:attrName>style.visibility</p:attrName>
                                        </p:attrNameLst>
                                      </p:cBhvr>
                                      <p:to>
                                        <p:strVal val="hidden"/>
                                      </p:to>
                                    </p:set>
                                  </p:childTnLst>
                                </p:cTn>
                              </p:par>
                              <p:par>
                                <p:cTn id="195" presetID="13" presetClass="exit" presetSubtype="16" fill="hold" grpId="4" nodeType="withEffect">
                                  <p:stCondLst>
                                    <p:cond delay="0"/>
                                  </p:stCondLst>
                                  <p:childTnLst>
                                    <p:animEffect transition="out" filter="plus(in)">
                                      <p:cBhvr>
                                        <p:cTn id="196" dur="3000"/>
                                        <p:tgtEl>
                                          <p:spTgt spid="14"/>
                                        </p:tgtEl>
                                      </p:cBhvr>
                                    </p:animEffect>
                                    <p:set>
                                      <p:cBhvr>
                                        <p:cTn id="197" dur="1" fill="hold">
                                          <p:stCondLst>
                                            <p:cond delay="2999"/>
                                          </p:stCondLst>
                                        </p:cTn>
                                        <p:tgtEl>
                                          <p:spTgt spid="14"/>
                                        </p:tgtEl>
                                        <p:attrNameLst>
                                          <p:attrName>style.visibility</p:attrName>
                                        </p:attrNameLst>
                                      </p:cBhvr>
                                      <p:to>
                                        <p:strVal val="hidden"/>
                                      </p:to>
                                    </p:set>
                                  </p:childTnLst>
                                </p:cTn>
                              </p:par>
                              <p:par>
                                <p:cTn id="198" presetID="13" presetClass="exit" presetSubtype="16" fill="hold" grpId="4" nodeType="withEffect">
                                  <p:stCondLst>
                                    <p:cond delay="0"/>
                                  </p:stCondLst>
                                  <p:childTnLst>
                                    <p:animEffect transition="out" filter="plus(in)">
                                      <p:cBhvr>
                                        <p:cTn id="199" dur="3000"/>
                                        <p:tgtEl>
                                          <p:spTgt spid="16"/>
                                        </p:tgtEl>
                                      </p:cBhvr>
                                    </p:animEffect>
                                    <p:set>
                                      <p:cBhvr>
                                        <p:cTn id="200" dur="1" fill="hold">
                                          <p:stCondLst>
                                            <p:cond delay="2999"/>
                                          </p:stCondLst>
                                        </p:cTn>
                                        <p:tgtEl>
                                          <p:spTgt spid="16"/>
                                        </p:tgtEl>
                                        <p:attrNameLst>
                                          <p:attrName>style.visibility</p:attrName>
                                        </p:attrNameLst>
                                      </p:cBhvr>
                                      <p:to>
                                        <p:strVal val="hidden"/>
                                      </p:to>
                                    </p:set>
                                  </p:childTnLst>
                                </p:cTn>
                              </p:par>
                              <p:par>
                                <p:cTn id="201" presetID="23" presetClass="entr" presetSubtype="272" fill="hold" nodeType="withEffect">
                                  <p:stCondLst>
                                    <p:cond delay="0"/>
                                  </p:stCondLst>
                                  <p:childTnLst>
                                    <p:set>
                                      <p:cBhvr>
                                        <p:cTn id="202" dur="1" fill="hold">
                                          <p:stCondLst>
                                            <p:cond delay="0"/>
                                          </p:stCondLst>
                                        </p:cTn>
                                        <p:tgtEl>
                                          <p:spTgt spid="4098"/>
                                        </p:tgtEl>
                                        <p:attrNameLst>
                                          <p:attrName>style.visibility</p:attrName>
                                        </p:attrNameLst>
                                      </p:cBhvr>
                                      <p:to>
                                        <p:strVal val="visible"/>
                                      </p:to>
                                    </p:set>
                                    <p:anim calcmode="lin" valueType="num">
                                      <p:cBhvr>
                                        <p:cTn id="203" dur="3000" fill="hold"/>
                                        <p:tgtEl>
                                          <p:spTgt spid="4098"/>
                                        </p:tgtEl>
                                        <p:attrNameLst>
                                          <p:attrName>ppt_w</p:attrName>
                                        </p:attrNameLst>
                                      </p:cBhvr>
                                      <p:tavLst>
                                        <p:tav tm="0">
                                          <p:val>
                                            <p:strVal val="2/3*#ppt_w"/>
                                          </p:val>
                                        </p:tav>
                                        <p:tav tm="100000">
                                          <p:val>
                                            <p:strVal val="#ppt_w"/>
                                          </p:val>
                                        </p:tav>
                                      </p:tavLst>
                                    </p:anim>
                                    <p:anim calcmode="lin" valueType="num">
                                      <p:cBhvr>
                                        <p:cTn id="204" dur="3000" fill="hold"/>
                                        <p:tgtEl>
                                          <p:spTgt spid="4098"/>
                                        </p:tgtEl>
                                        <p:attrNameLst>
                                          <p:attrName>ppt_h</p:attrName>
                                        </p:attrNameLst>
                                      </p:cBhvr>
                                      <p:tavLst>
                                        <p:tav tm="0">
                                          <p:val>
                                            <p:strVal val="2/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098"/>
                                        </p:tgtEl>
                                        <p:attrNameLst>
                                          <p:attrName>style.visibility</p:attrName>
                                        </p:attrNameLst>
                                      </p:cBhvr>
                                      <p:to>
                                        <p:strVal val="visible"/>
                                      </p:to>
                                    </p:set>
                                    <p:animEffect transition="in" filter="barn(outVertical)">
                                      <p:cBhvr>
                                        <p:cTn id="207" dur="3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p:spPr>
        <p:txBody>
          <a:bodyPr/>
          <a:lstStyle/>
          <a:p>
            <a:endParaRPr lang="es-ES" dirty="0"/>
          </a:p>
        </p:txBody>
      </p:sp>
      <p:pic>
        <p:nvPicPr>
          <p:cNvPr id="4" name="3 Imagen" descr="5 (23).jpg"/>
          <p:cNvPicPr>
            <a:picLocks noChangeAspect="1"/>
          </p:cNvPicPr>
          <p:nvPr/>
        </p:nvPicPr>
        <p:blipFill>
          <a:blip r:embed="rId2"/>
          <a:stretch>
            <a:fillRect/>
          </a:stretch>
        </p:blipFill>
        <p:spPr>
          <a:xfrm>
            <a:off x="0" y="6691"/>
            <a:ext cx="9144000" cy="6851309"/>
          </a:xfrm>
          <a:prstGeom prst="rect">
            <a:avLst/>
          </a:prstGeom>
        </p:spPr>
      </p:pic>
      <p:sp>
        <p:nvSpPr>
          <p:cNvPr id="6" name="5 Onda"/>
          <p:cNvSpPr/>
          <p:nvPr/>
        </p:nvSpPr>
        <p:spPr>
          <a:xfrm rot="10800000">
            <a:off x="0" y="0"/>
            <a:ext cx="214310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0800000">
            <a:off x="1714480" y="0"/>
            <a:ext cx="214310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0800000">
            <a:off x="3428992" y="0"/>
            <a:ext cx="214310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0800000">
            <a:off x="5143504" y="0"/>
            <a:ext cx="221457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0800000">
            <a:off x="6929454" y="0"/>
            <a:ext cx="2214546"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0800000">
            <a:off x="0" y="1285860"/>
            <a:ext cx="214310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0800000">
            <a:off x="1714480" y="1285860"/>
            <a:ext cx="214310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0800000">
            <a:off x="3428992" y="1285860"/>
            <a:ext cx="214310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0800000">
            <a:off x="5143504" y="1285860"/>
            <a:ext cx="221457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0800000">
            <a:off x="6929454" y="1285860"/>
            <a:ext cx="2214546"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0800000">
            <a:off x="0" y="5929306"/>
            <a:ext cx="214310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0800000">
            <a:off x="1714480" y="5929306"/>
            <a:ext cx="214310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10800000">
            <a:off x="3428992" y="5929306"/>
            <a:ext cx="214310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10800000">
            <a:off x="5143504" y="5929306"/>
            <a:ext cx="221457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0800000">
            <a:off x="6929454" y="5929306"/>
            <a:ext cx="2214546"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10800000">
            <a:off x="0" y="4786322"/>
            <a:ext cx="214310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10800000">
            <a:off x="1714480" y="4786322"/>
            <a:ext cx="214310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10800000">
            <a:off x="3428992" y="4786322"/>
            <a:ext cx="214310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0800000">
            <a:off x="5143504" y="4786322"/>
            <a:ext cx="221457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10800000">
            <a:off x="6929454" y="4786322"/>
            <a:ext cx="2214546"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10800000">
            <a:off x="0" y="2357430"/>
            <a:ext cx="214310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10800000">
            <a:off x="1714480" y="2357430"/>
            <a:ext cx="214310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10800000">
            <a:off x="3428992" y="2357430"/>
            <a:ext cx="214310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10800000">
            <a:off x="5143504" y="2357430"/>
            <a:ext cx="221457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10800000">
            <a:off x="6929454" y="2357430"/>
            <a:ext cx="2214546"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10800000">
            <a:off x="0" y="3714752"/>
            <a:ext cx="214310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10800000">
            <a:off x="1714480" y="3714752"/>
            <a:ext cx="214310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10800000">
            <a:off x="3428992" y="3714752"/>
            <a:ext cx="214310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10800000">
            <a:off x="5143504" y="3714752"/>
            <a:ext cx="2214578"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10800000">
            <a:off x="6929454" y="3714752"/>
            <a:ext cx="2214546" cy="928694"/>
          </a:xfrm>
          <a:prstGeom prst="wave">
            <a:avLst>
              <a:gd name="adj1" fmla="val 20000"/>
              <a:gd name="adj2" fmla="val -10000"/>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0" y="0"/>
            <a:ext cx="9144000" cy="7500966"/>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6"/>
                                        </p:tgtEl>
                                        <p:attrNameLst>
                                          <p:attrName>style.opacity</p:attrName>
                                        </p:attrNameLst>
                                      </p:cBhvr>
                                      <p:to>
                                        <p:strVal val="0"/>
                                      </p:to>
                                    </p:set>
                                    <p:animEffect filter="image" prLst="opacity: 0">
                                      <p:cBhvr rctx="IE">
                                        <p:cTn id="7" dur="indefinite"/>
                                        <p:tgtEl>
                                          <p:spTgt spid="3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3000" fill="hold"/>
                                        <p:tgtEl>
                                          <p:spTgt spid="21"/>
                                        </p:tgtEl>
                                        <p:attrNameLst>
                                          <p:attrName>ppt_x</p:attrName>
                                        </p:attrNameLst>
                                      </p:cBhvr>
                                      <p:tavLst>
                                        <p:tav tm="0">
                                          <p:val>
                                            <p:strVal val="0-#ppt_w/2"/>
                                          </p:val>
                                        </p:tav>
                                        <p:tav tm="100000">
                                          <p:val>
                                            <p:strVal val="#ppt_x"/>
                                          </p:val>
                                        </p:tav>
                                      </p:tavLst>
                                    </p:anim>
                                    <p:anim calcmode="lin" valueType="num">
                                      <p:cBhvr additive="base">
                                        <p:cTn id="51" dur="3000" fill="hold"/>
                                        <p:tgtEl>
                                          <p:spTgt spid="21"/>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additive="base">
                                        <p:cTn id="54" dur="3000" fill="hold"/>
                                        <p:tgtEl>
                                          <p:spTgt spid="22"/>
                                        </p:tgtEl>
                                        <p:attrNameLst>
                                          <p:attrName>ppt_x</p:attrName>
                                        </p:attrNameLst>
                                      </p:cBhvr>
                                      <p:tavLst>
                                        <p:tav tm="0">
                                          <p:val>
                                            <p:strVal val="0-#ppt_w/2"/>
                                          </p:val>
                                        </p:tav>
                                        <p:tav tm="100000">
                                          <p:val>
                                            <p:strVal val="#ppt_x"/>
                                          </p:val>
                                        </p:tav>
                                      </p:tavLst>
                                    </p:anim>
                                    <p:anim calcmode="lin" valueType="num">
                                      <p:cBhvr additive="base">
                                        <p:cTn id="55" dur="3000" fill="hold"/>
                                        <p:tgtEl>
                                          <p:spTgt spid="22"/>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3000" fill="hold"/>
                                        <p:tgtEl>
                                          <p:spTgt spid="23"/>
                                        </p:tgtEl>
                                        <p:attrNameLst>
                                          <p:attrName>ppt_x</p:attrName>
                                        </p:attrNameLst>
                                      </p:cBhvr>
                                      <p:tavLst>
                                        <p:tav tm="0">
                                          <p:val>
                                            <p:strVal val="0-#ppt_w/2"/>
                                          </p:val>
                                        </p:tav>
                                        <p:tav tm="100000">
                                          <p:val>
                                            <p:strVal val="#ppt_x"/>
                                          </p:val>
                                        </p:tav>
                                      </p:tavLst>
                                    </p:anim>
                                    <p:anim calcmode="lin" valueType="num">
                                      <p:cBhvr additive="base">
                                        <p:cTn id="59" dur="3000" fill="hold"/>
                                        <p:tgtEl>
                                          <p:spTgt spid="23"/>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3000" fill="hold"/>
                                        <p:tgtEl>
                                          <p:spTgt spid="24"/>
                                        </p:tgtEl>
                                        <p:attrNameLst>
                                          <p:attrName>ppt_x</p:attrName>
                                        </p:attrNameLst>
                                      </p:cBhvr>
                                      <p:tavLst>
                                        <p:tav tm="0">
                                          <p:val>
                                            <p:strVal val="0-#ppt_w/2"/>
                                          </p:val>
                                        </p:tav>
                                        <p:tav tm="100000">
                                          <p:val>
                                            <p:strVal val="#ppt_x"/>
                                          </p:val>
                                        </p:tav>
                                      </p:tavLst>
                                    </p:anim>
                                    <p:anim calcmode="lin" valueType="num">
                                      <p:cBhvr additive="base">
                                        <p:cTn id="63" dur="3000" fill="hold"/>
                                        <p:tgtEl>
                                          <p:spTgt spid="2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3000" fill="hold"/>
                                        <p:tgtEl>
                                          <p:spTgt spid="25"/>
                                        </p:tgtEl>
                                        <p:attrNameLst>
                                          <p:attrName>ppt_x</p:attrName>
                                        </p:attrNameLst>
                                      </p:cBhvr>
                                      <p:tavLst>
                                        <p:tav tm="0">
                                          <p:val>
                                            <p:strVal val="0-#ppt_w/2"/>
                                          </p:val>
                                        </p:tav>
                                        <p:tav tm="100000">
                                          <p:val>
                                            <p:strVal val="#ppt_x"/>
                                          </p:val>
                                        </p:tav>
                                      </p:tavLst>
                                    </p:anim>
                                    <p:anim calcmode="lin" valueType="num">
                                      <p:cBhvr additive="base">
                                        <p:cTn id="67" dur="3000" fill="hold"/>
                                        <p:tgtEl>
                                          <p:spTgt spid="25"/>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6"/>
                                        </p:tgtEl>
                                        <p:attrNameLst>
                                          <p:attrName>style.visibility</p:attrName>
                                        </p:attrNameLst>
                                      </p:cBhvr>
                                      <p:to>
                                        <p:strVal val="visible"/>
                                      </p:to>
                                    </p:set>
                                    <p:anim calcmode="lin" valueType="num">
                                      <p:cBhvr additive="base">
                                        <p:cTn id="70" dur="3000" fill="hold"/>
                                        <p:tgtEl>
                                          <p:spTgt spid="26"/>
                                        </p:tgtEl>
                                        <p:attrNameLst>
                                          <p:attrName>ppt_x</p:attrName>
                                        </p:attrNameLst>
                                      </p:cBhvr>
                                      <p:tavLst>
                                        <p:tav tm="0">
                                          <p:val>
                                            <p:strVal val="0-#ppt_w/2"/>
                                          </p:val>
                                        </p:tav>
                                        <p:tav tm="100000">
                                          <p:val>
                                            <p:strVal val="#ppt_x"/>
                                          </p:val>
                                        </p:tav>
                                      </p:tavLst>
                                    </p:anim>
                                    <p:anim calcmode="lin" valueType="num">
                                      <p:cBhvr additive="base">
                                        <p:cTn id="71" dur="3000" fill="hold"/>
                                        <p:tgtEl>
                                          <p:spTgt spid="26"/>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7"/>
                                        </p:tgtEl>
                                        <p:attrNameLst>
                                          <p:attrName>style.visibility</p:attrName>
                                        </p:attrNameLst>
                                      </p:cBhvr>
                                      <p:to>
                                        <p:strVal val="visible"/>
                                      </p:to>
                                    </p:set>
                                    <p:anim calcmode="lin" valueType="num">
                                      <p:cBhvr additive="base">
                                        <p:cTn id="74" dur="3000" fill="hold"/>
                                        <p:tgtEl>
                                          <p:spTgt spid="27"/>
                                        </p:tgtEl>
                                        <p:attrNameLst>
                                          <p:attrName>ppt_x</p:attrName>
                                        </p:attrNameLst>
                                      </p:cBhvr>
                                      <p:tavLst>
                                        <p:tav tm="0">
                                          <p:val>
                                            <p:strVal val="0-#ppt_w/2"/>
                                          </p:val>
                                        </p:tav>
                                        <p:tav tm="100000">
                                          <p:val>
                                            <p:strVal val="#ppt_x"/>
                                          </p:val>
                                        </p:tav>
                                      </p:tavLst>
                                    </p:anim>
                                    <p:anim calcmode="lin" valueType="num">
                                      <p:cBhvr additive="base">
                                        <p:cTn id="75" dur="3000" fill="hold"/>
                                        <p:tgtEl>
                                          <p:spTgt spid="27"/>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3000" fill="hold"/>
                                        <p:tgtEl>
                                          <p:spTgt spid="28"/>
                                        </p:tgtEl>
                                        <p:attrNameLst>
                                          <p:attrName>ppt_x</p:attrName>
                                        </p:attrNameLst>
                                      </p:cBhvr>
                                      <p:tavLst>
                                        <p:tav tm="0">
                                          <p:val>
                                            <p:strVal val="0-#ppt_w/2"/>
                                          </p:val>
                                        </p:tav>
                                        <p:tav tm="100000">
                                          <p:val>
                                            <p:strVal val="#ppt_x"/>
                                          </p:val>
                                        </p:tav>
                                      </p:tavLst>
                                    </p:anim>
                                    <p:anim calcmode="lin" valueType="num">
                                      <p:cBhvr additive="base">
                                        <p:cTn id="79" dur="3000" fill="hold"/>
                                        <p:tgtEl>
                                          <p:spTgt spid="28"/>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3000" fill="hold"/>
                                        <p:tgtEl>
                                          <p:spTgt spid="29"/>
                                        </p:tgtEl>
                                        <p:attrNameLst>
                                          <p:attrName>ppt_x</p:attrName>
                                        </p:attrNameLst>
                                      </p:cBhvr>
                                      <p:tavLst>
                                        <p:tav tm="0">
                                          <p:val>
                                            <p:strVal val="0-#ppt_w/2"/>
                                          </p:val>
                                        </p:tav>
                                        <p:tav tm="100000">
                                          <p:val>
                                            <p:strVal val="#ppt_x"/>
                                          </p:val>
                                        </p:tav>
                                      </p:tavLst>
                                    </p:anim>
                                    <p:anim calcmode="lin" valueType="num">
                                      <p:cBhvr additive="base">
                                        <p:cTn id="83" dur="3000" fill="hold"/>
                                        <p:tgtEl>
                                          <p:spTgt spid="29"/>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3000" fill="hold"/>
                                        <p:tgtEl>
                                          <p:spTgt spid="30"/>
                                        </p:tgtEl>
                                        <p:attrNameLst>
                                          <p:attrName>ppt_x</p:attrName>
                                        </p:attrNameLst>
                                      </p:cBhvr>
                                      <p:tavLst>
                                        <p:tav tm="0">
                                          <p:val>
                                            <p:strVal val="0-#ppt_w/2"/>
                                          </p:val>
                                        </p:tav>
                                        <p:tav tm="100000">
                                          <p:val>
                                            <p:strVal val="#ppt_x"/>
                                          </p:val>
                                        </p:tav>
                                      </p:tavLst>
                                    </p:anim>
                                    <p:anim calcmode="lin" valueType="num">
                                      <p:cBhvr additive="base">
                                        <p:cTn id="87" dur="3000" fill="hold"/>
                                        <p:tgtEl>
                                          <p:spTgt spid="30"/>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 calcmode="lin" valueType="num">
                                      <p:cBhvr additive="base">
                                        <p:cTn id="90" dur="3000" fill="hold"/>
                                        <p:tgtEl>
                                          <p:spTgt spid="31"/>
                                        </p:tgtEl>
                                        <p:attrNameLst>
                                          <p:attrName>ppt_x</p:attrName>
                                        </p:attrNameLst>
                                      </p:cBhvr>
                                      <p:tavLst>
                                        <p:tav tm="0">
                                          <p:val>
                                            <p:strVal val="0-#ppt_w/2"/>
                                          </p:val>
                                        </p:tav>
                                        <p:tav tm="100000">
                                          <p:val>
                                            <p:strVal val="#ppt_x"/>
                                          </p:val>
                                        </p:tav>
                                      </p:tavLst>
                                    </p:anim>
                                    <p:anim calcmode="lin" valueType="num">
                                      <p:cBhvr additive="base">
                                        <p:cTn id="91" dur="3000" fill="hold"/>
                                        <p:tgtEl>
                                          <p:spTgt spid="31"/>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additive="base">
                                        <p:cTn id="94" dur="3000" fill="hold"/>
                                        <p:tgtEl>
                                          <p:spTgt spid="32"/>
                                        </p:tgtEl>
                                        <p:attrNameLst>
                                          <p:attrName>ppt_x</p:attrName>
                                        </p:attrNameLst>
                                      </p:cBhvr>
                                      <p:tavLst>
                                        <p:tav tm="0">
                                          <p:val>
                                            <p:strVal val="0-#ppt_w/2"/>
                                          </p:val>
                                        </p:tav>
                                        <p:tav tm="100000">
                                          <p:val>
                                            <p:strVal val="#ppt_x"/>
                                          </p:val>
                                        </p:tav>
                                      </p:tavLst>
                                    </p:anim>
                                    <p:anim calcmode="lin" valueType="num">
                                      <p:cBhvr additive="base">
                                        <p:cTn id="95" dur="3000" fill="hold"/>
                                        <p:tgtEl>
                                          <p:spTgt spid="32"/>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33"/>
                                        </p:tgtEl>
                                        <p:attrNameLst>
                                          <p:attrName>style.visibility</p:attrName>
                                        </p:attrNameLst>
                                      </p:cBhvr>
                                      <p:to>
                                        <p:strVal val="visible"/>
                                      </p:to>
                                    </p:set>
                                    <p:anim calcmode="lin" valueType="num">
                                      <p:cBhvr additive="base">
                                        <p:cTn id="98" dur="3000" fill="hold"/>
                                        <p:tgtEl>
                                          <p:spTgt spid="33"/>
                                        </p:tgtEl>
                                        <p:attrNameLst>
                                          <p:attrName>ppt_x</p:attrName>
                                        </p:attrNameLst>
                                      </p:cBhvr>
                                      <p:tavLst>
                                        <p:tav tm="0">
                                          <p:val>
                                            <p:strVal val="0-#ppt_w/2"/>
                                          </p:val>
                                        </p:tav>
                                        <p:tav tm="100000">
                                          <p:val>
                                            <p:strVal val="#ppt_x"/>
                                          </p:val>
                                        </p:tav>
                                      </p:tavLst>
                                    </p:anim>
                                    <p:anim calcmode="lin" valueType="num">
                                      <p:cBhvr additive="base">
                                        <p:cTn id="99" dur="3000" fill="hold"/>
                                        <p:tgtEl>
                                          <p:spTgt spid="33"/>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3000" fill="hold"/>
                                        <p:tgtEl>
                                          <p:spTgt spid="34"/>
                                        </p:tgtEl>
                                        <p:attrNameLst>
                                          <p:attrName>ppt_x</p:attrName>
                                        </p:attrNameLst>
                                      </p:cBhvr>
                                      <p:tavLst>
                                        <p:tav tm="0">
                                          <p:val>
                                            <p:strVal val="0-#ppt_w/2"/>
                                          </p:val>
                                        </p:tav>
                                        <p:tav tm="100000">
                                          <p:val>
                                            <p:strVal val="#ppt_x"/>
                                          </p:val>
                                        </p:tav>
                                      </p:tavLst>
                                    </p:anim>
                                    <p:anim calcmode="lin" valueType="num">
                                      <p:cBhvr additive="base">
                                        <p:cTn id="103" dur="3000" fill="hold"/>
                                        <p:tgtEl>
                                          <p:spTgt spid="34"/>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additive="base">
                                        <p:cTn id="106" dur="3000" fill="hold"/>
                                        <p:tgtEl>
                                          <p:spTgt spid="35"/>
                                        </p:tgtEl>
                                        <p:attrNameLst>
                                          <p:attrName>ppt_x</p:attrName>
                                        </p:attrNameLst>
                                      </p:cBhvr>
                                      <p:tavLst>
                                        <p:tav tm="0">
                                          <p:val>
                                            <p:strVal val="0-#ppt_w/2"/>
                                          </p:val>
                                        </p:tav>
                                        <p:tav tm="100000">
                                          <p:val>
                                            <p:strVal val="#ppt_x"/>
                                          </p:val>
                                        </p:tav>
                                      </p:tavLst>
                                    </p:anim>
                                    <p:anim calcmode="lin" valueType="num">
                                      <p:cBhvr additive="base">
                                        <p:cTn id="107" dur="3000" fill="hold"/>
                                        <p:tgtEl>
                                          <p:spTgt spid="35"/>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additive="base">
                                        <p:cTn id="110" dur="3000" fill="hold"/>
                                        <p:tgtEl>
                                          <p:spTgt spid="16"/>
                                        </p:tgtEl>
                                        <p:attrNameLst>
                                          <p:attrName>ppt_x</p:attrName>
                                        </p:attrNameLst>
                                      </p:cBhvr>
                                      <p:tavLst>
                                        <p:tav tm="0">
                                          <p:val>
                                            <p:strVal val="0-#ppt_w/2"/>
                                          </p:val>
                                        </p:tav>
                                        <p:tav tm="100000">
                                          <p:val>
                                            <p:strVal val="#ppt_x"/>
                                          </p:val>
                                        </p:tav>
                                      </p:tavLst>
                                    </p:anim>
                                    <p:anim calcmode="lin" valueType="num">
                                      <p:cBhvr additive="base">
                                        <p:cTn id="111" dur="3000" fill="hold"/>
                                        <p:tgtEl>
                                          <p:spTgt spid="16"/>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17"/>
                                        </p:tgtEl>
                                        <p:attrNameLst>
                                          <p:attrName>style.visibility</p:attrName>
                                        </p:attrNameLst>
                                      </p:cBhvr>
                                      <p:to>
                                        <p:strVal val="visible"/>
                                      </p:to>
                                    </p:set>
                                    <p:anim calcmode="lin" valueType="num">
                                      <p:cBhvr additive="base">
                                        <p:cTn id="114" dur="3000" fill="hold"/>
                                        <p:tgtEl>
                                          <p:spTgt spid="17"/>
                                        </p:tgtEl>
                                        <p:attrNameLst>
                                          <p:attrName>ppt_x</p:attrName>
                                        </p:attrNameLst>
                                      </p:cBhvr>
                                      <p:tavLst>
                                        <p:tav tm="0">
                                          <p:val>
                                            <p:strVal val="0-#ppt_w/2"/>
                                          </p:val>
                                        </p:tav>
                                        <p:tav tm="100000">
                                          <p:val>
                                            <p:strVal val="#ppt_x"/>
                                          </p:val>
                                        </p:tav>
                                      </p:tavLst>
                                    </p:anim>
                                    <p:anim calcmode="lin" valueType="num">
                                      <p:cBhvr additive="base">
                                        <p:cTn id="115" dur="3000" fill="hold"/>
                                        <p:tgtEl>
                                          <p:spTgt spid="17"/>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3000" fill="hold"/>
                                        <p:tgtEl>
                                          <p:spTgt spid="18"/>
                                        </p:tgtEl>
                                        <p:attrNameLst>
                                          <p:attrName>ppt_x</p:attrName>
                                        </p:attrNameLst>
                                      </p:cBhvr>
                                      <p:tavLst>
                                        <p:tav tm="0">
                                          <p:val>
                                            <p:strVal val="0-#ppt_w/2"/>
                                          </p:val>
                                        </p:tav>
                                        <p:tav tm="100000">
                                          <p:val>
                                            <p:strVal val="#ppt_x"/>
                                          </p:val>
                                        </p:tav>
                                      </p:tavLst>
                                    </p:anim>
                                    <p:anim calcmode="lin" valueType="num">
                                      <p:cBhvr additive="base">
                                        <p:cTn id="119" dur="3000" fill="hold"/>
                                        <p:tgtEl>
                                          <p:spTgt spid="18"/>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19"/>
                                        </p:tgtEl>
                                        <p:attrNameLst>
                                          <p:attrName>style.visibility</p:attrName>
                                        </p:attrNameLst>
                                      </p:cBhvr>
                                      <p:to>
                                        <p:strVal val="visible"/>
                                      </p:to>
                                    </p:set>
                                    <p:anim calcmode="lin" valueType="num">
                                      <p:cBhvr additive="base">
                                        <p:cTn id="122" dur="3000" fill="hold"/>
                                        <p:tgtEl>
                                          <p:spTgt spid="19"/>
                                        </p:tgtEl>
                                        <p:attrNameLst>
                                          <p:attrName>ppt_x</p:attrName>
                                        </p:attrNameLst>
                                      </p:cBhvr>
                                      <p:tavLst>
                                        <p:tav tm="0">
                                          <p:val>
                                            <p:strVal val="0-#ppt_w/2"/>
                                          </p:val>
                                        </p:tav>
                                        <p:tav tm="100000">
                                          <p:val>
                                            <p:strVal val="#ppt_x"/>
                                          </p:val>
                                        </p:tav>
                                      </p:tavLst>
                                    </p:anim>
                                    <p:anim calcmode="lin" valueType="num">
                                      <p:cBhvr additive="base">
                                        <p:cTn id="123" dur="3000" fill="hold"/>
                                        <p:tgtEl>
                                          <p:spTgt spid="19"/>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20"/>
                                        </p:tgtEl>
                                        <p:attrNameLst>
                                          <p:attrName>style.visibility</p:attrName>
                                        </p:attrNameLst>
                                      </p:cBhvr>
                                      <p:to>
                                        <p:strVal val="visible"/>
                                      </p:to>
                                    </p:set>
                                    <p:anim calcmode="lin" valueType="num">
                                      <p:cBhvr additive="base">
                                        <p:cTn id="126" dur="3000" fill="hold"/>
                                        <p:tgtEl>
                                          <p:spTgt spid="20"/>
                                        </p:tgtEl>
                                        <p:attrNameLst>
                                          <p:attrName>ppt_x</p:attrName>
                                        </p:attrNameLst>
                                      </p:cBhvr>
                                      <p:tavLst>
                                        <p:tav tm="0">
                                          <p:val>
                                            <p:strVal val="0-#ppt_w/2"/>
                                          </p:val>
                                        </p:tav>
                                        <p:tav tm="100000">
                                          <p:val>
                                            <p:strVal val="#ppt_x"/>
                                          </p:val>
                                        </p:tav>
                                      </p:tavLst>
                                    </p:anim>
                                    <p:anim calcmode="lin" valueType="num">
                                      <p:cBhvr additive="base">
                                        <p:cTn id="127" dur="3000" fill="hold"/>
                                        <p:tgtEl>
                                          <p:spTgt spid="20"/>
                                        </p:tgtEl>
                                        <p:attrNameLst>
                                          <p:attrName>ppt_y</p:attrName>
                                        </p:attrNameLst>
                                      </p:cBhvr>
                                      <p:tavLst>
                                        <p:tav tm="0">
                                          <p:val>
                                            <p:strVal val="#ppt_y"/>
                                          </p:val>
                                        </p:tav>
                                        <p:tav tm="100000">
                                          <p:val>
                                            <p:strVal val="#ppt_y"/>
                                          </p:val>
                                        </p:tav>
                                      </p:tavLst>
                                    </p:anim>
                                  </p:childTnLst>
                                </p:cTn>
                              </p:par>
                              <p:par>
                                <p:cTn id="128" presetID="8" presetClass="emph" presetSubtype="0" fill="hold" grpId="1" nodeType="withEffect">
                                  <p:stCondLst>
                                    <p:cond delay="0"/>
                                  </p:stCondLst>
                                  <p:childTnLst>
                                    <p:animRot by="21600000">
                                      <p:cBhvr>
                                        <p:cTn id="129" dur="3000" fill="hold"/>
                                        <p:tgtEl>
                                          <p:spTgt spid="6"/>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7"/>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8"/>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9"/>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1"/>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2"/>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3"/>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7"/>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2"/>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4"/>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6"/>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7"/>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8"/>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9"/>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31"/>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32"/>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33"/>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4"/>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0"/>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5"/>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0"/>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5"/>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0"/>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5"/>
                                        </p:tgtEl>
                                        <p:attrNameLst>
                                          <p:attrName>r</p:attrName>
                                        </p:attrNameLst>
                                      </p:cBhvr>
                                    </p:animRot>
                                  </p:childTnLst>
                                </p:cTn>
                              </p:par>
                            </p:childTnLst>
                          </p:cTn>
                        </p:par>
                        <p:par>
                          <p:cTn id="188" fill="hold">
                            <p:stCondLst>
                              <p:cond delay="3000"/>
                            </p:stCondLst>
                            <p:childTnLst>
                              <p:par>
                                <p:cTn id="189" presetID="2" presetClass="exit" presetSubtype="4" fill="hold" grpId="2" nodeType="afterEffect">
                                  <p:stCondLst>
                                    <p:cond delay="0"/>
                                  </p:stCondLst>
                                  <p:childTnLst>
                                    <p:anim calcmode="lin" valueType="num">
                                      <p:cBhvr additive="base">
                                        <p:cTn id="190" dur="3000"/>
                                        <p:tgtEl>
                                          <p:spTgt spid="6"/>
                                        </p:tgtEl>
                                        <p:attrNameLst>
                                          <p:attrName>ppt_x</p:attrName>
                                        </p:attrNameLst>
                                      </p:cBhvr>
                                      <p:tavLst>
                                        <p:tav tm="0">
                                          <p:val>
                                            <p:strVal val="ppt_x"/>
                                          </p:val>
                                        </p:tav>
                                        <p:tav tm="100000">
                                          <p:val>
                                            <p:strVal val="ppt_x"/>
                                          </p:val>
                                        </p:tav>
                                      </p:tavLst>
                                    </p:anim>
                                    <p:anim calcmode="lin" valueType="num">
                                      <p:cBhvr additive="base">
                                        <p:cTn id="191" dur="3000"/>
                                        <p:tgtEl>
                                          <p:spTgt spid="6"/>
                                        </p:tgtEl>
                                        <p:attrNameLst>
                                          <p:attrName>ppt_y</p:attrName>
                                        </p:attrNameLst>
                                      </p:cBhvr>
                                      <p:tavLst>
                                        <p:tav tm="0">
                                          <p:val>
                                            <p:strVal val="ppt_y"/>
                                          </p:val>
                                        </p:tav>
                                        <p:tav tm="100000">
                                          <p:val>
                                            <p:strVal val="1+ppt_h/2"/>
                                          </p:val>
                                        </p:tav>
                                      </p:tavLst>
                                    </p:anim>
                                    <p:set>
                                      <p:cBhvr>
                                        <p:cTn id="192" dur="1" fill="hold">
                                          <p:stCondLst>
                                            <p:cond delay="2999"/>
                                          </p:stCondLst>
                                        </p:cTn>
                                        <p:tgtEl>
                                          <p:spTgt spid="6"/>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3000"/>
                                        <p:tgtEl>
                                          <p:spTgt spid="7"/>
                                        </p:tgtEl>
                                        <p:attrNameLst>
                                          <p:attrName>ppt_x</p:attrName>
                                        </p:attrNameLst>
                                      </p:cBhvr>
                                      <p:tavLst>
                                        <p:tav tm="0">
                                          <p:val>
                                            <p:strVal val="ppt_x"/>
                                          </p:val>
                                        </p:tav>
                                        <p:tav tm="100000">
                                          <p:val>
                                            <p:strVal val="ppt_x"/>
                                          </p:val>
                                        </p:tav>
                                      </p:tavLst>
                                    </p:anim>
                                    <p:anim calcmode="lin" valueType="num">
                                      <p:cBhvr additive="base">
                                        <p:cTn id="195" dur="3000"/>
                                        <p:tgtEl>
                                          <p:spTgt spid="7"/>
                                        </p:tgtEl>
                                        <p:attrNameLst>
                                          <p:attrName>ppt_y</p:attrName>
                                        </p:attrNameLst>
                                      </p:cBhvr>
                                      <p:tavLst>
                                        <p:tav tm="0">
                                          <p:val>
                                            <p:strVal val="ppt_y"/>
                                          </p:val>
                                        </p:tav>
                                        <p:tav tm="100000">
                                          <p:val>
                                            <p:strVal val="1+ppt_h/2"/>
                                          </p:val>
                                        </p:tav>
                                      </p:tavLst>
                                    </p:anim>
                                    <p:set>
                                      <p:cBhvr>
                                        <p:cTn id="196" dur="1" fill="hold">
                                          <p:stCondLst>
                                            <p:cond delay="2999"/>
                                          </p:stCondLst>
                                        </p:cTn>
                                        <p:tgtEl>
                                          <p:spTgt spid="7"/>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ppt_x"/>
                                          </p:val>
                                        </p:tav>
                                      </p:tavLst>
                                    </p:anim>
                                    <p:anim calcmode="lin" valueType="num">
                                      <p:cBhvr additive="base">
                                        <p:cTn id="199" dur="3000"/>
                                        <p:tgtEl>
                                          <p:spTgt spid="8"/>
                                        </p:tgtEl>
                                        <p:attrNameLst>
                                          <p:attrName>ppt_y</p:attrName>
                                        </p:attrNameLst>
                                      </p:cBhvr>
                                      <p:tavLst>
                                        <p:tav tm="0">
                                          <p:val>
                                            <p:strVal val="ppt_y"/>
                                          </p:val>
                                        </p:tav>
                                        <p:tav tm="100000">
                                          <p:val>
                                            <p:strVal val="1+ppt_h/2"/>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4" fill="hold" grpId="2"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ppt_x"/>
                                          </p:val>
                                        </p:tav>
                                      </p:tavLst>
                                    </p:anim>
                                    <p:anim calcmode="lin" valueType="num">
                                      <p:cBhvr additive="base">
                                        <p:cTn id="203" dur="3000"/>
                                        <p:tgtEl>
                                          <p:spTgt spid="9"/>
                                        </p:tgtEl>
                                        <p:attrNameLst>
                                          <p:attrName>ppt_y</p:attrName>
                                        </p:attrNameLst>
                                      </p:cBhvr>
                                      <p:tavLst>
                                        <p:tav tm="0">
                                          <p:val>
                                            <p:strVal val="ppt_y"/>
                                          </p:val>
                                        </p:tav>
                                        <p:tav tm="100000">
                                          <p:val>
                                            <p:strVal val="1+ppt_h/2"/>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4" fill="hold" grpId="2" nodeType="withEffect">
                                  <p:stCondLst>
                                    <p:cond delay="0"/>
                                  </p:stCondLst>
                                  <p:childTnLst>
                                    <p:anim calcmode="lin" valueType="num">
                                      <p:cBhvr additive="base">
                                        <p:cTn id="206" dur="3000"/>
                                        <p:tgtEl>
                                          <p:spTgt spid="10"/>
                                        </p:tgtEl>
                                        <p:attrNameLst>
                                          <p:attrName>ppt_x</p:attrName>
                                        </p:attrNameLst>
                                      </p:cBhvr>
                                      <p:tavLst>
                                        <p:tav tm="0">
                                          <p:val>
                                            <p:strVal val="ppt_x"/>
                                          </p:val>
                                        </p:tav>
                                        <p:tav tm="100000">
                                          <p:val>
                                            <p:strVal val="ppt_x"/>
                                          </p:val>
                                        </p:tav>
                                      </p:tavLst>
                                    </p:anim>
                                    <p:anim calcmode="lin" valueType="num">
                                      <p:cBhvr additive="base">
                                        <p:cTn id="207" dur="3000"/>
                                        <p:tgtEl>
                                          <p:spTgt spid="10"/>
                                        </p:tgtEl>
                                        <p:attrNameLst>
                                          <p:attrName>ppt_y</p:attrName>
                                        </p:attrNameLst>
                                      </p:cBhvr>
                                      <p:tavLst>
                                        <p:tav tm="0">
                                          <p:val>
                                            <p:strVal val="ppt_y"/>
                                          </p:val>
                                        </p:tav>
                                        <p:tav tm="100000">
                                          <p:val>
                                            <p:strVal val="1+ppt_h/2"/>
                                          </p:val>
                                        </p:tav>
                                      </p:tavLst>
                                    </p:anim>
                                    <p:set>
                                      <p:cBhvr>
                                        <p:cTn id="208" dur="1" fill="hold">
                                          <p:stCondLst>
                                            <p:cond delay="2999"/>
                                          </p:stCondLst>
                                        </p:cTn>
                                        <p:tgtEl>
                                          <p:spTgt spid="10"/>
                                        </p:tgtEl>
                                        <p:attrNameLst>
                                          <p:attrName>style.visibility</p:attrName>
                                        </p:attrNameLst>
                                      </p:cBhvr>
                                      <p:to>
                                        <p:strVal val="hidden"/>
                                      </p:to>
                                    </p:set>
                                  </p:childTnLst>
                                </p:cTn>
                              </p:par>
                              <p:par>
                                <p:cTn id="209" presetID="2" presetClass="exit" presetSubtype="4" fill="hold" grpId="2" nodeType="withEffect">
                                  <p:stCondLst>
                                    <p:cond delay="0"/>
                                  </p:stCondLst>
                                  <p:childTnLst>
                                    <p:anim calcmode="lin" valueType="num">
                                      <p:cBhvr additive="base">
                                        <p:cTn id="210" dur="3000"/>
                                        <p:tgtEl>
                                          <p:spTgt spid="11"/>
                                        </p:tgtEl>
                                        <p:attrNameLst>
                                          <p:attrName>ppt_x</p:attrName>
                                        </p:attrNameLst>
                                      </p:cBhvr>
                                      <p:tavLst>
                                        <p:tav tm="0">
                                          <p:val>
                                            <p:strVal val="ppt_x"/>
                                          </p:val>
                                        </p:tav>
                                        <p:tav tm="100000">
                                          <p:val>
                                            <p:strVal val="ppt_x"/>
                                          </p:val>
                                        </p:tav>
                                      </p:tavLst>
                                    </p:anim>
                                    <p:anim calcmode="lin" valueType="num">
                                      <p:cBhvr additive="base">
                                        <p:cTn id="211" dur="3000"/>
                                        <p:tgtEl>
                                          <p:spTgt spid="11"/>
                                        </p:tgtEl>
                                        <p:attrNameLst>
                                          <p:attrName>ppt_y</p:attrName>
                                        </p:attrNameLst>
                                      </p:cBhvr>
                                      <p:tavLst>
                                        <p:tav tm="0">
                                          <p:val>
                                            <p:strVal val="ppt_y"/>
                                          </p:val>
                                        </p:tav>
                                        <p:tav tm="100000">
                                          <p:val>
                                            <p:strVal val="1+ppt_h/2"/>
                                          </p:val>
                                        </p:tav>
                                      </p:tavLst>
                                    </p:anim>
                                    <p:set>
                                      <p:cBhvr>
                                        <p:cTn id="212" dur="1" fill="hold">
                                          <p:stCondLst>
                                            <p:cond delay="2999"/>
                                          </p:stCondLst>
                                        </p:cTn>
                                        <p:tgtEl>
                                          <p:spTgt spid="11"/>
                                        </p:tgtEl>
                                        <p:attrNameLst>
                                          <p:attrName>style.visibility</p:attrName>
                                        </p:attrNameLst>
                                      </p:cBhvr>
                                      <p:to>
                                        <p:strVal val="hidden"/>
                                      </p:to>
                                    </p:set>
                                  </p:childTnLst>
                                </p:cTn>
                              </p:par>
                              <p:par>
                                <p:cTn id="213" presetID="2" presetClass="exit" presetSubtype="4"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ppt_x"/>
                                          </p:val>
                                        </p:tav>
                                      </p:tavLst>
                                    </p:anim>
                                    <p:anim calcmode="lin" valueType="num">
                                      <p:cBhvr additive="base">
                                        <p:cTn id="215" dur="3000"/>
                                        <p:tgtEl>
                                          <p:spTgt spid="12"/>
                                        </p:tgtEl>
                                        <p:attrNameLst>
                                          <p:attrName>ppt_y</p:attrName>
                                        </p:attrNameLst>
                                      </p:cBhvr>
                                      <p:tavLst>
                                        <p:tav tm="0">
                                          <p:val>
                                            <p:strVal val="ppt_y"/>
                                          </p:val>
                                        </p:tav>
                                        <p:tav tm="100000">
                                          <p:val>
                                            <p:strVal val="1+ppt_h/2"/>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4"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ppt_x"/>
                                          </p:val>
                                        </p:tav>
                                      </p:tavLst>
                                    </p:anim>
                                    <p:anim calcmode="lin" valueType="num">
                                      <p:cBhvr additive="base">
                                        <p:cTn id="219" dur="3000"/>
                                        <p:tgtEl>
                                          <p:spTgt spid="13"/>
                                        </p:tgtEl>
                                        <p:attrNameLst>
                                          <p:attrName>ppt_y</p:attrName>
                                        </p:attrNameLst>
                                      </p:cBhvr>
                                      <p:tavLst>
                                        <p:tav tm="0">
                                          <p:val>
                                            <p:strVal val="ppt_y"/>
                                          </p:val>
                                        </p:tav>
                                        <p:tav tm="100000">
                                          <p:val>
                                            <p:strVal val="1+ppt_h/2"/>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4" fill="hold" grpId="2"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ppt_x"/>
                                          </p:val>
                                        </p:tav>
                                      </p:tavLst>
                                    </p:anim>
                                    <p:anim calcmode="lin" valueType="num">
                                      <p:cBhvr additive="base">
                                        <p:cTn id="223" dur="3000"/>
                                        <p:tgtEl>
                                          <p:spTgt spid="14"/>
                                        </p:tgtEl>
                                        <p:attrNameLst>
                                          <p:attrName>ppt_y</p:attrName>
                                        </p:attrNameLst>
                                      </p:cBhvr>
                                      <p:tavLst>
                                        <p:tav tm="0">
                                          <p:val>
                                            <p:strVal val="ppt_y"/>
                                          </p:val>
                                        </p:tav>
                                        <p:tav tm="100000">
                                          <p:val>
                                            <p:strVal val="1+ppt_h/2"/>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4" fill="hold" grpId="2" nodeType="withEffect">
                                  <p:stCondLst>
                                    <p:cond delay="0"/>
                                  </p:stCondLst>
                                  <p:childTnLst>
                                    <p:anim calcmode="lin" valueType="num">
                                      <p:cBhvr additive="base">
                                        <p:cTn id="226" dur="3000"/>
                                        <p:tgtEl>
                                          <p:spTgt spid="15"/>
                                        </p:tgtEl>
                                        <p:attrNameLst>
                                          <p:attrName>ppt_x</p:attrName>
                                        </p:attrNameLst>
                                      </p:cBhvr>
                                      <p:tavLst>
                                        <p:tav tm="0">
                                          <p:val>
                                            <p:strVal val="ppt_x"/>
                                          </p:val>
                                        </p:tav>
                                        <p:tav tm="100000">
                                          <p:val>
                                            <p:strVal val="ppt_x"/>
                                          </p:val>
                                        </p:tav>
                                      </p:tavLst>
                                    </p:anim>
                                    <p:anim calcmode="lin" valueType="num">
                                      <p:cBhvr additive="base">
                                        <p:cTn id="227" dur="3000"/>
                                        <p:tgtEl>
                                          <p:spTgt spid="15"/>
                                        </p:tgtEl>
                                        <p:attrNameLst>
                                          <p:attrName>ppt_y</p:attrName>
                                        </p:attrNameLst>
                                      </p:cBhvr>
                                      <p:tavLst>
                                        <p:tav tm="0">
                                          <p:val>
                                            <p:strVal val="ppt_y"/>
                                          </p:val>
                                        </p:tav>
                                        <p:tav tm="100000">
                                          <p:val>
                                            <p:strVal val="1+ppt_h/2"/>
                                          </p:val>
                                        </p:tav>
                                      </p:tavLst>
                                    </p:anim>
                                    <p:set>
                                      <p:cBhvr>
                                        <p:cTn id="228" dur="1" fill="hold">
                                          <p:stCondLst>
                                            <p:cond delay="2999"/>
                                          </p:stCondLst>
                                        </p:cTn>
                                        <p:tgtEl>
                                          <p:spTgt spid="15"/>
                                        </p:tgtEl>
                                        <p:attrNameLst>
                                          <p:attrName>style.visibility</p:attrName>
                                        </p:attrNameLst>
                                      </p:cBhvr>
                                      <p:to>
                                        <p:strVal val="hidden"/>
                                      </p:to>
                                    </p:set>
                                  </p:childTnLst>
                                </p:cTn>
                              </p:par>
                              <p:par>
                                <p:cTn id="229" presetID="2" presetClass="exit" presetSubtype="4" fill="hold" grpId="2" nodeType="withEffect">
                                  <p:stCondLst>
                                    <p:cond delay="0"/>
                                  </p:stCondLst>
                                  <p:childTnLst>
                                    <p:anim calcmode="lin" valueType="num">
                                      <p:cBhvr additive="base">
                                        <p:cTn id="230" dur="3000"/>
                                        <p:tgtEl>
                                          <p:spTgt spid="26"/>
                                        </p:tgtEl>
                                        <p:attrNameLst>
                                          <p:attrName>ppt_x</p:attrName>
                                        </p:attrNameLst>
                                      </p:cBhvr>
                                      <p:tavLst>
                                        <p:tav tm="0">
                                          <p:val>
                                            <p:strVal val="ppt_x"/>
                                          </p:val>
                                        </p:tav>
                                        <p:tav tm="100000">
                                          <p:val>
                                            <p:strVal val="ppt_x"/>
                                          </p:val>
                                        </p:tav>
                                      </p:tavLst>
                                    </p:anim>
                                    <p:anim calcmode="lin" valueType="num">
                                      <p:cBhvr additive="base">
                                        <p:cTn id="231" dur="3000"/>
                                        <p:tgtEl>
                                          <p:spTgt spid="26"/>
                                        </p:tgtEl>
                                        <p:attrNameLst>
                                          <p:attrName>ppt_y</p:attrName>
                                        </p:attrNameLst>
                                      </p:cBhvr>
                                      <p:tavLst>
                                        <p:tav tm="0">
                                          <p:val>
                                            <p:strVal val="ppt_y"/>
                                          </p:val>
                                        </p:tav>
                                        <p:tav tm="100000">
                                          <p:val>
                                            <p:strVal val="1+ppt_h/2"/>
                                          </p:val>
                                        </p:tav>
                                      </p:tavLst>
                                    </p:anim>
                                    <p:set>
                                      <p:cBhvr>
                                        <p:cTn id="232" dur="1" fill="hold">
                                          <p:stCondLst>
                                            <p:cond delay="2999"/>
                                          </p:stCondLst>
                                        </p:cTn>
                                        <p:tgtEl>
                                          <p:spTgt spid="26"/>
                                        </p:tgtEl>
                                        <p:attrNameLst>
                                          <p:attrName>style.visibility</p:attrName>
                                        </p:attrNameLst>
                                      </p:cBhvr>
                                      <p:to>
                                        <p:strVal val="hidden"/>
                                      </p:to>
                                    </p:set>
                                  </p:childTnLst>
                                </p:cTn>
                              </p:par>
                              <p:par>
                                <p:cTn id="233" presetID="2" presetClass="exit" presetSubtype="4" fill="hold" grpId="2" nodeType="withEffect">
                                  <p:stCondLst>
                                    <p:cond delay="0"/>
                                  </p:stCondLst>
                                  <p:childTnLst>
                                    <p:anim calcmode="lin" valueType="num">
                                      <p:cBhvr additive="base">
                                        <p:cTn id="234" dur="3000"/>
                                        <p:tgtEl>
                                          <p:spTgt spid="27"/>
                                        </p:tgtEl>
                                        <p:attrNameLst>
                                          <p:attrName>ppt_x</p:attrName>
                                        </p:attrNameLst>
                                      </p:cBhvr>
                                      <p:tavLst>
                                        <p:tav tm="0">
                                          <p:val>
                                            <p:strVal val="ppt_x"/>
                                          </p:val>
                                        </p:tav>
                                        <p:tav tm="100000">
                                          <p:val>
                                            <p:strVal val="ppt_x"/>
                                          </p:val>
                                        </p:tav>
                                      </p:tavLst>
                                    </p:anim>
                                    <p:anim calcmode="lin" valueType="num">
                                      <p:cBhvr additive="base">
                                        <p:cTn id="235" dur="3000"/>
                                        <p:tgtEl>
                                          <p:spTgt spid="27"/>
                                        </p:tgtEl>
                                        <p:attrNameLst>
                                          <p:attrName>ppt_y</p:attrName>
                                        </p:attrNameLst>
                                      </p:cBhvr>
                                      <p:tavLst>
                                        <p:tav tm="0">
                                          <p:val>
                                            <p:strVal val="ppt_y"/>
                                          </p:val>
                                        </p:tav>
                                        <p:tav tm="100000">
                                          <p:val>
                                            <p:strVal val="1+ppt_h/2"/>
                                          </p:val>
                                        </p:tav>
                                      </p:tavLst>
                                    </p:anim>
                                    <p:set>
                                      <p:cBhvr>
                                        <p:cTn id="236" dur="1" fill="hold">
                                          <p:stCondLst>
                                            <p:cond delay="2999"/>
                                          </p:stCondLst>
                                        </p:cTn>
                                        <p:tgtEl>
                                          <p:spTgt spid="27"/>
                                        </p:tgtEl>
                                        <p:attrNameLst>
                                          <p:attrName>style.visibility</p:attrName>
                                        </p:attrNameLst>
                                      </p:cBhvr>
                                      <p:to>
                                        <p:strVal val="hidden"/>
                                      </p:to>
                                    </p:set>
                                  </p:childTnLst>
                                </p:cTn>
                              </p:par>
                              <p:par>
                                <p:cTn id="237" presetID="2" presetClass="exit" presetSubtype="4" fill="hold" grpId="2" nodeType="withEffect">
                                  <p:stCondLst>
                                    <p:cond delay="0"/>
                                  </p:stCondLst>
                                  <p:childTnLst>
                                    <p:anim calcmode="lin" valueType="num">
                                      <p:cBhvr additive="base">
                                        <p:cTn id="238" dur="3000"/>
                                        <p:tgtEl>
                                          <p:spTgt spid="28"/>
                                        </p:tgtEl>
                                        <p:attrNameLst>
                                          <p:attrName>ppt_x</p:attrName>
                                        </p:attrNameLst>
                                      </p:cBhvr>
                                      <p:tavLst>
                                        <p:tav tm="0">
                                          <p:val>
                                            <p:strVal val="ppt_x"/>
                                          </p:val>
                                        </p:tav>
                                        <p:tav tm="100000">
                                          <p:val>
                                            <p:strVal val="ppt_x"/>
                                          </p:val>
                                        </p:tav>
                                      </p:tavLst>
                                    </p:anim>
                                    <p:anim calcmode="lin" valueType="num">
                                      <p:cBhvr additive="base">
                                        <p:cTn id="239" dur="3000"/>
                                        <p:tgtEl>
                                          <p:spTgt spid="28"/>
                                        </p:tgtEl>
                                        <p:attrNameLst>
                                          <p:attrName>ppt_y</p:attrName>
                                        </p:attrNameLst>
                                      </p:cBhvr>
                                      <p:tavLst>
                                        <p:tav tm="0">
                                          <p:val>
                                            <p:strVal val="ppt_y"/>
                                          </p:val>
                                        </p:tav>
                                        <p:tav tm="100000">
                                          <p:val>
                                            <p:strVal val="1+ppt_h/2"/>
                                          </p:val>
                                        </p:tav>
                                      </p:tavLst>
                                    </p:anim>
                                    <p:set>
                                      <p:cBhvr>
                                        <p:cTn id="240" dur="1" fill="hold">
                                          <p:stCondLst>
                                            <p:cond delay="2999"/>
                                          </p:stCondLst>
                                        </p:cTn>
                                        <p:tgtEl>
                                          <p:spTgt spid="28"/>
                                        </p:tgtEl>
                                        <p:attrNameLst>
                                          <p:attrName>style.visibility</p:attrName>
                                        </p:attrNameLst>
                                      </p:cBhvr>
                                      <p:to>
                                        <p:strVal val="hidden"/>
                                      </p:to>
                                    </p:set>
                                  </p:childTnLst>
                                </p:cTn>
                              </p:par>
                              <p:par>
                                <p:cTn id="241" presetID="2" presetClass="exit" presetSubtype="4" fill="hold" grpId="2" nodeType="withEffect">
                                  <p:stCondLst>
                                    <p:cond delay="0"/>
                                  </p:stCondLst>
                                  <p:childTnLst>
                                    <p:anim calcmode="lin" valueType="num">
                                      <p:cBhvr additive="base">
                                        <p:cTn id="242" dur="3000"/>
                                        <p:tgtEl>
                                          <p:spTgt spid="29"/>
                                        </p:tgtEl>
                                        <p:attrNameLst>
                                          <p:attrName>ppt_x</p:attrName>
                                        </p:attrNameLst>
                                      </p:cBhvr>
                                      <p:tavLst>
                                        <p:tav tm="0">
                                          <p:val>
                                            <p:strVal val="ppt_x"/>
                                          </p:val>
                                        </p:tav>
                                        <p:tav tm="100000">
                                          <p:val>
                                            <p:strVal val="ppt_x"/>
                                          </p:val>
                                        </p:tav>
                                      </p:tavLst>
                                    </p:anim>
                                    <p:anim calcmode="lin" valueType="num">
                                      <p:cBhvr additive="base">
                                        <p:cTn id="243" dur="3000"/>
                                        <p:tgtEl>
                                          <p:spTgt spid="29"/>
                                        </p:tgtEl>
                                        <p:attrNameLst>
                                          <p:attrName>ppt_y</p:attrName>
                                        </p:attrNameLst>
                                      </p:cBhvr>
                                      <p:tavLst>
                                        <p:tav tm="0">
                                          <p:val>
                                            <p:strVal val="ppt_y"/>
                                          </p:val>
                                        </p:tav>
                                        <p:tav tm="100000">
                                          <p:val>
                                            <p:strVal val="1+ppt_h/2"/>
                                          </p:val>
                                        </p:tav>
                                      </p:tavLst>
                                    </p:anim>
                                    <p:set>
                                      <p:cBhvr>
                                        <p:cTn id="244" dur="1" fill="hold">
                                          <p:stCondLst>
                                            <p:cond delay="2999"/>
                                          </p:stCondLst>
                                        </p:cTn>
                                        <p:tgtEl>
                                          <p:spTgt spid="29"/>
                                        </p:tgtEl>
                                        <p:attrNameLst>
                                          <p:attrName>style.visibility</p:attrName>
                                        </p:attrNameLst>
                                      </p:cBhvr>
                                      <p:to>
                                        <p:strVal val="hidden"/>
                                      </p:to>
                                    </p:set>
                                  </p:childTnLst>
                                </p:cTn>
                              </p:par>
                              <p:par>
                                <p:cTn id="245" presetID="2" presetClass="exit" presetSubtype="4" fill="hold" grpId="2" nodeType="withEffect">
                                  <p:stCondLst>
                                    <p:cond delay="0"/>
                                  </p:stCondLst>
                                  <p:childTnLst>
                                    <p:anim calcmode="lin" valueType="num">
                                      <p:cBhvr additive="base">
                                        <p:cTn id="246" dur="3000"/>
                                        <p:tgtEl>
                                          <p:spTgt spid="30"/>
                                        </p:tgtEl>
                                        <p:attrNameLst>
                                          <p:attrName>ppt_x</p:attrName>
                                        </p:attrNameLst>
                                      </p:cBhvr>
                                      <p:tavLst>
                                        <p:tav tm="0">
                                          <p:val>
                                            <p:strVal val="ppt_x"/>
                                          </p:val>
                                        </p:tav>
                                        <p:tav tm="100000">
                                          <p:val>
                                            <p:strVal val="ppt_x"/>
                                          </p:val>
                                        </p:tav>
                                      </p:tavLst>
                                    </p:anim>
                                    <p:anim calcmode="lin" valueType="num">
                                      <p:cBhvr additive="base">
                                        <p:cTn id="247" dur="3000"/>
                                        <p:tgtEl>
                                          <p:spTgt spid="30"/>
                                        </p:tgtEl>
                                        <p:attrNameLst>
                                          <p:attrName>ppt_y</p:attrName>
                                        </p:attrNameLst>
                                      </p:cBhvr>
                                      <p:tavLst>
                                        <p:tav tm="0">
                                          <p:val>
                                            <p:strVal val="ppt_y"/>
                                          </p:val>
                                        </p:tav>
                                        <p:tav tm="100000">
                                          <p:val>
                                            <p:strVal val="1+ppt_h/2"/>
                                          </p:val>
                                        </p:tav>
                                      </p:tavLst>
                                    </p:anim>
                                    <p:set>
                                      <p:cBhvr>
                                        <p:cTn id="248" dur="1" fill="hold">
                                          <p:stCondLst>
                                            <p:cond delay="2999"/>
                                          </p:stCondLst>
                                        </p:cTn>
                                        <p:tgtEl>
                                          <p:spTgt spid="30"/>
                                        </p:tgtEl>
                                        <p:attrNameLst>
                                          <p:attrName>style.visibility</p:attrName>
                                        </p:attrNameLst>
                                      </p:cBhvr>
                                      <p:to>
                                        <p:strVal val="hidden"/>
                                      </p:to>
                                    </p:set>
                                  </p:childTnLst>
                                </p:cTn>
                              </p:par>
                              <p:par>
                                <p:cTn id="249" presetID="2" presetClass="exit" presetSubtype="1" fill="hold" grpId="2" nodeType="withEffect">
                                  <p:stCondLst>
                                    <p:cond delay="0"/>
                                  </p:stCondLst>
                                  <p:childTnLst>
                                    <p:anim calcmode="lin" valueType="num">
                                      <p:cBhvr additive="base">
                                        <p:cTn id="250" dur="3000"/>
                                        <p:tgtEl>
                                          <p:spTgt spid="16"/>
                                        </p:tgtEl>
                                        <p:attrNameLst>
                                          <p:attrName>ppt_x</p:attrName>
                                        </p:attrNameLst>
                                      </p:cBhvr>
                                      <p:tavLst>
                                        <p:tav tm="0">
                                          <p:val>
                                            <p:strVal val="ppt_x"/>
                                          </p:val>
                                        </p:tav>
                                        <p:tav tm="100000">
                                          <p:val>
                                            <p:strVal val="ppt_x"/>
                                          </p:val>
                                        </p:tav>
                                      </p:tavLst>
                                    </p:anim>
                                    <p:anim calcmode="lin" valueType="num">
                                      <p:cBhvr additive="base">
                                        <p:cTn id="251" dur="3000"/>
                                        <p:tgtEl>
                                          <p:spTgt spid="16"/>
                                        </p:tgtEl>
                                        <p:attrNameLst>
                                          <p:attrName>ppt_y</p:attrName>
                                        </p:attrNameLst>
                                      </p:cBhvr>
                                      <p:tavLst>
                                        <p:tav tm="0">
                                          <p:val>
                                            <p:strVal val="ppt_y"/>
                                          </p:val>
                                        </p:tav>
                                        <p:tav tm="100000">
                                          <p:val>
                                            <p:strVal val="0-ppt_h/2"/>
                                          </p:val>
                                        </p:tav>
                                      </p:tavLst>
                                    </p:anim>
                                    <p:set>
                                      <p:cBhvr>
                                        <p:cTn id="252" dur="1" fill="hold">
                                          <p:stCondLst>
                                            <p:cond delay="2999"/>
                                          </p:stCondLst>
                                        </p:cTn>
                                        <p:tgtEl>
                                          <p:spTgt spid="16"/>
                                        </p:tgtEl>
                                        <p:attrNameLst>
                                          <p:attrName>style.visibility</p:attrName>
                                        </p:attrNameLst>
                                      </p:cBhvr>
                                      <p:to>
                                        <p:strVal val="hidden"/>
                                      </p:to>
                                    </p:set>
                                  </p:childTnLst>
                                </p:cTn>
                              </p:par>
                              <p:par>
                                <p:cTn id="253" presetID="2" presetClass="exit" presetSubtype="1" fill="hold" grpId="2" nodeType="withEffect">
                                  <p:stCondLst>
                                    <p:cond delay="0"/>
                                  </p:stCondLst>
                                  <p:childTnLst>
                                    <p:anim calcmode="lin" valueType="num">
                                      <p:cBhvr additive="base">
                                        <p:cTn id="254" dur="3000"/>
                                        <p:tgtEl>
                                          <p:spTgt spid="17"/>
                                        </p:tgtEl>
                                        <p:attrNameLst>
                                          <p:attrName>ppt_x</p:attrName>
                                        </p:attrNameLst>
                                      </p:cBhvr>
                                      <p:tavLst>
                                        <p:tav tm="0">
                                          <p:val>
                                            <p:strVal val="ppt_x"/>
                                          </p:val>
                                        </p:tav>
                                        <p:tav tm="100000">
                                          <p:val>
                                            <p:strVal val="ppt_x"/>
                                          </p:val>
                                        </p:tav>
                                      </p:tavLst>
                                    </p:anim>
                                    <p:anim calcmode="lin" valueType="num">
                                      <p:cBhvr additive="base">
                                        <p:cTn id="255" dur="3000"/>
                                        <p:tgtEl>
                                          <p:spTgt spid="17"/>
                                        </p:tgtEl>
                                        <p:attrNameLst>
                                          <p:attrName>ppt_y</p:attrName>
                                        </p:attrNameLst>
                                      </p:cBhvr>
                                      <p:tavLst>
                                        <p:tav tm="0">
                                          <p:val>
                                            <p:strVal val="ppt_y"/>
                                          </p:val>
                                        </p:tav>
                                        <p:tav tm="100000">
                                          <p:val>
                                            <p:strVal val="0-ppt_h/2"/>
                                          </p:val>
                                        </p:tav>
                                      </p:tavLst>
                                    </p:anim>
                                    <p:set>
                                      <p:cBhvr>
                                        <p:cTn id="256" dur="1" fill="hold">
                                          <p:stCondLst>
                                            <p:cond delay="2999"/>
                                          </p:stCondLst>
                                        </p:cTn>
                                        <p:tgtEl>
                                          <p:spTgt spid="17"/>
                                        </p:tgtEl>
                                        <p:attrNameLst>
                                          <p:attrName>style.visibility</p:attrName>
                                        </p:attrNameLst>
                                      </p:cBhvr>
                                      <p:to>
                                        <p:strVal val="hidden"/>
                                      </p:to>
                                    </p:set>
                                  </p:childTnLst>
                                </p:cTn>
                              </p:par>
                              <p:par>
                                <p:cTn id="257" presetID="2" presetClass="exit" presetSubtype="1" fill="hold" grpId="2" nodeType="withEffect">
                                  <p:stCondLst>
                                    <p:cond delay="0"/>
                                  </p:stCondLst>
                                  <p:childTnLst>
                                    <p:anim calcmode="lin" valueType="num">
                                      <p:cBhvr additive="base">
                                        <p:cTn id="258" dur="3000"/>
                                        <p:tgtEl>
                                          <p:spTgt spid="18"/>
                                        </p:tgtEl>
                                        <p:attrNameLst>
                                          <p:attrName>ppt_x</p:attrName>
                                        </p:attrNameLst>
                                      </p:cBhvr>
                                      <p:tavLst>
                                        <p:tav tm="0">
                                          <p:val>
                                            <p:strVal val="ppt_x"/>
                                          </p:val>
                                        </p:tav>
                                        <p:tav tm="100000">
                                          <p:val>
                                            <p:strVal val="ppt_x"/>
                                          </p:val>
                                        </p:tav>
                                      </p:tavLst>
                                    </p:anim>
                                    <p:anim calcmode="lin" valueType="num">
                                      <p:cBhvr additive="base">
                                        <p:cTn id="259" dur="3000"/>
                                        <p:tgtEl>
                                          <p:spTgt spid="18"/>
                                        </p:tgtEl>
                                        <p:attrNameLst>
                                          <p:attrName>ppt_y</p:attrName>
                                        </p:attrNameLst>
                                      </p:cBhvr>
                                      <p:tavLst>
                                        <p:tav tm="0">
                                          <p:val>
                                            <p:strVal val="ppt_y"/>
                                          </p:val>
                                        </p:tav>
                                        <p:tav tm="100000">
                                          <p:val>
                                            <p:strVal val="0-ppt_h/2"/>
                                          </p:val>
                                        </p:tav>
                                      </p:tavLst>
                                    </p:anim>
                                    <p:set>
                                      <p:cBhvr>
                                        <p:cTn id="260" dur="1" fill="hold">
                                          <p:stCondLst>
                                            <p:cond delay="2999"/>
                                          </p:stCondLst>
                                        </p:cTn>
                                        <p:tgtEl>
                                          <p:spTgt spid="18"/>
                                        </p:tgtEl>
                                        <p:attrNameLst>
                                          <p:attrName>style.visibility</p:attrName>
                                        </p:attrNameLst>
                                      </p:cBhvr>
                                      <p:to>
                                        <p:strVal val="hidden"/>
                                      </p:to>
                                    </p:set>
                                  </p:childTnLst>
                                </p:cTn>
                              </p:par>
                              <p:par>
                                <p:cTn id="261" presetID="2" presetClass="exit" presetSubtype="1" fill="hold" grpId="2" nodeType="withEffect">
                                  <p:stCondLst>
                                    <p:cond delay="0"/>
                                  </p:stCondLst>
                                  <p:childTnLst>
                                    <p:anim calcmode="lin" valueType="num">
                                      <p:cBhvr additive="base">
                                        <p:cTn id="262" dur="3000"/>
                                        <p:tgtEl>
                                          <p:spTgt spid="19"/>
                                        </p:tgtEl>
                                        <p:attrNameLst>
                                          <p:attrName>ppt_x</p:attrName>
                                        </p:attrNameLst>
                                      </p:cBhvr>
                                      <p:tavLst>
                                        <p:tav tm="0">
                                          <p:val>
                                            <p:strVal val="ppt_x"/>
                                          </p:val>
                                        </p:tav>
                                        <p:tav tm="100000">
                                          <p:val>
                                            <p:strVal val="ppt_x"/>
                                          </p:val>
                                        </p:tav>
                                      </p:tavLst>
                                    </p:anim>
                                    <p:anim calcmode="lin" valueType="num">
                                      <p:cBhvr additive="base">
                                        <p:cTn id="263" dur="3000"/>
                                        <p:tgtEl>
                                          <p:spTgt spid="19"/>
                                        </p:tgtEl>
                                        <p:attrNameLst>
                                          <p:attrName>ppt_y</p:attrName>
                                        </p:attrNameLst>
                                      </p:cBhvr>
                                      <p:tavLst>
                                        <p:tav tm="0">
                                          <p:val>
                                            <p:strVal val="ppt_y"/>
                                          </p:val>
                                        </p:tav>
                                        <p:tav tm="100000">
                                          <p:val>
                                            <p:strVal val="0-ppt_h/2"/>
                                          </p:val>
                                        </p:tav>
                                      </p:tavLst>
                                    </p:anim>
                                    <p:set>
                                      <p:cBhvr>
                                        <p:cTn id="264" dur="1" fill="hold">
                                          <p:stCondLst>
                                            <p:cond delay="2999"/>
                                          </p:stCondLst>
                                        </p:cTn>
                                        <p:tgtEl>
                                          <p:spTgt spid="19"/>
                                        </p:tgtEl>
                                        <p:attrNameLst>
                                          <p:attrName>style.visibility</p:attrName>
                                        </p:attrNameLst>
                                      </p:cBhvr>
                                      <p:to>
                                        <p:strVal val="hidden"/>
                                      </p:to>
                                    </p:set>
                                  </p:childTnLst>
                                </p:cTn>
                              </p:par>
                              <p:par>
                                <p:cTn id="265" presetID="2" presetClass="exit" presetSubtype="1" fill="hold" grpId="2" nodeType="withEffect">
                                  <p:stCondLst>
                                    <p:cond delay="0"/>
                                  </p:stCondLst>
                                  <p:childTnLst>
                                    <p:anim calcmode="lin" valueType="num">
                                      <p:cBhvr additive="base">
                                        <p:cTn id="266" dur="3000"/>
                                        <p:tgtEl>
                                          <p:spTgt spid="20"/>
                                        </p:tgtEl>
                                        <p:attrNameLst>
                                          <p:attrName>ppt_x</p:attrName>
                                        </p:attrNameLst>
                                      </p:cBhvr>
                                      <p:tavLst>
                                        <p:tav tm="0">
                                          <p:val>
                                            <p:strVal val="ppt_x"/>
                                          </p:val>
                                        </p:tav>
                                        <p:tav tm="100000">
                                          <p:val>
                                            <p:strVal val="ppt_x"/>
                                          </p:val>
                                        </p:tav>
                                      </p:tavLst>
                                    </p:anim>
                                    <p:anim calcmode="lin" valueType="num">
                                      <p:cBhvr additive="base">
                                        <p:cTn id="267" dur="3000"/>
                                        <p:tgtEl>
                                          <p:spTgt spid="20"/>
                                        </p:tgtEl>
                                        <p:attrNameLst>
                                          <p:attrName>ppt_y</p:attrName>
                                        </p:attrNameLst>
                                      </p:cBhvr>
                                      <p:tavLst>
                                        <p:tav tm="0">
                                          <p:val>
                                            <p:strVal val="ppt_y"/>
                                          </p:val>
                                        </p:tav>
                                        <p:tav tm="100000">
                                          <p:val>
                                            <p:strVal val="0-ppt_h/2"/>
                                          </p:val>
                                        </p:tav>
                                      </p:tavLst>
                                    </p:anim>
                                    <p:set>
                                      <p:cBhvr>
                                        <p:cTn id="268" dur="1" fill="hold">
                                          <p:stCondLst>
                                            <p:cond delay="2999"/>
                                          </p:stCondLst>
                                        </p:cTn>
                                        <p:tgtEl>
                                          <p:spTgt spid="20"/>
                                        </p:tgtEl>
                                        <p:attrNameLst>
                                          <p:attrName>style.visibility</p:attrName>
                                        </p:attrNameLst>
                                      </p:cBhvr>
                                      <p:to>
                                        <p:strVal val="hidden"/>
                                      </p:to>
                                    </p:set>
                                  </p:childTnLst>
                                </p:cTn>
                              </p:par>
                              <p:par>
                                <p:cTn id="269" presetID="2" presetClass="exit" presetSubtype="1" fill="hold" grpId="2" nodeType="withEffect">
                                  <p:stCondLst>
                                    <p:cond delay="0"/>
                                  </p:stCondLst>
                                  <p:childTnLst>
                                    <p:anim calcmode="lin" valueType="num">
                                      <p:cBhvr additive="base">
                                        <p:cTn id="270" dur="3000"/>
                                        <p:tgtEl>
                                          <p:spTgt spid="21"/>
                                        </p:tgtEl>
                                        <p:attrNameLst>
                                          <p:attrName>ppt_x</p:attrName>
                                        </p:attrNameLst>
                                      </p:cBhvr>
                                      <p:tavLst>
                                        <p:tav tm="0">
                                          <p:val>
                                            <p:strVal val="ppt_x"/>
                                          </p:val>
                                        </p:tav>
                                        <p:tav tm="100000">
                                          <p:val>
                                            <p:strVal val="ppt_x"/>
                                          </p:val>
                                        </p:tav>
                                      </p:tavLst>
                                    </p:anim>
                                    <p:anim calcmode="lin" valueType="num">
                                      <p:cBhvr additive="base">
                                        <p:cTn id="271" dur="3000"/>
                                        <p:tgtEl>
                                          <p:spTgt spid="21"/>
                                        </p:tgtEl>
                                        <p:attrNameLst>
                                          <p:attrName>ppt_y</p:attrName>
                                        </p:attrNameLst>
                                      </p:cBhvr>
                                      <p:tavLst>
                                        <p:tav tm="0">
                                          <p:val>
                                            <p:strVal val="ppt_y"/>
                                          </p:val>
                                        </p:tav>
                                        <p:tav tm="100000">
                                          <p:val>
                                            <p:strVal val="0-ppt_h/2"/>
                                          </p:val>
                                        </p:tav>
                                      </p:tavLst>
                                    </p:anim>
                                    <p:set>
                                      <p:cBhvr>
                                        <p:cTn id="272" dur="1" fill="hold">
                                          <p:stCondLst>
                                            <p:cond delay="2999"/>
                                          </p:stCondLst>
                                        </p:cTn>
                                        <p:tgtEl>
                                          <p:spTgt spid="21"/>
                                        </p:tgtEl>
                                        <p:attrNameLst>
                                          <p:attrName>style.visibility</p:attrName>
                                        </p:attrNameLst>
                                      </p:cBhvr>
                                      <p:to>
                                        <p:strVal val="hidden"/>
                                      </p:to>
                                    </p:set>
                                  </p:childTnLst>
                                </p:cTn>
                              </p:par>
                              <p:par>
                                <p:cTn id="273" presetID="2" presetClass="exit" presetSubtype="1" fill="hold" grpId="2" nodeType="withEffect">
                                  <p:stCondLst>
                                    <p:cond delay="0"/>
                                  </p:stCondLst>
                                  <p:childTnLst>
                                    <p:anim calcmode="lin" valueType="num">
                                      <p:cBhvr additive="base">
                                        <p:cTn id="274" dur="3000"/>
                                        <p:tgtEl>
                                          <p:spTgt spid="22"/>
                                        </p:tgtEl>
                                        <p:attrNameLst>
                                          <p:attrName>ppt_x</p:attrName>
                                        </p:attrNameLst>
                                      </p:cBhvr>
                                      <p:tavLst>
                                        <p:tav tm="0">
                                          <p:val>
                                            <p:strVal val="ppt_x"/>
                                          </p:val>
                                        </p:tav>
                                        <p:tav tm="100000">
                                          <p:val>
                                            <p:strVal val="ppt_x"/>
                                          </p:val>
                                        </p:tav>
                                      </p:tavLst>
                                    </p:anim>
                                    <p:anim calcmode="lin" valueType="num">
                                      <p:cBhvr additive="base">
                                        <p:cTn id="275" dur="3000"/>
                                        <p:tgtEl>
                                          <p:spTgt spid="22"/>
                                        </p:tgtEl>
                                        <p:attrNameLst>
                                          <p:attrName>ppt_y</p:attrName>
                                        </p:attrNameLst>
                                      </p:cBhvr>
                                      <p:tavLst>
                                        <p:tav tm="0">
                                          <p:val>
                                            <p:strVal val="ppt_y"/>
                                          </p:val>
                                        </p:tav>
                                        <p:tav tm="100000">
                                          <p:val>
                                            <p:strVal val="0-ppt_h/2"/>
                                          </p:val>
                                        </p:tav>
                                      </p:tavLst>
                                    </p:anim>
                                    <p:set>
                                      <p:cBhvr>
                                        <p:cTn id="276" dur="1" fill="hold">
                                          <p:stCondLst>
                                            <p:cond delay="2999"/>
                                          </p:stCondLst>
                                        </p:cTn>
                                        <p:tgtEl>
                                          <p:spTgt spid="22"/>
                                        </p:tgtEl>
                                        <p:attrNameLst>
                                          <p:attrName>style.visibility</p:attrName>
                                        </p:attrNameLst>
                                      </p:cBhvr>
                                      <p:to>
                                        <p:strVal val="hidden"/>
                                      </p:to>
                                    </p:set>
                                  </p:childTnLst>
                                </p:cTn>
                              </p:par>
                              <p:par>
                                <p:cTn id="277" presetID="2" presetClass="exit" presetSubtype="1" fill="hold" grpId="2" nodeType="withEffect">
                                  <p:stCondLst>
                                    <p:cond delay="0"/>
                                  </p:stCondLst>
                                  <p:childTnLst>
                                    <p:anim calcmode="lin" valueType="num">
                                      <p:cBhvr additive="base">
                                        <p:cTn id="278" dur="3000"/>
                                        <p:tgtEl>
                                          <p:spTgt spid="23"/>
                                        </p:tgtEl>
                                        <p:attrNameLst>
                                          <p:attrName>ppt_x</p:attrName>
                                        </p:attrNameLst>
                                      </p:cBhvr>
                                      <p:tavLst>
                                        <p:tav tm="0">
                                          <p:val>
                                            <p:strVal val="ppt_x"/>
                                          </p:val>
                                        </p:tav>
                                        <p:tav tm="100000">
                                          <p:val>
                                            <p:strVal val="ppt_x"/>
                                          </p:val>
                                        </p:tav>
                                      </p:tavLst>
                                    </p:anim>
                                    <p:anim calcmode="lin" valueType="num">
                                      <p:cBhvr additive="base">
                                        <p:cTn id="279" dur="3000"/>
                                        <p:tgtEl>
                                          <p:spTgt spid="23"/>
                                        </p:tgtEl>
                                        <p:attrNameLst>
                                          <p:attrName>ppt_y</p:attrName>
                                        </p:attrNameLst>
                                      </p:cBhvr>
                                      <p:tavLst>
                                        <p:tav tm="0">
                                          <p:val>
                                            <p:strVal val="ppt_y"/>
                                          </p:val>
                                        </p:tav>
                                        <p:tav tm="100000">
                                          <p:val>
                                            <p:strVal val="0-ppt_h/2"/>
                                          </p:val>
                                        </p:tav>
                                      </p:tavLst>
                                    </p:anim>
                                    <p:set>
                                      <p:cBhvr>
                                        <p:cTn id="280" dur="1" fill="hold">
                                          <p:stCondLst>
                                            <p:cond delay="2999"/>
                                          </p:stCondLst>
                                        </p:cTn>
                                        <p:tgtEl>
                                          <p:spTgt spid="23"/>
                                        </p:tgtEl>
                                        <p:attrNameLst>
                                          <p:attrName>style.visibility</p:attrName>
                                        </p:attrNameLst>
                                      </p:cBhvr>
                                      <p:to>
                                        <p:strVal val="hidden"/>
                                      </p:to>
                                    </p:set>
                                  </p:childTnLst>
                                </p:cTn>
                              </p:par>
                              <p:par>
                                <p:cTn id="281" presetID="2" presetClass="exit" presetSubtype="1" fill="hold" grpId="2" nodeType="withEffect">
                                  <p:stCondLst>
                                    <p:cond delay="0"/>
                                  </p:stCondLst>
                                  <p:childTnLst>
                                    <p:anim calcmode="lin" valueType="num">
                                      <p:cBhvr additive="base">
                                        <p:cTn id="282" dur="3000"/>
                                        <p:tgtEl>
                                          <p:spTgt spid="24"/>
                                        </p:tgtEl>
                                        <p:attrNameLst>
                                          <p:attrName>ppt_x</p:attrName>
                                        </p:attrNameLst>
                                      </p:cBhvr>
                                      <p:tavLst>
                                        <p:tav tm="0">
                                          <p:val>
                                            <p:strVal val="ppt_x"/>
                                          </p:val>
                                        </p:tav>
                                        <p:tav tm="100000">
                                          <p:val>
                                            <p:strVal val="ppt_x"/>
                                          </p:val>
                                        </p:tav>
                                      </p:tavLst>
                                    </p:anim>
                                    <p:anim calcmode="lin" valueType="num">
                                      <p:cBhvr additive="base">
                                        <p:cTn id="283" dur="3000"/>
                                        <p:tgtEl>
                                          <p:spTgt spid="24"/>
                                        </p:tgtEl>
                                        <p:attrNameLst>
                                          <p:attrName>ppt_y</p:attrName>
                                        </p:attrNameLst>
                                      </p:cBhvr>
                                      <p:tavLst>
                                        <p:tav tm="0">
                                          <p:val>
                                            <p:strVal val="ppt_y"/>
                                          </p:val>
                                        </p:tav>
                                        <p:tav tm="100000">
                                          <p:val>
                                            <p:strVal val="0-ppt_h/2"/>
                                          </p:val>
                                        </p:tav>
                                      </p:tavLst>
                                    </p:anim>
                                    <p:set>
                                      <p:cBhvr>
                                        <p:cTn id="284" dur="1" fill="hold">
                                          <p:stCondLst>
                                            <p:cond delay="2999"/>
                                          </p:stCondLst>
                                        </p:cTn>
                                        <p:tgtEl>
                                          <p:spTgt spid="24"/>
                                        </p:tgtEl>
                                        <p:attrNameLst>
                                          <p:attrName>style.visibility</p:attrName>
                                        </p:attrNameLst>
                                      </p:cBhvr>
                                      <p:to>
                                        <p:strVal val="hidden"/>
                                      </p:to>
                                    </p:set>
                                  </p:childTnLst>
                                </p:cTn>
                              </p:par>
                              <p:par>
                                <p:cTn id="285" presetID="2" presetClass="exit" presetSubtype="1" fill="hold" grpId="2" nodeType="withEffect">
                                  <p:stCondLst>
                                    <p:cond delay="0"/>
                                  </p:stCondLst>
                                  <p:childTnLst>
                                    <p:anim calcmode="lin" valueType="num">
                                      <p:cBhvr additive="base">
                                        <p:cTn id="286" dur="3000"/>
                                        <p:tgtEl>
                                          <p:spTgt spid="25"/>
                                        </p:tgtEl>
                                        <p:attrNameLst>
                                          <p:attrName>ppt_x</p:attrName>
                                        </p:attrNameLst>
                                      </p:cBhvr>
                                      <p:tavLst>
                                        <p:tav tm="0">
                                          <p:val>
                                            <p:strVal val="ppt_x"/>
                                          </p:val>
                                        </p:tav>
                                        <p:tav tm="100000">
                                          <p:val>
                                            <p:strVal val="ppt_x"/>
                                          </p:val>
                                        </p:tav>
                                      </p:tavLst>
                                    </p:anim>
                                    <p:anim calcmode="lin" valueType="num">
                                      <p:cBhvr additive="base">
                                        <p:cTn id="287" dur="3000"/>
                                        <p:tgtEl>
                                          <p:spTgt spid="25"/>
                                        </p:tgtEl>
                                        <p:attrNameLst>
                                          <p:attrName>ppt_y</p:attrName>
                                        </p:attrNameLst>
                                      </p:cBhvr>
                                      <p:tavLst>
                                        <p:tav tm="0">
                                          <p:val>
                                            <p:strVal val="ppt_y"/>
                                          </p:val>
                                        </p:tav>
                                        <p:tav tm="100000">
                                          <p:val>
                                            <p:strVal val="0-ppt_h/2"/>
                                          </p:val>
                                        </p:tav>
                                      </p:tavLst>
                                    </p:anim>
                                    <p:set>
                                      <p:cBhvr>
                                        <p:cTn id="288" dur="1" fill="hold">
                                          <p:stCondLst>
                                            <p:cond delay="2999"/>
                                          </p:stCondLst>
                                        </p:cTn>
                                        <p:tgtEl>
                                          <p:spTgt spid="25"/>
                                        </p:tgtEl>
                                        <p:attrNameLst>
                                          <p:attrName>style.visibility</p:attrName>
                                        </p:attrNameLst>
                                      </p:cBhvr>
                                      <p:to>
                                        <p:strVal val="hidden"/>
                                      </p:to>
                                    </p:set>
                                  </p:childTnLst>
                                </p:cTn>
                              </p:par>
                              <p:par>
                                <p:cTn id="289" presetID="2" presetClass="exit" presetSubtype="1" fill="hold" grpId="2" nodeType="withEffect">
                                  <p:stCondLst>
                                    <p:cond delay="0"/>
                                  </p:stCondLst>
                                  <p:childTnLst>
                                    <p:anim calcmode="lin" valueType="num">
                                      <p:cBhvr additive="base">
                                        <p:cTn id="290" dur="3000"/>
                                        <p:tgtEl>
                                          <p:spTgt spid="31"/>
                                        </p:tgtEl>
                                        <p:attrNameLst>
                                          <p:attrName>ppt_x</p:attrName>
                                        </p:attrNameLst>
                                      </p:cBhvr>
                                      <p:tavLst>
                                        <p:tav tm="0">
                                          <p:val>
                                            <p:strVal val="ppt_x"/>
                                          </p:val>
                                        </p:tav>
                                        <p:tav tm="100000">
                                          <p:val>
                                            <p:strVal val="ppt_x"/>
                                          </p:val>
                                        </p:tav>
                                      </p:tavLst>
                                    </p:anim>
                                    <p:anim calcmode="lin" valueType="num">
                                      <p:cBhvr additive="base">
                                        <p:cTn id="291" dur="3000"/>
                                        <p:tgtEl>
                                          <p:spTgt spid="31"/>
                                        </p:tgtEl>
                                        <p:attrNameLst>
                                          <p:attrName>ppt_y</p:attrName>
                                        </p:attrNameLst>
                                      </p:cBhvr>
                                      <p:tavLst>
                                        <p:tav tm="0">
                                          <p:val>
                                            <p:strVal val="ppt_y"/>
                                          </p:val>
                                        </p:tav>
                                        <p:tav tm="100000">
                                          <p:val>
                                            <p:strVal val="0-ppt_h/2"/>
                                          </p:val>
                                        </p:tav>
                                      </p:tavLst>
                                    </p:anim>
                                    <p:set>
                                      <p:cBhvr>
                                        <p:cTn id="292" dur="1" fill="hold">
                                          <p:stCondLst>
                                            <p:cond delay="2999"/>
                                          </p:stCondLst>
                                        </p:cTn>
                                        <p:tgtEl>
                                          <p:spTgt spid="31"/>
                                        </p:tgtEl>
                                        <p:attrNameLst>
                                          <p:attrName>style.visibility</p:attrName>
                                        </p:attrNameLst>
                                      </p:cBhvr>
                                      <p:to>
                                        <p:strVal val="hidden"/>
                                      </p:to>
                                    </p:set>
                                  </p:childTnLst>
                                </p:cTn>
                              </p:par>
                              <p:par>
                                <p:cTn id="293" presetID="2" presetClass="exit" presetSubtype="1" fill="hold" grpId="2" nodeType="withEffect">
                                  <p:stCondLst>
                                    <p:cond delay="0"/>
                                  </p:stCondLst>
                                  <p:childTnLst>
                                    <p:anim calcmode="lin" valueType="num">
                                      <p:cBhvr additive="base">
                                        <p:cTn id="294" dur="3000"/>
                                        <p:tgtEl>
                                          <p:spTgt spid="32"/>
                                        </p:tgtEl>
                                        <p:attrNameLst>
                                          <p:attrName>ppt_x</p:attrName>
                                        </p:attrNameLst>
                                      </p:cBhvr>
                                      <p:tavLst>
                                        <p:tav tm="0">
                                          <p:val>
                                            <p:strVal val="ppt_x"/>
                                          </p:val>
                                        </p:tav>
                                        <p:tav tm="100000">
                                          <p:val>
                                            <p:strVal val="ppt_x"/>
                                          </p:val>
                                        </p:tav>
                                      </p:tavLst>
                                    </p:anim>
                                    <p:anim calcmode="lin" valueType="num">
                                      <p:cBhvr additive="base">
                                        <p:cTn id="295" dur="3000"/>
                                        <p:tgtEl>
                                          <p:spTgt spid="32"/>
                                        </p:tgtEl>
                                        <p:attrNameLst>
                                          <p:attrName>ppt_y</p:attrName>
                                        </p:attrNameLst>
                                      </p:cBhvr>
                                      <p:tavLst>
                                        <p:tav tm="0">
                                          <p:val>
                                            <p:strVal val="ppt_y"/>
                                          </p:val>
                                        </p:tav>
                                        <p:tav tm="100000">
                                          <p:val>
                                            <p:strVal val="0-ppt_h/2"/>
                                          </p:val>
                                        </p:tav>
                                      </p:tavLst>
                                    </p:anim>
                                    <p:set>
                                      <p:cBhvr>
                                        <p:cTn id="296" dur="1" fill="hold">
                                          <p:stCondLst>
                                            <p:cond delay="2999"/>
                                          </p:stCondLst>
                                        </p:cTn>
                                        <p:tgtEl>
                                          <p:spTgt spid="32"/>
                                        </p:tgtEl>
                                        <p:attrNameLst>
                                          <p:attrName>style.visibility</p:attrName>
                                        </p:attrNameLst>
                                      </p:cBhvr>
                                      <p:to>
                                        <p:strVal val="hidden"/>
                                      </p:to>
                                    </p:set>
                                  </p:childTnLst>
                                </p:cTn>
                              </p:par>
                              <p:par>
                                <p:cTn id="297" presetID="2" presetClass="exit" presetSubtype="1" fill="hold" grpId="2" nodeType="withEffect">
                                  <p:stCondLst>
                                    <p:cond delay="0"/>
                                  </p:stCondLst>
                                  <p:childTnLst>
                                    <p:anim calcmode="lin" valueType="num">
                                      <p:cBhvr additive="base">
                                        <p:cTn id="298" dur="3000"/>
                                        <p:tgtEl>
                                          <p:spTgt spid="33"/>
                                        </p:tgtEl>
                                        <p:attrNameLst>
                                          <p:attrName>ppt_x</p:attrName>
                                        </p:attrNameLst>
                                      </p:cBhvr>
                                      <p:tavLst>
                                        <p:tav tm="0">
                                          <p:val>
                                            <p:strVal val="ppt_x"/>
                                          </p:val>
                                        </p:tav>
                                        <p:tav tm="100000">
                                          <p:val>
                                            <p:strVal val="ppt_x"/>
                                          </p:val>
                                        </p:tav>
                                      </p:tavLst>
                                    </p:anim>
                                    <p:anim calcmode="lin" valueType="num">
                                      <p:cBhvr additive="base">
                                        <p:cTn id="299" dur="3000"/>
                                        <p:tgtEl>
                                          <p:spTgt spid="33"/>
                                        </p:tgtEl>
                                        <p:attrNameLst>
                                          <p:attrName>ppt_y</p:attrName>
                                        </p:attrNameLst>
                                      </p:cBhvr>
                                      <p:tavLst>
                                        <p:tav tm="0">
                                          <p:val>
                                            <p:strVal val="ppt_y"/>
                                          </p:val>
                                        </p:tav>
                                        <p:tav tm="100000">
                                          <p:val>
                                            <p:strVal val="0-ppt_h/2"/>
                                          </p:val>
                                        </p:tav>
                                      </p:tavLst>
                                    </p:anim>
                                    <p:set>
                                      <p:cBhvr>
                                        <p:cTn id="300" dur="1" fill="hold">
                                          <p:stCondLst>
                                            <p:cond delay="2999"/>
                                          </p:stCondLst>
                                        </p:cTn>
                                        <p:tgtEl>
                                          <p:spTgt spid="33"/>
                                        </p:tgtEl>
                                        <p:attrNameLst>
                                          <p:attrName>style.visibility</p:attrName>
                                        </p:attrNameLst>
                                      </p:cBhvr>
                                      <p:to>
                                        <p:strVal val="hidden"/>
                                      </p:to>
                                    </p:set>
                                  </p:childTnLst>
                                </p:cTn>
                              </p:par>
                              <p:par>
                                <p:cTn id="301" presetID="2" presetClass="exit" presetSubtype="1" fill="hold" grpId="2" nodeType="withEffect">
                                  <p:stCondLst>
                                    <p:cond delay="0"/>
                                  </p:stCondLst>
                                  <p:childTnLst>
                                    <p:anim calcmode="lin" valueType="num">
                                      <p:cBhvr additive="base">
                                        <p:cTn id="302" dur="3000"/>
                                        <p:tgtEl>
                                          <p:spTgt spid="34"/>
                                        </p:tgtEl>
                                        <p:attrNameLst>
                                          <p:attrName>ppt_x</p:attrName>
                                        </p:attrNameLst>
                                      </p:cBhvr>
                                      <p:tavLst>
                                        <p:tav tm="0">
                                          <p:val>
                                            <p:strVal val="ppt_x"/>
                                          </p:val>
                                        </p:tav>
                                        <p:tav tm="100000">
                                          <p:val>
                                            <p:strVal val="ppt_x"/>
                                          </p:val>
                                        </p:tav>
                                      </p:tavLst>
                                    </p:anim>
                                    <p:anim calcmode="lin" valueType="num">
                                      <p:cBhvr additive="base">
                                        <p:cTn id="303" dur="3000"/>
                                        <p:tgtEl>
                                          <p:spTgt spid="34"/>
                                        </p:tgtEl>
                                        <p:attrNameLst>
                                          <p:attrName>ppt_y</p:attrName>
                                        </p:attrNameLst>
                                      </p:cBhvr>
                                      <p:tavLst>
                                        <p:tav tm="0">
                                          <p:val>
                                            <p:strVal val="ppt_y"/>
                                          </p:val>
                                        </p:tav>
                                        <p:tav tm="100000">
                                          <p:val>
                                            <p:strVal val="0-ppt_h/2"/>
                                          </p:val>
                                        </p:tav>
                                      </p:tavLst>
                                    </p:anim>
                                    <p:set>
                                      <p:cBhvr>
                                        <p:cTn id="304" dur="1" fill="hold">
                                          <p:stCondLst>
                                            <p:cond delay="2999"/>
                                          </p:stCondLst>
                                        </p:cTn>
                                        <p:tgtEl>
                                          <p:spTgt spid="34"/>
                                        </p:tgtEl>
                                        <p:attrNameLst>
                                          <p:attrName>style.visibility</p:attrName>
                                        </p:attrNameLst>
                                      </p:cBhvr>
                                      <p:to>
                                        <p:strVal val="hidden"/>
                                      </p:to>
                                    </p:set>
                                  </p:childTnLst>
                                </p:cTn>
                              </p:par>
                              <p:par>
                                <p:cTn id="305" presetID="2" presetClass="exit" presetSubtype="1" fill="hold" grpId="2" nodeType="withEffect">
                                  <p:stCondLst>
                                    <p:cond delay="0"/>
                                  </p:stCondLst>
                                  <p:childTnLst>
                                    <p:anim calcmode="lin" valueType="num">
                                      <p:cBhvr additive="base">
                                        <p:cTn id="306" dur="3000"/>
                                        <p:tgtEl>
                                          <p:spTgt spid="35"/>
                                        </p:tgtEl>
                                        <p:attrNameLst>
                                          <p:attrName>ppt_x</p:attrName>
                                        </p:attrNameLst>
                                      </p:cBhvr>
                                      <p:tavLst>
                                        <p:tav tm="0">
                                          <p:val>
                                            <p:strVal val="ppt_x"/>
                                          </p:val>
                                        </p:tav>
                                        <p:tav tm="100000">
                                          <p:val>
                                            <p:strVal val="ppt_x"/>
                                          </p:val>
                                        </p:tav>
                                      </p:tavLst>
                                    </p:anim>
                                    <p:anim calcmode="lin" valueType="num">
                                      <p:cBhvr additive="base">
                                        <p:cTn id="307" dur="3000"/>
                                        <p:tgtEl>
                                          <p:spTgt spid="35"/>
                                        </p:tgtEl>
                                        <p:attrNameLst>
                                          <p:attrName>ppt_y</p:attrName>
                                        </p:attrNameLst>
                                      </p:cBhvr>
                                      <p:tavLst>
                                        <p:tav tm="0">
                                          <p:val>
                                            <p:strVal val="ppt_y"/>
                                          </p:val>
                                        </p:tav>
                                        <p:tav tm="100000">
                                          <p:val>
                                            <p:strVal val="0-ppt_h/2"/>
                                          </p:val>
                                        </p:tav>
                                      </p:tavLst>
                                    </p:anim>
                                    <p:set>
                                      <p:cBhvr>
                                        <p:cTn id="308" dur="1" fill="hold">
                                          <p:stCondLst>
                                            <p:cond delay="2999"/>
                                          </p:stCondLst>
                                        </p:cTn>
                                        <p:tgtEl>
                                          <p:spTgt spid="35"/>
                                        </p:tgtEl>
                                        <p:attrNameLst>
                                          <p:attrName>style.visibility</p:attrName>
                                        </p:attrNameLst>
                                      </p:cBhvr>
                                      <p:to>
                                        <p:strVal val="hidden"/>
                                      </p:to>
                                    </p:set>
                                  </p:childTnLst>
                                </p:cTn>
                              </p:par>
                              <p:par>
                                <p:cTn id="309" presetID="8" presetClass="emph" presetSubtype="0" fill="hold" grpId="3" nodeType="withEffect">
                                  <p:stCondLst>
                                    <p:cond delay="0"/>
                                  </p:stCondLst>
                                  <p:childTnLst>
                                    <p:animRot by="21600000">
                                      <p:cBhvr>
                                        <p:cTn id="310" dur="3000" fill="hold"/>
                                        <p:tgtEl>
                                          <p:spTgt spid="6"/>
                                        </p:tgtEl>
                                        <p:attrNameLst>
                                          <p:attrName>r</p:attrName>
                                        </p:attrNameLst>
                                      </p:cBhvr>
                                    </p:animRot>
                                  </p:childTnLst>
                                </p:cTn>
                              </p:par>
                              <p:par>
                                <p:cTn id="311" presetID="8" presetClass="emph" presetSubtype="0" fill="hold" grpId="3" nodeType="withEffect">
                                  <p:stCondLst>
                                    <p:cond delay="0"/>
                                  </p:stCondLst>
                                  <p:childTnLst>
                                    <p:animRot by="21600000">
                                      <p:cBhvr>
                                        <p:cTn id="312" dur="3000" fill="hold"/>
                                        <p:tgtEl>
                                          <p:spTgt spid="7"/>
                                        </p:tgtEl>
                                        <p:attrNameLst>
                                          <p:attrName>r</p:attrName>
                                        </p:attrNameLst>
                                      </p:cBhvr>
                                    </p:animRot>
                                  </p:childTnLst>
                                </p:cTn>
                              </p:par>
                              <p:par>
                                <p:cTn id="313" presetID="8" presetClass="emph" presetSubtype="0" fill="hold" grpId="3" nodeType="withEffect">
                                  <p:stCondLst>
                                    <p:cond delay="0"/>
                                  </p:stCondLst>
                                  <p:childTnLst>
                                    <p:animRot by="21600000">
                                      <p:cBhvr>
                                        <p:cTn id="314" dur="3000" fill="hold"/>
                                        <p:tgtEl>
                                          <p:spTgt spid="8"/>
                                        </p:tgtEl>
                                        <p:attrNameLst>
                                          <p:attrName>r</p:attrName>
                                        </p:attrNameLst>
                                      </p:cBhvr>
                                    </p:animRot>
                                  </p:childTnLst>
                                </p:cTn>
                              </p:par>
                              <p:par>
                                <p:cTn id="315" presetID="8" presetClass="emph" presetSubtype="0" fill="hold" grpId="3" nodeType="withEffect">
                                  <p:stCondLst>
                                    <p:cond delay="0"/>
                                  </p:stCondLst>
                                  <p:childTnLst>
                                    <p:animRot by="21600000">
                                      <p:cBhvr>
                                        <p:cTn id="316" dur="3000" fill="hold"/>
                                        <p:tgtEl>
                                          <p:spTgt spid="9"/>
                                        </p:tgtEl>
                                        <p:attrNameLst>
                                          <p:attrName>r</p:attrName>
                                        </p:attrNameLst>
                                      </p:cBhvr>
                                    </p:animRot>
                                  </p:childTnLst>
                                </p:cTn>
                              </p:par>
                              <p:par>
                                <p:cTn id="317" presetID="8" presetClass="emph" presetSubtype="0" fill="hold" grpId="3" nodeType="withEffect">
                                  <p:stCondLst>
                                    <p:cond delay="0"/>
                                  </p:stCondLst>
                                  <p:childTnLst>
                                    <p:animRot by="21600000">
                                      <p:cBhvr>
                                        <p:cTn id="318" dur="3000" fill="hold"/>
                                        <p:tgtEl>
                                          <p:spTgt spid="10"/>
                                        </p:tgtEl>
                                        <p:attrNameLst>
                                          <p:attrName>r</p:attrName>
                                        </p:attrNameLst>
                                      </p:cBhvr>
                                    </p:animRot>
                                  </p:childTnLst>
                                </p:cTn>
                              </p:par>
                              <p:par>
                                <p:cTn id="319" presetID="8" presetClass="emph" presetSubtype="0" fill="hold" grpId="3" nodeType="withEffect">
                                  <p:stCondLst>
                                    <p:cond delay="0"/>
                                  </p:stCondLst>
                                  <p:childTnLst>
                                    <p:animRot by="21600000">
                                      <p:cBhvr>
                                        <p:cTn id="320" dur="3000" fill="hold"/>
                                        <p:tgtEl>
                                          <p:spTgt spid="11"/>
                                        </p:tgtEl>
                                        <p:attrNameLst>
                                          <p:attrName>r</p:attrName>
                                        </p:attrNameLst>
                                      </p:cBhvr>
                                    </p:animRot>
                                  </p:childTnLst>
                                </p:cTn>
                              </p:par>
                              <p:par>
                                <p:cTn id="321" presetID="8" presetClass="emph" presetSubtype="0" fill="hold" grpId="3" nodeType="withEffect">
                                  <p:stCondLst>
                                    <p:cond delay="0"/>
                                  </p:stCondLst>
                                  <p:childTnLst>
                                    <p:animRot by="21600000">
                                      <p:cBhvr>
                                        <p:cTn id="322" dur="3000" fill="hold"/>
                                        <p:tgtEl>
                                          <p:spTgt spid="12"/>
                                        </p:tgtEl>
                                        <p:attrNameLst>
                                          <p:attrName>r</p:attrName>
                                        </p:attrNameLst>
                                      </p:cBhvr>
                                    </p:animRot>
                                  </p:childTnLst>
                                </p:cTn>
                              </p:par>
                              <p:par>
                                <p:cTn id="323" presetID="8" presetClass="emph" presetSubtype="0" fill="hold" grpId="3" nodeType="withEffect">
                                  <p:stCondLst>
                                    <p:cond delay="0"/>
                                  </p:stCondLst>
                                  <p:childTnLst>
                                    <p:animRot by="21600000">
                                      <p:cBhvr>
                                        <p:cTn id="324" dur="3000" fill="hold"/>
                                        <p:tgtEl>
                                          <p:spTgt spid="13"/>
                                        </p:tgtEl>
                                        <p:attrNameLst>
                                          <p:attrName>r</p:attrName>
                                        </p:attrNameLst>
                                      </p:cBhvr>
                                    </p:animRot>
                                  </p:childTnLst>
                                </p:cTn>
                              </p:par>
                              <p:par>
                                <p:cTn id="325" presetID="8" presetClass="emph" presetSubtype="0" fill="hold" grpId="3" nodeType="withEffect">
                                  <p:stCondLst>
                                    <p:cond delay="0"/>
                                  </p:stCondLst>
                                  <p:childTnLst>
                                    <p:animRot by="21600000">
                                      <p:cBhvr>
                                        <p:cTn id="326" dur="3000" fill="hold"/>
                                        <p:tgtEl>
                                          <p:spTgt spid="14"/>
                                        </p:tgtEl>
                                        <p:attrNameLst>
                                          <p:attrName>r</p:attrName>
                                        </p:attrNameLst>
                                      </p:cBhvr>
                                    </p:animRot>
                                  </p:childTnLst>
                                </p:cTn>
                              </p:par>
                              <p:par>
                                <p:cTn id="327" presetID="8" presetClass="emph" presetSubtype="0" fill="hold" grpId="3" nodeType="withEffect">
                                  <p:stCondLst>
                                    <p:cond delay="0"/>
                                  </p:stCondLst>
                                  <p:childTnLst>
                                    <p:animRot by="21600000">
                                      <p:cBhvr>
                                        <p:cTn id="328" dur="3000" fill="hold"/>
                                        <p:tgtEl>
                                          <p:spTgt spid="15"/>
                                        </p:tgtEl>
                                        <p:attrNameLst>
                                          <p:attrName>r</p:attrName>
                                        </p:attrNameLst>
                                      </p:cBhvr>
                                    </p:animRot>
                                  </p:childTnLst>
                                </p:cTn>
                              </p:par>
                              <p:par>
                                <p:cTn id="329" presetID="8" presetClass="emph" presetSubtype="0" fill="hold" grpId="3" nodeType="withEffect">
                                  <p:stCondLst>
                                    <p:cond delay="0"/>
                                  </p:stCondLst>
                                  <p:childTnLst>
                                    <p:animRot by="21600000">
                                      <p:cBhvr>
                                        <p:cTn id="330" dur="3000" fill="hold"/>
                                        <p:tgtEl>
                                          <p:spTgt spid="26"/>
                                        </p:tgtEl>
                                        <p:attrNameLst>
                                          <p:attrName>r</p:attrName>
                                        </p:attrNameLst>
                                      </p:cBhvr>
                                    </p:animRot>
                                  </p:childTnLst>
                                </p:cTn>
                              </p:par>
                              <p:par>
                                <p:cTn id="331" presetID="8" presetClass="emph" presetSubtype="0" fill="hold" grpId="3" nodeType="withEffect">
                                  <p:stCondLst>
                                    <p:cond delay="0"/>
                                  </p:stCondLst>
                                  <p:childTnLst>
                                    <p:animRot by="21600000">
                                      <p:cBhvr>
                                        <p:cTn id="332" dur="3000" fill="hold"/>
                                        <p:tgtEl>
                                          <p:spTgt spid="27"/>
                                        </p:tgtEl>
                                        <p:attrNameLst>
                                          <p:attrName>r</p:attrName>
                                        </p:attrNameLst>
                                      </p:cBhvr>
                                    </p:animRot>
                                  </p:childTnLst>
                                </p:cTn>
                              </p:par>
                              <p:par>
                                <p:cTn id="333" presetID="8" presetClass="emph" presetSubtype="0" fill="hold" grpId="3" nodeType="withEffect">
                                  <p:stCondLst>
                                    <p:cond delay="0"/>
                                  </p:stCondLst>
                                  <p:childTnLst>
                                    <p:animRot by="21600000">
                                      <p:cBhvr>
                                        <p:cTn id="334" dur="3000" fill="hold"/>
                                        <p:tgtEl>
                                          <p:spTgt spid="28"/>
                                        </p:tgtEl>
                                        <p:attrNameLst>
                                          <p:attrName>r</p:attrName>
                                        </p:attrNameLst>
                                      </p:cBhvr>
                                    </p:animRot>
                                  </p:childTnLst>
                                </p:cTn>
                              </p:par>
                              <p:par>
                                <p:cTn id="335" presetID="8" presetClass="emph" presetSubtype="0" fill="hold" grpId="3" nodeType="withEffect">
                                  <p:stCondLst>
                                    <p:cond delay="0"/>
                                  </p:stCondLst>
                                  <p:childTnLst>
                                    <p:animRot by="21600000">
                                      <p:cBhvr>
                                        <p:cTn id="336" dur="3000" fill="hold"/>
                                        <p:tgtEl>
                                          <p:spTgt spid="29"/>
                                        </p:tgtEl>
                                        <p:attrNameLst>
                                          <p:attrName>r</p:attrName>
                                        </p:attrNameLst>
                                      </p:cBhvr>
                                    </p:animRot>
                                  </p:childTnLst>
                                </p:cTn>
                              </p:par>
                              <p:par>
                                <p:cTn id="337" presetID="8" presetClass="emph" presetSubtype="0" fill="hold" grpId="3" nodeType="withEffect">
                                  <p:stCondLst>
                                    <p:cond delay="0"/>
                                  </p:stCondLst>
                                  <p:childTnLst>
                                    <p:animRot by="21600000">
                                      <p:cBhvr>
                                        <p:cTn id="338" dur="3000" fill="hold"/>
                                        <p:tgtEl>
                                          <p:spTgt spid="30"/>
                                        </p:tgtEl>
                                        <p:attrNameLst>
                                          <p:attrName>r</p:attrName>
                                        </p:attrNameLst>
                                      </p:cBhvr>
                                    </p:animRot>
                                  </p:childTnLst>
                                </p:cTn>
                              </p:par>
                              <p:par>
                                <p:cTn id="339" presetID="8" presetClass="emph" presetSubtype="0" fill="hold" grpId="3" nodeType="withEffect">
                                  <p:stCondLst>
                                    <p:cond delay="0"/>
                                  </p:stCondLst>
                                  <p:childTnLst>
                                    <p:animRot by="21600000">
                                      <p:cBhvr>
                                        <p:cTn id="340" dur="3000" fill="hold"/>
                                        <p:tgtEl>
                                          <p:spTgt spid="16"/>
                                        </p:tgtEl>
                                        <p:attrNameLst>
                                          <p:attrName>r</p:attrName>
                                        </p:attrNameLst>
                                      </p:cBhvr>
                                    </p:animRot>
                                  </p:childTnLst>
                                </p:cTn>
                              </p:par>
                              <p:par>
                                <p:cTn id="341" presetID="8" presetClass="emph" presetSubtype="0" fill="hold" grpId="3" nodeType="withEffect">
                                  <p:stCondLst>
                                    <p:cond delay="0"/>
                                  </p:stCondLst>
                                  <p:childTnLst>
                                    <p:animRot by="21600000">
                                      <p:cBhvr>
                                        <p:cTn id="342" dur="3000" fill="hold"/>
                                        <p:tgtEl>
                                          <p:spTgt spid="17"/>
                                        </p:tgtEl>
                                        <p:attrNameLst>
                                          <p:attrName>r</p:attrName>
                                        </p:attrNameLst>
                                      </p:cBhvr>
                                    </p:animRot>
                                  </p:childTnLst>
                                </p:cTn>
                              </p:par>
                              <p:par>
                                <p:cTn id="343" presetID="8" presetClass="emph" presetSubtype="0" fill="hold" grpId="3" nodeType="withEffect">
                                  <p:stCondLst>
                                    <p:cond delay="0"/>
                                  </p:stCondLst>
                                  <p:childTnLst>
                                    <p:animRot by="21600000">
                                      <p:cBhvr>
                                        <p:cTn id="344" dur="3000" fill="hold"/>
                                        <p:tgtEl>
                                          <p:spTgt spid="18"/>
                                        </p:tgtEl>
                                        <p:attrNameLst>
                                          <p:attrName>r</p:attrName>
                                        </p:attrNameLst>
                                      </p:cBhvr>
                                    </p:animRot>
                                  </p:childTnLst>
                                </p:cTn>
                              </p:par>
                              <p:par>
                                <p:cTn id="345" presetID="8" presetClass="emph" presetSubtype="0" fill="hold" grpId="3" nodeType="withEffect">
                                  <p:stCondLst>
                                    <p:cond delay="0"/>
                                  </p:stCondLst>
                                  <p:childTnLst>
                                    <p:animRot by="21600000">
                                      <p:cBhvr>
                                        <p:cTn id="346" dur="3000" fill="hold"/>
                                        <p:tgtEl>
                                          <p:spTgt spid="19"/>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20"/>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21"/>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22"/>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23"/>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24"/>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25"/>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31"/>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32"/>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33"/>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34"/>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35"/>
                                        </p:tgtEl>
                                        <p:attrNameLst>
                                          <p:attrName>r</p:attrName>
                                        </p:attrNameLst>
                                      </p:cBhvr>
                                    </p:animRot>
                                  </p:childTnLst>
                                </p:cTn>
                              </p:par>
                              <p:par>
                                <p:cTn id="369" presetID="23" presetClass="entr" presetSubtype="288" fill="hold" nodeType="withEffect">
                                  <p:stCondLst>
                                    <p:cond delay="0"/>
                                  </p:stCondLst>
                                  <p:childTnLst>
                                    <p:set>
                                      <p:cBhvr>
                                        <p:cTn id="370" dur="1" fill="hold">
                                          <p:stCondLst>
                                            <p:cond delay="0"/>
                                          </p:stCondLst>
                                        </p:cTn>
                                        <p:tgtEl>
                                          <p:spTgt spid="4"/>
                                        </p:tgtEl>
                                        <p:attrNameLst>
                                          <p:attrName>style.visibility</p:attrName>
                                        </p:attrNameLst>
                                      </p:cBhvr>
                                      <p:to>
                                        <p:strVal val="visible"/>
                                      </p:to>
                                    </p:set>
                                    <p:anim calcmode="lin" valueType="num">
                                      <p:cBhvr>
                                        <p:cTn id="371" dur="3000" fill="hold"/>
                                        <p:tgtEl>
                                          <p:spTgt spid="4"/>
                                        </p:tgtEl>
                                        <p:attrNameLst>
                                          <p:attrName>ppt_w</p:attrName>
                                        </p:attrNameLst>
                                      </p:cBhvr>
                                      <p:tavLst>
                                        <p:tav tm="0">
                                          <p:val>
                                            <p:strVal val="4/3*#ppt_w"/>
                                          </p:val>
                                        </p:tav>
                                        <p:tav tm="100000">
                                          <p:val>
                                            <p:strVal val="#ppt_w"/>
                                          </p:val>
                                        </p:tav>
                                      </p:tavLst>
                                    </p:anim>
                                    <p:anim calcmode="lin" valueType="num">
                                      <p:cBhvr>
                                        <p:cTn id="372" dur="3000" fill="hold"/>
                                        <p:tgtEl>
                                          <p:spTgt spid="4"/>
                                        </p:tgtEl>
                                        <p:attrNameLst>
                                          <p:attrName>ppt_h</p:attrName>
                                        </p:attrNameLst>
                                      </p:cBhvr>
                                      <p:tavLst>
                                        <p:tav tm="0">
                                          <p:val>
                                            <p:strVal val="4/3*#ppt_h"/>
                                          </p:val>
                                        </p:tav>
                                        <p:tav tm="100000">
                                          <p:val>
                                            <p:strVal val="#ppt_h"/>
                                          </p:val>
                                        </p:tav>
                                      </p:tavLst>
                                    </p:anim>
                                  </p:childTnLst>
                                </p:cTn>
                              </p:par>
                              <p:par>
                                <p:cTn id="373" presetID="16" presetClass="entr" presetSubtype="42" fill="hold" nodeType="withEffect">
                                  <p:stCondLst>
                                    <p:cond delay="0"/>
                                  </p:stCondLst>
                                  <p:childTnLst>
                                    <p:set>
                                      <p:cBhvr>
                                        <p:cTn id="374" dur="1" fill="hold">
                                          <p:stCondLst>
                                            <p:cond delay="0"/>
                                          </p:stCondLst>
                                        </p:cTn>
                                        <p:tgtEl>
                                          <p:spTgt spid="4"/>
                                        </p:tgtEl>
                                        <p:attrNameLst>
                                          <p:attrName>style.visibility</p:attrName>
                                        </p:attrNameLst>
                                      </p:cBhvr>
                                      <p:to>
                                        <p:strVal val="visible"/>
                                      </p:to>
                                    </p:set>
                                    <p:animEffect transition="in" filter="barn(outHorizontal)">
                                      <p:cBhvr>
                                        <p:cTn id="3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 (15).jpg"/>
          <p:cNvPicPr>
            <a:picLocks noChangeAspect="1"/>
          </p:cNvPicPr>
          <p:nvPr/>
        </p:nvPicPr>
        <p:blipFill>
          <a:blip r:embed="rId2"/>
          <a:stretch>
            <a:fillRect/>
          </a:stretch>
        </p:blipFill>
        <p:spPr>
          <a:xfrm>
            <a:off x="-1" y="0"/>
            <a:ext cx="9179719" cy="6858000"/>
          </a:xfrm>
          <a:prstGeom prst="rect">
            <a:avLst/>
          </a:prstGeom>
        </p:spPr>
      </p:pic>
      <p:sp>
        <p:nvSpPr>
          <p:cNvPr id="5" name="4 Medio marco"/>
          <p:cNvSpPr/>
          <p:nvPr/>
        </p:nvSpPr>
        <p:spPr>
          <a:xfrm>
            <a:off x="571472" y="419080"/>
            <a:ext cx="4286280" cy="2786082"/>
          </a:xfrm>
          <a:prstGeom prst="halfFrame">
            <a:avLst>
              <a:gd name="adj1" fmla="val 12622"/>
              <a:gd name="adj2" fmla="val 14745"/>
            </a:avLst>
          </a:prstGeom>
          <a:gradFill flip="none" rotWithShape="1">
            <a:gsLst>
              <a:gs pos="0">
                <a:schemeClr val="accent4">
                  <a:lumMod val="60000"/>
                  <a:lumOff val="4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flipH="1">
            <a:off x="4857752" y="419080"/>
            <a:ext cx="3786214" cy="2928958"/>
          </a:xfrm>
          <a:prstGeom prst="halfFrame">
            <a:avLst>
              <a:gd name="adj1" fmla="val 12112"/>
              <a:gd name="adj2" fmla="val 13417"/>
            </a:avLst>
          </a:prstGeom>
          <a:gradFill flip="none" rotWithShape="1">
            <a:gsLst>
              <a:gs pos="0">
                <a:schemeClr val="accent4">
                  <a:lumMod val="60000"/>
                  <a:lumOff val="4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6200000">
            <a:off x="1112019" y="2674139"/>
            <a:ext cx="3133748" cy="4214842"/>
          </a:xfrm>
          <a:prstGeom prst="halfFrame">
            <a:avLst>
              <a:gd name="adj1" fmla="val 12707"/>
              <a:gd name="adj2" fmla="val 11614"/>
            </a:avLst>
          </a:prstGeom>
          <a:gradFill flip="none" rotWithShape="1">
            <a:gsLst>
              <a:gs pos="0">
                <a:schemeClr val="accent4">
                  <a:lumMod val="60000"/>
                  <a:lumOff val="4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6200000" flipV="1">
            <a:off x="5183985" y="2888453"/>
            <a:ext cx="3062310" cy="3857652"/>
          </a:xfrm>
          <a:prstGeom prst="halfFrame">
            <a:avLst>
              <a:gd name="adj1" fmla="val 12707"/>
              <a:gd name="adj2" fmla="val 13159"/>
            </a:avLst>
          </a:prstGeom>
          <a:gradFill flip="none" rotWithShape="1">
            <a:gsLst>
              <a:gs pos="0">
                <a:schemeClr val="accent4">
                  <a:lumMod val="60000"/>
                  <a:lumOff val="4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a:off x="1142976" y="928670"/>
            <a:ext cx="3143272" cy="2000264"/>
          </a:xfrm>
          <a:prstGeom prst="halfFrame">
            <a:avLst>
              <a:gd name="adj1" fmla="val 16431"/>
              <a:gd name="adj2" fmla="val 17602"/>
            </a:avLst>
          </a:prstGeom>
          <a:gradFill flip="none" rotWithShape="1">
            <a:gsLst>
              <a:gs pos="0">
                <a:schemeClr val="accent4">
                  <a:lumMod val="60000"/>
                  <a:lumOff val="4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1469209" y="3102767"/>
            <a:ext cx="2419368" cy="3214710"/>
          </a:xfrm>
          <a:prstGeom prst="halfFrame">
            <a:avLst>
              <a:gd name="adj1" fmla="val 15069"/>
              <a:gd name="adj2" fmla="val 14764"/>
            </a:avLst>
          </a:prstGeom>
          <a:gradFill flip="none" rotWithShape="1">
            <a:gsLst>
              <a:gs pos="0">
                <a:schemeClr val="accent4">
                  <a:lumMod val="60000"/>
                  <a:lumOff val="4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flipH="1">
            <a:off x="5286380" y="928670"/>
            <a:ext cx="2857520" cy="2143140"/>
          </a:xfrm>
          <a:prstGeom prst="halfFrame">
            <a:avLst>
              <a:gd name="adj1" fmla="val 16556"/>
              <a:gd name="adj2" fmla="val 18750"/>
            </a:avLst>
          </a:prstGeom>
          <a:gradFill flip="none" rotWithShape="1">
            <a:gsLst>
              <a:gs pos="0">
                <a:schemeClr val="accent4">
                  <a:lumMod val="60000"/>
                  <a:lumOff val="4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1862118" y="3567114"/>
            <a:ext cx="1633550" cy="2214578"/>
          </a:xfrm>
          <a:prstGeom prst="halfFrame">
            <a:avLst>
              <a:gd name="adj1" fmla="val 19734"/>
              <a:gd name="adj2" fmla="val 21761"/>
            </a:avLst>
          </a:prstGeom>
          <a:gradFill flip="none" rotWithShape="1">
            <a:gsLst>
              <a:gs pos="0">
                <a:schemeClr val="accent4">
                  <a:lumMod val="60000"/>
                  <a:lumOff val="4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flipV="1">
            <a:off x="5576894" y="3281362"/>
            <a:ext cx="2276492" cy="2857520"/>
          </a:xfrm>
          <a:prstGeom prst="halfFrame">
            <a:avLst>
              <a:gd name="adj1" fmla="val 16891"/>
              <a:gd name="adj2" fmla="val 16506"/>
            </a:avLst>
          </a:prstGeom>
          <a:gradFill flip="none" rotWithShape="1">
            <a:gsLst>
              <a:gs pos="0">
                <a:schemeClr val="accent4">
                  <a:lumMod val="60000"/>
                  <a:lumOff val="4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a:off x="1571604" y="1357298"/>
            <a:ext cx="2071702" cy="1214446"/>
          </a:xfrm>
          <a:prstGeom prst="halfFrame">
            <a:avLst>
              <a:gd name="adj1" fmla="val 24274"/>
              <a:gd name="adj2" fmla="val 28583"/>
            </a:avLst>
          </a:prstGeom>
          <a:gradFill flip="none" rotWithShape="1">
            <a:gsLst>
              <a:gs pos="0">
                <a:schemeClr val="accent4">
                  <a:lumMod val="60000"/>
                  <a:lumOff val="4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flipH="1">
            <a:off x="5857884" y="1357298"/>
            <a:ext cx="1785950" cy="1357322"/>
          </a:xfrm>
          <a:prstGeom prst="halfFrame">
            <a:avLst>
              <a:gd name="adj1" fmla="val 22170"/>
              <a:gd name="adj2" fmla="val 24364"/>
            </a:avLst>
          </a:prstGeom>
          <a:gradFill flip="none" rotWithShape="1">
            <a:gsLst>
              <a:gs pos="0">
                <a:schemeClr val="accent4">
                  <a:lumMod val="60000"/>
                  <a:lumOff val="4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rot="16200000" flipV="1">
            <a:off x="6076960" y="3781428"/>
            <a:ext cx="1347798" cy="1785950"/>
          </a:xfrm>
          <a:prstGeom prst="halfFrame">
            <a:avLst>
              <a:gd name="adj1" fmla="val 23958"/>
              <a:gd name="adj2" fmla="val 23573"/>
            </a:avLst>
          </a:prstGeom>
          <a:gradFill flip="none" rotWithShape="1">
            <a:gsLst>
              <a:gs pos="0">
                <a:schemeClr val="accent4">
                  <a:lumMod val="60000"/>
                  <a:lumOff val="40000"/>
                </a:schemeClr>
              </a:gs>
              <a:gs pos="50000">
                <a:schemeClr val="accent4">
                  <a:lumMod val="75000"/>
                  <a:shade val="67500"/>
                  <a:satMod val="115000"/>
                </a:schemeClr>
              </a:gs>
              <a:gs pos="100000">
                <a:schemeClr val="accent4">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1+ppt_w/2"/>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1+ppt_h/2"/>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0-ppt_w/2"/>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1+ppt_w/2"/>
                                          </p:val>
                                        </p:tav>
                                      </p:tavLst>
                                    </p:anim>
                                    <p:anim calcmode="lin" valueType="num">
                                      <p:cBhvr additive="base">
                                        <p:cTn id="119" dur="3000"/>
                                        <p:tgtEl>
                                          <p:spTgt spid="7"/>
                                        </p:tgtEl>
                                        <p:attrNameLst>
                                          <p:attrName>ppt_y</p:attrName>
                                        </p:attrNameLst>
                                      </p:cBhvr>
                                      <p:tavLst>
                                        <p:tav tm="0">
                                          <p:val>
                                            <p:strVal val="ppt_y"/>
                                          </p:val>
                                        </p:tav>
                                        <p:tav tm="100000">
                                          <p:val>
                                            <p:strVal val="0-ppt_h/2"/>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0"/>
                                        </p:tgtEl>
                                        <p:attrNameLst>
                                          <p:attrName>ppt_x</p:attrName>
                                        </p:attrNameLst>
                                      </p:cBhvr>
                                      <p:tavLst>
                                        <p:tav tm="0">
                                          <p:val>
                                            <p:strVal val="ppt_x"/>
                                          </p:val>
                                        </p:tav>
                                        <p:tav tm="100000">
                                          <p:val>
                                            <p:strVal val="1+ppt_w/2"/>
                                          </p:val>
                                        </p:tav>
                                      </p:tavLst>
                                    </p:anim>
                                    <p:anim calcmode="lin" valueType="num">
                                      <p:cBhvr additive="base">
                                        <p:cTn id="123" dur="3000"/>
                                        <p:tgtEl>
                                          <p:spTgt spid="10"/>
                                        </p:tgtEl>
                                        <p:attrNameLst>
                                          <p:attrName>ppt_y</p:attrName>
                                        </p:attrNameLst>
                                      </p:cBhvr>
                                      <p:tavLst>
                                        <p:tav tm="0">
                                          <p:val>
                                            <p:strVal val="ppt_y"/>
                                          </p:val>
                                        </p:tav>
                                        <p:tav tm="100000">
                                          <p:val>
                                            <p:strVal val="0-ppt_h/2"/>
                                          </p:val>
                                        </p:tav>
                                      </p:tavLst>
                                    </p:anim>
                                    <p:set>
                                      <p:cBhvr>
                                        <p:cTn id="124" dur="1" fill="hold">
                                          <p:stCondLst>
                                            <p:cond delay="2999"/>
                                          </p:stCondLst>
                                        </p:cTn>
                                        <p:tgtEl>
                                          <p:spTgt spid="10"/>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1+ppt_w/2"/>
                                          </p:val>
                                        </p:tav>
                                      </p:tavLst>
                                    </p:anim>
                                    <p:anim calcmode="lin" valueType="num">
                                      <p:cBhvr additive="base">
                                        <p:cTn id="127" dur="3000"/>
                                        <p:tgtEl>
                                          <p:spTgt spid="12"/>
                                        </p:tgtEl>
                                        <p:attrNameLst>
                                          <p:attrName>ppt_y</p:attrName>
                                        </p:attrNameLst>
                                      </p:cBhvr>
                                      <p:tavLst>
                                        <p:tav tm="0">
                                          <p:val>
                                            <p:strVal val="ppt_y"/>
                                          </p:val>
                                        </p:tav>
                                        <p:tav tm="100000">
                                          <p:val>
                                            <p:strVal val="0-ppt_h/2"/>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0-ppt_w/2"/>
                                          </p:val>
                                        </p:tav>
                                      </p:tavLst>
                                    </p:anim>
                                    <p:anim calcmode="lin" valueType="num">
                                      <p:cBhvr additive="base">
                                        <p:cTn id="131" dur="3000"/>
                                        <p:tgtEl>
                                          <p:spTgt spid="8"/>
                                        </p:tgtEl>
                                        <p:attrNameLst>
                                          <p:attrName>ppt_y</p:attrName>
                                        </p:attrNameLst>
                                      </p:cBhvr>
                                      <p:tavLst>
                                        <p:tav tm="0">
                                          <p:val>
                                            <p:strVal val="ppt_y"/>
                                          </p:val>
                                        </p:tav>
                                        <p:tav tm="100000">
                                          <p:val>
                                            <p:strVal val="0-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0-ppt_w/2"/>
                                          </p:val>
                                        </p:tav>
                                      </p:tavLst>
                                    </p:anim>
                                    <p:anim calcmode="lin" valueType="num">
                                      <p:cBhvr additive="base">
                                        <p:cTn id="135" dur="3000"/>
                                        <p:tgtEl>
                                          <p:spTgt spid="13"/>
                                        </p:tgtEl>
                                        <p:attrNameLst>
                                          <p:attrName>ppt_y</p:attrName>
                                        </p:attrNameLst>
                                      </p:cBhvr>
                                      <p:tavLst>
                                        <p:tav tm="0">
                                          <p:val>
                                            <p:strVal val="ppt_y"/>
                                          </p:val>
                                        </p:tav>
                                        <p:tav tm="100000">
                                          <p:val>
                                            <p:strVal val="0-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0-ppt_w/2"/>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13" presetClass="exit" presetSubtype="32" fill="hold" grpId="3" nodeType="withEffect">
                                  <p:stCondLst>
                                    <p:cond delay="0"/>
                                  </p:stCondLst>
                                  <p:childTnLst>
                                    <p:animEffect transition="out" filter="plus(out)">
                                      <p:cBhvr>
                                        <p:cTn id="142" dur="3000"/>
                                        <p:tgtEl>
                                          <p:spTgt spid="5"/>
                                        </p:tgtEl>
                                      </p:cBhvr>
                                    </p:animEffect>
                                    <p:set>
                                      <p:cBhvr>
                                        <p:cTn id="143" dur="1" fill="hold">
                                          <p:stCondLst>
                                            <p:cond delay="2999"/>
                                          </p:stCondLst>
                                        </p:cTn>
                                        <p:tgtEl>
                                          <p:spTgt spid="5"/>
                                        </p:tgtEl>
                                        <p:attrNameLst>
                                          <p:attrName>style.visibility</p:attrName>
                                        </p:attrNameLst>
                                      </p:cBhvr>
                                      <p:to>
                                        <p:strVal val="hidden"/>
                                      </p:to>
                                    </p:set>
                                  </p:childTnLst>
                                </p:cTn>
                              </p:par>
                              <p:par>
                                <p:cTn id="144" presetID="13" presetClass="exit" presetSubtype="32" fill="hold" grpId="3" nodeType="withEffect">
                                  <p:stCondLst>
                                    <p:cond delay="0"/>
                                  </p:stCondLst>
                                  <p:childTnLst>
                                    <p:animEffect transition="out" filter="plus(out)">
                                      <p:cBhvr>
                                        <p:cTn id="145" dur="3000"/>
                                        <p:tgtEl>
                                          <p:spTgt spid="6"/>
                                        </p:tgtEl>
                                      </p:cBhvr>
                                    </p:animEffect>
                                    <p:set>
                                      <p:cBhvr>
                                        <p:cTn id="146" dur="1" fill="hold">
                                          <p:stCondLst>
                                            <p:cond delay="2999"/>
                                          </p:stCondLst>
                                        </p:cTn>
                                        <p:tgtEl>
                                          <p:spTgt spid="6"/>
                                        </p:tgtEl>
                                        <p:attrNameLst>
                                          <p:attrName>style.visibility</p:attrName>
                                        </p:attrNameLst>
                                      </p:cBhvr>
                                      <p:to>
                                        <p:strVal val="hidden"/>
                                      </p:to>
                                    </p:set>
                                  </p:childTnLst>
                                </p:cTn>
                              </p:par>
                              <p:par>
                                <p:cTn id="147" presetID="13" presetClass="exit" presetSubtype="32" fill="hold" grpId="3" nodeType="withEffect">
                                  <p:stCondLst>
                                    <p:cond delay="0"/>
                                  </p:stCondLst>
                                  <p:childTnLst>
                                    <p:animEffect transition="out" filter="plus(out)">
                                      <p:cBhvr>
                                        <p:cTn id="148" dur="3000"/>
                                        <p:tgtEl>
                                          <p:spTgt spid="7"/>
                                        </p:tgtEl>
                                      </p:cBhvr>
                                    </p:animEffect>
                                    <p:set>
                                      <p:cBhvr>
                                        <p:cTn id="149" dur="1" fill="hold">
                                          <p:stCondLst>
                                            <p:cond delay="2999"/>
                                          </p:stCondLst>
                                        </p:cTn>
                                        <p:tgtEl>
                                          <p:spTgt spid="7"/>
                                        </p:tgtEl>
                                        <p:attrNameLst>
                                          <p:attrName>style.visibility</p:attrName>
                                        </p:attrNameLst>
                                      </p:cBhvr>
                                      <p:to>
                                        <p:strVal val="hidden"/>
                                      </p:to>
                                    </p:set>
                                  </p:childTnLst>
                                </p:cTn>
                              </p:par>
                              <p:par>
                                <p:cTn id="150" presetID="13" presetClass="exit" presetSubtype="32" fill="hold" grpId="3" nodeType="withEffect">
                                  <p:stCondLst>
                                    <p:cond delay="0"/>
                                  </p:stCondLst>
                                  <p:childTnLst>
                                    <p:animEffect transition="out" filter="plus(out)">
                                      <p:cBhvr>
                                        <p:cTn id="151" dur="3000"/>
                                        <p:tgtEl>
                                          <p:spTgt spid="8"/>
                                        </p:tgtEl>
                                      </p:cBhvr>
                                    </p:animEffect>
                                    <p:set>
                                      <p:cBhvr>
                                        <p:cTn id="152" dur="1" fill="hold">
                                          <p:stCondLst>
                                            <p:cond delay="2999"/>
                                          </p:stCondLst>
                                        </p:cTn>
                                        <p:tgtEl>
                                          <p:spTgt spid="8"/>
                                        </p:tgtEl>
                                        <p:attrNameLst>
                                          <p:attrName>style.visibility</p:attrName>
                                        </p:attrNameLst>
                                      </p:cBhvr>
                                      <p:to>
                                        <p:strVal val="hidden"/>
                                      </p:to>
                                    </p:set>
                                  </p:childTnLst>
                                </p:cTn>
                              </p:par>
                              <p:par>
                                <p:cTn id="153" presetID="13" presetClass="exit" presetSubtype="32" fill="hold" grpId="3" nodeType="withEffect">
                                  <p:stCondLst>
                                    <p:cond delay="0"/>
                                  </p:stCondLst>
                                  <p:childTnLst>
                                    <p:animEffect transition="out" filter="plus(out)">
                                      <p:cBhvr>
                                        <p:cTn id="154" dur="3000"/>
                                        <p:tgtEl>
                                          <p:spTgt spid="9"/>
                                        </p:tgtEl>
                                      </p:cBhvr>
                                    </p:animEffect>
                                    <p:set>
                                      <p:cBhvr>
                                        <p:cTn id="155" dur="1" fill="hold">
                                          <p:stCondLst>
                                            <p:cond delay="2999"/>
                                          </p:stCondLst>
                                        </p:cTn>
                                        <p:tgtEl>
                                          <p:spTgt spid="9"/>
                                        </p:tgtEl>
                                        <p:attrNameLst>
                                          <p:attrName>style.visibility</p:attrName>
                                        </p:attrNameLst>
                                      </p:cBhvr>
                                      <p:to>
                                        <p:strVal val="hidden"/>
                                      </p:to>
                                    </p:set>
                                  </p:childTnLst>
                                </p:cTn>
                              </p:par>
                              <p:par>
                                <p:cTn id="156" presetID="13" presetClass="exit" presetSubtype="32" fill="hold" grpId="3" nodeType="withEffect">
                                  <p:stCondLst>
                                    <p:cond delay="0"/>
                                  </p:stCondLst>
                                  <p:childTnLst>
                                    <p:animEffect transition="out" filter="plus(out)">
                                      <p:cBhvr>
                                        <p:cTn id="157" dur="3000"/>
                                        <p:tgtEl>
                                          <p:spTgt spid="10"/>
                                        </p:tgtEl>
                                      </p:cBhvr>
                                    </p:animEffect>
                                    <p:set>
                                      <p:cBhvr>
                                        <p:cTn id="158" dur="1" fill="hold">
                                          <p:stCondLst>
                                            <p:cond delay="2999"/>
                                          </p:stCondLst>
                                        </p:cTn>
                                        <p:tgtEl>
                                          <p:spTgt spid="10"/>
                                        </p:tgtEl>
                                        <p:attrNameLst>
                                          <p:attrName>style.visibility</p:attrName>
                                        </p:attrNameLst>
                                      </p:cBhvr>
                                      <p:to>
                                        <p:strVal val="hidden"/>
                                      </p:to>
                                    </p:set>
                                  </p:childTnLst>
                                </p:cTn>
                              </p:par>
                              <p:par>
                                <p:cTn id="159" presetID="13" presetClass="exit" presetSubtype="32" fill="hold" grpId="3" nodeType="withEffect">
                                  <p:stCondLst>
                                    <p:cond delay="0"/>
                                  </p:stCondLst>
                                  <p:childTnLst>
                                    <p:animEffect transition="out" filter="plus(out)">
                                      <p:cBhvr>
                                        <p:cTn id="160" dur="3000"/>
                                        <p:tgtEl>
                                          <p:spTgt spid="11"/>
                                        </p:tgtEl>
                                      </p:cBhvr>
                                    </p:animEffect>
                                    <p:set>
                                      <p:cBhvr>
                                        <p:cTn id="161" dur="1" fill="hold">
                                          <p:stCondLst>
                                            <p:cond delay="2999"/>
                                          </p:stCondLst>
                                        </p:cTn>
                                        <p:tgtEl>
                                          <p:spTgt spid="11"/>
                                        </p:tgtEl>
                                        <p:attrNameLst>
                                          <p:attrName>style.visibility</p:attrName>
                                        </p:attrNameLst>
                                      </p:cBhvr>
                                      <p:to>
                                        <p:strVal val="hidden"/>
                                      </p:to>
                                    </p:set>
                                  </p:childTnLst>
                                </p:cTn>
                              </p:par>
                              <p:par>
                                <p:cTn id="162" presetID="13" presetClass="exit" presetSubtype="32" fill="hold" grpId="3" nodeType="withEffect">
                                  <p:stCondLst>
                                    <p:cond delay="0"/>
                                  </p:stCondLst>
                                  <p:childTnLst>
                                    <p:animEffect transition="out" filter="plus(out)">
                                      <p:cBhvr>
                                        <p:cTn id="163" dur="3000"/>
                                        <p:tgtEl>
                                          <p:spTgt spid="12"/>
                                        </p:tgtEl>
                                      </p:cBhvr>
                                    </p:animEffect>
                                    <p:set>
                                      <p:cBhvr>
                                        <p:cTn id="164" dur="1" fill="hold">
                                          <p:stCondLst>
                                            <p:cond delay="2999"/>
                                          </p:stCondLst>
                                        </p:cTn>
                                        <p:tgtEl>
                                          <p:spTgt spid="12"/>
                                        </p:tgtEl>
                                        <p:attrNameLst>
                                          <p:attrName>style.visibility</p:attrName>
                                        </p:attrNameLst>
                                      </p:cBhvr>
                                      <p:to>
                                        <p:strVal val="hidden"/>
                                      </p:to>
                                    </p:set>
                                  </p:childTnLst>
                                </p:cTn>
                              </p:par>
                              <p:par>
                                <p:cTn id="165" presetID="13" presetClass="exit" presetSubtype="32" fill="hold" grpId="3" nodeType="withEffect">
                                  <p:stCondLst>
                                    <p:cond delay="0"/>
                                  </p:stCondLst>
                                  <p:childTnLst>
                                    <p:animEffect transition="out" filter="plus(out)">
                                      <p:cBhvr>
                                        <p:cTn id="166" dur="3000"/>
                                        <p:tgtEl>
                                          <p:spTgt spid="13"/>
                                        </p:tgtEl>
                                      </p:cBhvr>
                                    </p:animEffect>
                                    <p:set>
                                      <p:cBhvr>
                                        <p:cTn id="167" dur="1" fill="hold">
                                          <p:stCondLst>
                                            <p:cond delay="2999"/>
                                          </p:stCondLst>
                                        </p:cTn>
                                        <p:tgtEl>
                                          <p:spTgt spid="13"/>
                                        </p:tgtEl>
                                        <p:attrNameLst>
                                          <p:attrName>style.visibility</p:attrName>
                                        </p:attrNameLst>
                                      </p:cBhvr>
                                      <p:to>
                                        <p:strVal val="hidden"/>
                                      </p:to>
                                    </p:set>
                                  </p:childTnLst>
                                </p:cTn>
                              </p:par>
                              <p:par>
                                <p:cTn id="168" presetID="13" presetClass="exit" presetSubtype="32" fill="hold" grpId="3" nodeType="withEffect">
                                  <p:stCondLst>
                                    <p:cond delay="0"/>
                                  </p:stCondLst>
                                  <p:childTnLst>
                                    <p:animEffect transition="out" filter="plus(out)">
                                      <p:cBhvr>
                                        <p:cTn id="169" dur="3000"/>
                                        <p:tgtEl>
                                          <p:spTgt spid="14"/>
                                        </p:tgtEl>
                                      </p:cBhvr>
                                    </p:animEffect>
                                    <p:set>
                                      <p:cBhvr>
                                        <p:cTn id="170" dur="1" fill="hold">
                                          <p:stCondLst>
                                            <p:cond delay="2999"/>
                                          </p:stCondLst>
                                        </p:cTn>
                                        <p:tgtEl>
                                          <p:spTgt spid="14"/>
                                        </p:tgtEl>
                                        <p:attrNameLst>
                                          <p:attrName>style.visibility</p:attrName>
                                        </p:attrNameLst>
                                      </p:cBhvr>
                                      <p:to>
                                        <p:strVal val="hidden"/>
                                      </p:to>
                                    </p:set>
                                  </p:childTnLst>
                                </p:cTn>
                              </p:par>
                              <p:par>
                                <p:cTn id="171" presetID="13" presetClass="exit" presetSubtype="32" fill="hold" grpId="3" nodeType="withEffect">
                                  <p:stCondLst>
                                    <p:cond delay="0"/>
                                  </p:stCondLst>
                                  <p:childTnLst>
                                    <p:animEffect transition="out" filter="plus(out)">
                                      <p:cBhvr>
                                        <p:cTn id="172" dur="3000"/>
                                        <p:tgtEl>
                                          <p:spTgt spid="15"/>
                                        </p:tgtEl>
                                      </p:cBhvr>
                                    </p:animEffect>
                                    <p:set>
                                      <p:cBhvr>
                                        <p:cTn id="173" dur="1" fill="hold">
                                          <p:stCondLst>
                                            <p:cond delay="2999"/>
                                          </p:stCondLst>
                                        </p:cTn>
                                        <p:tgtEl>
                                          <p:spTgt spid="15"/>
                                        </p:tgtEl>
                                        <p:attrNameLst>
                                          <p:attrName>style.visibility</p:attrName>
                                        </p:attrNameLst>
                                      </p:cBhvr>
                                      <p:to>
                                        <p:strVal val="hidden"/>
                                      </p:to>
                                    </p:set>
                                  </p:childTnLst>
                                </p:cTn>
                              </p:par>
                              <p:par>
                                <p:cTn id="174" presetID="13" presetClass="exit" presetSubtype="32" fill="hold" grpId="3" nodeType="withEffect">
                                  <p:stCondLst>
                                    <p:cond delay="0"/>
                                  </p:stCondLst>
                                  <p:childTnLst>
                                    <p:animEffect transition="out" filter="plus(out)">
                                      <p:cBhvr>
                                        <p:cTn id="175" dur="3000"/>
                                        <p:tgtEl>
                                          <p:spTgt spid="16"/>
                                        </p:tgtEl>
                                      </p:cBhvr>
                                    </p:animEffect>
                                    <p:set>
                                      <p:cBhvr>
                                        <p:cTn id="176" dur="1" fill="hold">
                                          <p:stCondLst>
                                            <p:cond delay="2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par>
                                <p:cTn id="181" presetID="8"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diamond(out)">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4">
                  <a:lumMod val="75000"/>
                  <a:shade val="67500"/>
                  <a:satMod val="115000"/>
                </a:schemeClr>
              </a:gs>
              <a:gs pos="100000">
                <a:schemeClr val="accent4">
                  <a:lumMod val="75000"/>
                  <a:shade val="100000"/>
                  <a:satMod val="115000"/>
                </a:schemeClr>
              </a:gs>
            </a:gsLst>
            <a:path path="circle">
              <a:fillToRect l="50000" t="50000" r="50000" b="50000"/>
            </a:path>
            <a:tileRect/>
          </a:gradFill>
        </p:spPr>
        <p:txBody>
          <a:bodyPr/>
          <a:lstStyle/>
          <a:p>
            <a:endParaRPr lang="es-ES" dirty="0"/>
          </a:p>
        </p:txBody>
      </p:sp>
      <p:pic>
        <p:nvPicPr>
          <p:cNvPr id="614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5" name="4 Lágrima"/>
          <p:cNvSpPr/>
          <p:nvPr/>
        </p:nvSpPr>
        <p:spPr>
          <a:xfrm rot="18867508">
            <a:off x="3551435" y="3949718"/>
            <a:ext cx="1867999" cy="1927902"/>
          </a:xfrm>
          <a:prstGeom prst="teardrop">
            <a:avLst/>
          </a:prstGeom>
          <a:gradFill flip="none" rotWithShape="1">
            <a:gsLst>
              <a:gs pos="0">
                <a:srgbClr val="666699">
                  <a:shade val="30000"/>
                  <a:satMod val="115000"/>
                </a:srgbClr>
              </a:gs>
              <a:gs pos="50000">
                <a:srgbClr val="666699">
                  <a:shade val="67500"/>
                  <a:satMod val="115000"/>
                </a:srgbClr>
              </a:gs>
              <a:gs pos="100000">
                <a:srgbClr val="66669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0665">
            <a:off x="3622660" y="1092519"/>
            <a:ext cx="1867999" cy="1927902"/>
          </a:xfrm>
          <a:prstGeom prst="teardrop">
            <a:avLst/>
          </a:prstGeom>
          <a:gradFill flip="none" rotWithShape="1">
            <a:gsLst>
              <a:gs pos="0">
                <a:srgbClr val="666699">
                  <a:shade val="30000"/>
                  <a:satMod val="115000"/>
                </a:srgbClr>
              </a:gs>
              <a:gs pos="50000">
                <a:srgbClr val="666699">
                  <a:shade val="67500"/>
                  <a:satMod val="115000"/>
                </a:srgbClr>
              </a:gs>
              <a:gs pos="100000">
                <a:srgbClr val="66669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829157">
            <a:off x="2122382" y="2590915"/>
            <a:ext cx="1867999" cy="1927902"/>
          </a:xfrm>
          <a:prstGeom prst="teardrop">
            <a:avLst/>
          </a:prstGeom>
          <a:gradFill flip="none" rotWithShape="1">
            <a:gsLst>
              <a:gs pos="0">
                <a:srgbClr val="666699">
                  <a:shade val="30000"/>
                  <a:satMod val="115000"/>
                </a:srgbClr>
              </a:gs>
              <a:gs pos="50000">
                <a:srgbClr val="666699">
                  <a:shade val="67500"/>
                  <a:satMod val="115000"/>
                </a:srgbClr>
              </a:gs>
              <a:gs pos="100000">
                <a:srgbClr val="66669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814305">
            <a:off x="5262134" y="2513681"/>
            <a:ext cx="1867999" cy="1927902"/>
          </a:xfrm>
          <a:prstGeom prst="teardrop">
            <a:avLst/>
          </a:prstGeom>
          <a:gradFill flip="none" rotWithShape="1">
            <a:gsLst>
              <a:gs pos="0">
                <a:srgbClr val="666699">
                  <a:shade val="30000"/>
                  <a:satMod val="115000"/>
                </a:srgbClr>
              </a:gs>
              <a:gs pos="50000">
                <a:srgbClr val="666699">
                  <a:shade val="67500"/>
                  <a:satMod val="115000"/>
                </a:srgbClr>
              </a:gs>
              <a:gs pos="100000">
                <a:srgbClr val="66669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904899">
            <a:off x="2582881" y="1670339"/>
            <a:ext cx="1867999" cy="1927902"/>
          </a:xfrm>
          <a:prstGeom prst="teardrop">
            <a:avLst/>
          </a:prstGeom>
          <a:gradFill flip="none" rotWithShape="1">
            <a:gsLst>
              <a:gs pos="0">
                <a:srgbClr val="666699">
                  <a:shade val="30000"/>
                  <a:satMod val="115000"/>
                </a:srgbClr>
              </a:gs>
              <a:gs pos="50000">
                <a:srgbClr val="666699">
                  <a:shade val="67500"/>
                  <a:satMod val="115000"/>
                </a:srgbClr>
              </a:gs>
              <a:gs pos="100000">
                <a:srgbClr val="66669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4643438" y="1643050"/>
            <a:ext cx="1867999" cy="1927902"/>
          </a:xfrm>
          <a:prstGeom prst="teardrop">
            <a:avLst/>
          </a:prstGeom>
          <a:gradFill flip="none" rotWithShape="1">
            <a:gsLst>
              <a:gs pos="0">
                <a:srgbClr val="666699">
                  <a:shade val="30000"/>
                  <a:satMod val="115000"/>
                </a:srgbClr>
              </a:gs>
              <a:gs pos="50000">
                <a:srgbClr val="666699">
                  <a:shade val="67500"/>
                  <a:satMod val="115000"/>
                </a:srgbClr>
              </a:gs>
              <a:gs pos="100000">
                <a:srgbClr val="66669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4601952" y="3470486"/>
            <a:ext cx="1867999" cy="1927902"/>
          </a:xfrm>
          <a:prstGeom prst="teardrop">
            <a:avLst/>
          </a:prstGeom>
          <a:gradFill flip="none" rotWithShape="1">
            <a:gsLst>
              <a:gs pos="0">
                <a:srgbClr val="666699">
                  <a:shade val="30000"/>
                  <a:satMod val="115000"/>
                </a:srgbClr>
              </a:gs>
              <a:gs pos="50000">
                <a:srgbClr val="666699">
                  <a:shade val="67500"/>
                  <a:satMod val="115000"/>
                </a:srgbClr>
              </a:gs>
              <a:gs pos="100000">
                <a:srgbClr val="66669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2500298" y="3571876"/>
            <a:ext cx="1867999" cy="1927902"/>
          </a:xfrm>
          <a:prstGeom prst="teardrop">
            <a:avLst/>
          </a:prstGeom>
          <a:gradFill flip="none" rotWithShape="1">
            <a:gsLst>
              <a:gs pos="0">
                <a:srgbClr val="666699">
                  <a:shade val="30000"/>
                  <a:satMod val="115000"/>
                </a:srgbClr>
              </a:gs>
              <a:gs pos="50000">
                <a:srgbClr val="666699">
                  <a:shade val="67500"/>
                  <a:satMod val="115000"/>
                </a:srgbClr>
              </a:gs>
              <a:gs pos="100000">
                <a:srgbClr val="66669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32"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set>
                                      <p:cBhvr>
                                        <p:cTn id="76" dur="1" fill="hold">
                                          <p:stCondLst>
                                            <p:cond delay="2999"/>
                                          </p:stCondLst>
                                        </p:cTn>
                                        <p:tgtEl>
                                          <p:spTgt spid="5"/>
                                        </p:tgtEl>
                                        <p:attrNameLst>
                                          <p:attrName>style.visibility</p:attrName>
                                        </p:attrNameLst>
                                      </p:cBhvr>
                                      <p:to>
                                        <p:strVal val="hidden"/>
                                      </p:to>
                                    </p:set>
                                  </p:childTnLst>
                                </p:cTn>
                              </p:par>
                              <p:par>
                                <p:cTn id="77" presetID="23" presetClass="exit" presetSubtype="32" fill="hold" grpId="2" nodeType="withEffect">
                                  <p:stCondLst>
                                    <p:cond delay="0"/>
                                  </p:stCondLst>
                                  <p:childTnLst>
                                    <p:anim calcmode="lin" valueType="num">
                                      <p:cBhvr>
                                        <p:cTn id="78" dur="3000"/>
                                        <p:tgtEl>
                                          <p:spTgt spid="6"/>
                                        </p:tgtEl>
                                        <p:attrNameLst>
                                          <p:attrName>ppt_w</p:attrName>
                                        </p:attrNameLst>
                                      </p:cBhvr>
                                      <p:tavLst>
                                        <p:tav tm="0">
                                          <p:val>
                                            <p:strVal val="ppt_w"/>
                                          </p:val>
                                        </p:tav>
                                        <p:tav tm="100000">
                                          <p:val>
                                            <p:fltVal val="0"/>
                                          </p:val>
                                        </p:tav>
                                      </p:tavLst>
                                    </p:anim>
                                    <p:anim calcmode="lin" valueType="num">
                                      <p:cBhvr>
                                        <p:cTn id="79" dur="3000"/>
                                        <p:tgtEl>
                                          <p:spTgt spid="6"/>
                                        </p:tgtEl>
                                        <p:attrNameLst>
                                          <p:attrName>ppt_h</p:attrName>
                                        </p:attrNameLst>
                                      </p:cBhvr>
                                      <p:tavLst>
                                        <p:tav tm="0">
                                          <p:val>
                                            <p:strVal val="ppt_h"/>
                                          </p:val>
                                        </p:tav>
                                        <p:tav tm="100000">
                                          <p:val>
                                            <p:fltVal val="0"/>
                                          </p:val>
                                        </p:tav>
                                      </p:tavLst>
                                    </p:anim>
                                    <p:set>
                                      <p:cBhvr>
                                        <p:cTn id="80" dur="1" fill="hold">
                                          <p:stCondLst>
                                            <p:cond delay="2999"/>
                                          </p:stCondLst>
                                        </p:cTn>
                                        <p:tgtEl>
                                          <p:spTgt spid="6"/>
                                        </p:tgtEl>
                                        <p:attrNameLst>
                                          <p:attrName>style.visibility</p:attrName>
                                        </p:attrNameLst>
                                      </p:cBhvr>
                                      <p:to>
                                        <p:strVal val="hidden"/>
                                      </p:to>
                                    </p:set>
                                  </p:childTnLst>
                                </p:cTn>
                              </p:par>
                              <p:par>
                                <p:cTn id="81" presetID="23" presetClass="exit" presetSubtype="32" fill="hold" grpId="2" nodeType="withEffect">
                                  <p:stCondLst>
                                    <p:cond delay="0"/>
                                  </p:stCondLst>
                                  <p:childTnLst>
                                    <p:anim calcmode="lin" valueType="num">
                                      <p:cBhvr>
                                        <p:cTn id="82" dur="3000"/>
                                        <p:tgtEl>
                                          <p:spTgt spid="7"/>
                                        </p:tgtEl>
                                        <p:attrNameLst>
                                          <p:attrName>ppt_w</p:attrName>
                                        </p:attrNameLst>
                                      </p:cBhvr>
                                      <p:tavLst>
                                        <p:tav tm="0">
                                          <p:val>
                                            <p:strVal val="ppt_w"/>
                                          </p:val>
                                        </p:tav>
                                        <p:tav tm="100000">
                                          <p:val>
                                            <p:fltVal val="0"/>
                                          </p:val>
                                        </p:tav>
                                      </p:tavLst>
                                    </p:anim>
                                    <p:anim calcmode="lin" valueType="num">
                                      <p:cBhvr>
                                        <p:cTn id="83" dur="3000"/>
                                        <p:tgtEl>
                                          <p:spTgt spid="7"/>
                                        </p:tgtEl>
                                        <p:attrNameLst>
                                          <p:attrName>ppt_h</p:attrName>
                                        </p:attrNameLst>
                                      </p:cBhvr>
                                      <p:tavLst>
                                        <p:tav tm="0">
                                          <p:val>
                                            <p:strVal val="ppt_h"/>
                                          </p:val>
                                        </p:tav>
                                        <p:tav tm="100000">
                                          <p:val>
                                            <p:fltVal val="0"/>
                                          </p:val>
                                        </p:tav>
                                      </p:tavLst>
                                    </p:anim>
                                    <p:set>
                                      <p:cBhvr>
                                        <p:cTn id="84" dur="1" fill="hold">
                                          <p:stCondLst>
                                            <p:cond delay="2999"/>
                                          </p:stCondLst>
                                        </p:cTn>
                                        <p:tgtEl>
                                          <p:spTgt spid="7"/>
                                        </p:tgtEl>
                                        <p:attrNameLst>
                                          <p:attrName>style.visibility</p:attrName>
                                        </p:attrNameLst>
                                      </p:cBhvr>
                                      <p:to>
                                        <p:strVal val="hidden"/>
                                      </p:to>
                                    </p:set>
                                  </p:childTnLst>
                                </p:cTn>
                              </p:par>
                              <p:par>
                                <p:cTn id="85" presetID="23" presetClass="exit" presetSubtype="32" fill="hold" grpId="2" nodeType="withEffect">
                                  <p:stCondLst>
                                    <p:cond delay="0"/>
                                  </p:stCondLst>
                                  <p:childTnLst>
                                    <p:anim calcmode="lin" valueType="num">
                                      <p:cBhvr>
                                        <p:cTn id="86" dur="3000"/>
                                        <p:tgtEl>
                                          <p:spTgt spid="8"/>
                                        </p:tgtEl>
                                        <p:attrNameLst>
                                          <p:attrName>ppt_w</p:attrName>
                                        </p:attrNameLst>
                                      </p:cBhvr>
                                      <p:tavLst>
                                        <p:tav tm="0">
                                          <p:val>
                                            <p:strVal val="ppt_w"/>
                                          </p:val>
                                        </p:tav>
                                        <p:tav tm="100000">
                                          <p:val>
                                            <p:fltVal val="0"/>
                                          </p:val>
                                        </p:tav>
                                      </p:tavLst>
                                    </p:anim>
                                    <p:anim calcmode="lin" valueType="num">
                                      <p:cBhvr>
                                        <p:cTn id="87" dur="3000"/>
                                        <p:tgtEl>
                                          <p:spTgt spid="8"/>
                                        </p:tgtEl>
                                        <p:attrNameLst>
                                          <p:attrName>ppt_h</p:attrName>
                                        </p:attrNameLst>
                                      </p:cBhvr>
                                      <p:tavLst>
                                        <p:tav tm="0">
                                          <p:val>
                                            <p:strVal val="ppt_h"/>
                                          </p:val>
                                        </p:tav>
                                        <p:tav tm="100000">
                                          <p:val>
                                            <p:fltVal val="0"/>
                                          </p:val>
                                        </p:tav>
                                      </p:tavLst>
                                    </p:anim>
                                    <p:set>
                                      <p:cBhvr>
                                        <p:cTn id="88" dur="1" fill="hold">
                                          <p:stCondLst>
                                            <p:cond delay="2999"/>
                                          </p:stCondLst>
                                        </p:cTn>
                                        <p:tgtEl>
                                          <p:spTgt spid="8"/>
                                        </p:tgtEl>
                                        <p:attrNameLst>
                                          <p:attrName>style.visibility</p:attrName>
                                        </p:attrNameLst>
                                      </p:cBhvr>
                                      <p:to>
                                        <p:strVal val="hidden"/>
                                      </p:to>
                                    </p:set>
                                  </p:childTnLst>
                                </p:cTn>
                              </p:par>
                              <p:par>
                                <p:cTn id="89" presetID="23" presetClass="exit" presetSubtype="32" fill="hold" grpId="2" nodeType="withEffect">
                                  <p:stCondLst>
                                    <p:cond delay="0"/>
                                  </p:stCondLst>
                                  <p:childTnLst>
                                    <p:anim calcmode="lin" valueType="num">
                                      <p:cBhvr>
                                        <p:cTn id="90" dur="3000"/>
                                        <p:tgtEl>
                                          <p:spTgt spid="9"/>
                                        </p:tgtEl>
                                        <p:attrNameLst>
                                          <p:attrName>ppt_w</p:attrName>
                                        </p:attrNameLst>
                                      </p:cBhvr>
                                      <p:tavLst>
                                        <p:tav tm="0">
                                          <p:val>
                                            <p:strVal val="ppt_w"/>
                                          </p:val>
                                        </p:tav>
                                        <p:tav tm="100000">
                                          <p:val>
                                            <p:fltVal val="0"/>
                                          </p:val>
                                        </p:tav>
                                      </p:tavLst>
                                    </p:anim>
                                    <p:anim calcmode="lin" valueType="num">
                                      <p:cBhvr>
                                        <p:cTn id="91" dur="3000"/>
                                        <p:tgtEl>
                                          <p:spTgt spid="9"/>
                                        </p:tgtEl>
                                        <p:attrNameLst>
                                          <p:attrName>ppt_h</p:attrName>
                                        </p:attrNameLst>
                                      </p:cBhvr>
                                      <p:tavLst>
                                        <p:tav tm="0">
                                          <p:val>
                                            <p:strVal val="ppt_h"/>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23" presetClass="exit" presetSubtype="32" fill="hold" grpId="2" nodeType="withEffect">
                                  <p:stCondLst>
                                    <p:cond delay="0"/>
                                  </p:stCondLst>
                                  <p:childTnLst>
                                    <p:anim calcmode="lin" valueType="num">
                                      <p:cBhvr>
                                        <p:cTn id="94" dur="3000"/>
                                        <p:tgtEl>
                                          <p:spTgt spid="10"/>
                                        </p:tgtEl>
                                        <p:attrNameLst>
                                          <p:attrName>ppt_w</p:attrName>
                                        </p:attrNameLst>
                                      </p:cBhvr>
                                      <p:tavLst>
                                        <p:tav tm="0">
                                          <p:val>
                                            <p:strVal val="ppt_w"/>
                                          </p:val>
                                        </p:tav>
                                        <p:tav tm="100000">
                                          <p:val>
                                            <p:fltVal val="0"/>
                                          </p:val>
                                        </p:tav>
                                      </p:tavLst>
                                    </p:anim>
                                    <p:anim calcmode="lin" valueType="num">
                                      <p:cBhvr>
                                        <p:cTn id="95" dur="3000"/>
                                        <p:tgtEl>
                                          <p:spTgt spid="10"/>
                                        </p:tgtEl>
                                        <p:attrNameLst>
                                          <p:attrName>ppt_h</p:attrName>
                                        </p:attrNameLst>
                                      </p:cBhvr>
                                      <p:tavLst>
                                        <p:tav tm="0">
                                          <p:val>
                                            <p:strVal val="ppt_h"/>
                                          </p:val>
                                        </p:tav>
                                        <p:tav tm="100000">
                                          <p:val>
                                            <p:fltVal val="0"/>
                                          </p:val>
                                        </p:tav>
                                      </p:tavLst>
                                    </p:anim>
                                    <p:set>
                                      <p:cBhvr>
                                        <p:cTn id="96" dur="1" fill="hold">
                                          <p:stCondLst>
                                            <p:cond delay="2999"/>
                                          </p:stCondLst>
                                        </p:cTn>
                                        <p:tgtEl>
                                          <p:spTgt spid="10"/>
                                        </p:tgtEl>
                                        <p:attrNameLst>
                                          <p:attrName>style.visibility</p:attrName>
                                        </p:attrNameLst>
                                      </p:cBhvr>
                                      <p:to>
                                        <p:strVal val="hidden"/>
                                      </p:to>
                                    </p:set>
                                  </p:childTnLst>
                                </p:cTn>
                              </p:par>
                              <p:par>
                                <p:cTn id="97" presetID="23" presetClass="exit" presetSubtype="32" fill="hold" grpId="2" nodeType="withEffect">
                                  <p:stCondLst>
                                    <p:cond delay="0"/>
                                  </p:stCondLst>
                                  <p:childTnLst>
                                    <p:anim calcmode="lin" valueType="num">
                                      <p:cBhvr>
                                        <p:cTn id="98" dur="3000"/>
                                        <p:tgtEl>
                                          <p:spTgt spid="11"/>
                                        </p:tgtEl>
                                        <p:attrNameLst>
                                          <p:attrName>ppt_w</p:attrName>
                                        </p:attrNameLst>
                                      </p:cBhvr>
                                      <p:tavLst>
                                        <p:tav tm="0">
                                          <p:val>
                                            <p:strVal val="ppt_w"/>
                                          </p:val>
                                        </p:tav>
                                        <p:tav tm="100000">
                                          <p:val>
                                            <p:fltVal val="0"/>
                                          </p:val>
                                        </p:tav>
                                      </p:tavLst>
                                    </p:anim>
                                    <p:anim calcmode="lin" valueType="num">
                                      <p:cBhvr>
                                        <p:cTn id="99" dur="3000"/>
                                        <p:tgtEl>
                                          <p:spTgt spid="11"/>
                                        </p:tgtEl>
                                        <p:attrNameLst>
                                          <p:attrName>ppt_h</p:attrName>
                                        </p:attrNameLst>
                                      </p:cBhvr>
                                      <p:tavLst>
                                        <p:tav tm="0">
                                          <p:val>
                                            <p:strVal val="ppt_h"/>
                                          </p:val>
                                        </p:tav>
                                        <p:tav tm="100000">
                                          <p:val>
                                            <p:fltVal val="0"/>
                                          </p:val>
                                        </p:tav>
                                      </p:tavLst>
                                    </p:anim>
                                    <p:set>
                                      <p:cBhvr>
                                        <p:cTn id="100" dur="1" fill="hold">
                                          <p:stCondLst>
                                            <p:cond delay="2999"/>
                                          </p:stCondLst>
                                        </p:cTn>
                                        <p:tgtEl>
                                          <p:spTgt spid="11"/>
                                        </p:tgtEl>
                                        <p:attrNameLst>
                                          <p:attrName>style.visibility</p:attrName>
                                        </p:attrNameLst>
                                      </p:cBhvr>
                                      <p:to>
                                        <p:strVal val="hidden"/>
                                      </p:to>
                                    </p:set>
                                  </p:childTnLst>
                                </p:cTn>
                              </p:par>
                              <p:par>
                                <p:cTn id="101" presetID="23" presetClass="exit" presetSubtype="32" fill="hold" grpId="2" nodeType="withEffect">
                                  <p:stCondLst>
                                    <p:cond delay="0"/>
                                  </p:stCondLst>
                                  <p:childTnLst>
                                    <p:anim calcmode="lin" valueType="num">
                                      <p:cBhvr>
                                        <p:cTn id="102" dur="3000"/>
                                        <p:tgtEl>
                                          <p:spTgt spid="12"/>
                                        </p:tgtEl>
                                        <p:attrNameLst>
                                          <p:attrName>ppt_w</p:attrName>
                                        </p:attrNameLst>
                                      </p:cBhvr>
                                      <p:tavLst>
                                        <p:tav tm="0">
                                          <p:val>
                                            <p:strVal val="ppt_w"/>
                                          </p:val>
                                        </p:tav>
                                        <p:tav tm="100000">
                                          <p:val>
                                            <p:fltVal val="0"/>
                                          </p:val>
                                        </p:tav>
                                      </p:tavLst>
                                    </p:anim>
                                    <p:anim calcmode="lin" valueType="num">
                                      <p:cBhvr>
                                        <p:cTn id="103" dur="3000"/>
                                        <p:tgtEl>
                                          <p:spTgt spid="12"/>
                                        </p:tgtEl>
                                        <p:attrNameLst>
                                          <p:attrName>ppt_h</p:attrName>
                                        </p:attrNameLst>
                                      </p:cBhvr>
                                      <p:tavLst>
                                        <p:tav tm="0">
                                          <p:val>
                                            <p:strVal val="ppt_h"/>
                                          </p:val>
                                        </p:tav>
                                        <p:tav tm="100000">
                                          <p:val>
                                            <p:fltVal val="0"/>
                                          </p:val>
                                        </p:tav>
                                      </p:tavLst>
                                    </p:anim>
                                    <p:set>
                                      <p:cBhvr>
                                        <p:cTn id="104" dur="1" fill="hold">
                                          <p:stCondLst>
                                            <p:cond delay="2999"/>
                                          </p:stCondLst>
                                        </p:cTn>
                                        <p:tgtEl>
                                          <p:spTgt spid="12"/>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6146"/>
                                        </p:tgtEl>
                                        <p:attrNameLst>
                                          <p:attrName>style.visibility</p:attrName>
                                        </p:attrNameLst>
                                      </p:cBhvr>
                                      <p:to>
                                        <p:strVal val="visible"/>
                                      </p:to>
                                    </p:set>
                                    <p:anim calcmode="lin" valueType="num">
                                      <p:cBhvr>
                                        <p:cTn id="107" dur="3000" fill="hold"/>
                                        <p:tgtEl>
                                          <p:spTgt spid="6146"/>
                                        </p:tgtEl>
                                        <p:attrNameLst>
                                          <p:attrName>ppt_w</p:attrName>
                                        </p:attrNameLst>
                                      </p:cBhvr>
                                      <p:tavLst>
                                        <p:tav tm="0">
                                          <p:val>
                                            <p:strVal val="4/3*#ppt_w"/>
                                          </p:val>
                                        </p:tav>
                                        <p:tav tm="100000">
                                          <p:val>
                                            <p:strVal val="#ppt_w"/>
                                          </p:val>
                                        </p:tav>
                                      </p:tavLst>
                                    </p:anim>
                                    <p:anim calcmode="lin" valueType="num">
                                      <p:cBhvr>
                                        <p:cTn id="108" dur="3000" fill="hold"/>
                                        <p:tgtEl>
                                          <p:spTgt spid="6146"/>
                                        </p:tgtEl>
                                        <p:attrNameLst>
                                          <p:attrName>ppt_h</p:attrName>
                                        </p:attrNameLst>
                                      </p:cBhvr>
                                      <p:tavLst>
                                        <p:tav tm="0">
                                          <p:val>
                                            <p:strVal val="4/3*#ppt_h"/>
                                          </p:val>
                                        </p:tav>
                                        <p:tav tm="100000">
                                          <p:val>
                                            <p:strVal val="#ppt_h"/>
                                          </p:val>
                                        </p:tav>
                                      </p:tavLst>
                                    </p:anim>
                                  </p:childTnLst>
                                </p:cTn>
                              </p:par>
                              <p:par>
                                <p:cTn id="109" presetID="21" presetClass="entr" presetSubtype="8" fill="hold" nodeType="withEffect">
                                  <p:stCondLst>
                                    <p:cond delay="0"/>
                                  </p:stCondLst>
                                  <p:childTnLst>
                                    <p:set>
                                      <p:cBhvr>
                                        <p:cTn id="110" dur="1" fill="hold">
                                          <p:stCondLst>
                                            <p:cond delay="0"/>
                                          </p:stCondLst>
                                        </p:cTn>
                                        <p:tgtEl>
                                          <p:spTgt spid="6146"/>
                                        </p:tgtEl>
                                        <p:attrNameLst>
                                          <p:attrName>style.visibility</p:attrName>
                                        </p:attrNameLst>
                                      </p:cBhvr>
                                      <p:to>
                                        <p:strVal val="visible"/>
                                      </p:to>
                                    </p:set>
                                    <p:animEffect transition="in" filter="wheel(8)">
                                      <p:cBhvr>
                                        <p:cTn id="111" dur="3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E3B691"/>
              </a:gs>
              <a:gs pos="50000">
                <a:srgbClr val="573F15">
                  <a:shade val="67500"/>
                  <a:satMod val="115000"/>
                </a:srgbClr>
              </a:gs>
              <a:gs pos="100000">
                <a:srgbClr val="573F15">
                  <a:shade val="100000"/>
                  <a:satMod val="115000"/>
                </a:srgbClr>
              </a:gs>
            </a:gsLst>
            <a:lin ang="5400000" scaled="1"/>
            <a:tileRect/>
          </a:gradFill>
        </p:spPr>
        <p:txBody>
          <a:bodyPr/>
          <a:lstStyle/>
          <a:p>
            <a:endParaRPr lang="es-ES" dirty="0"/>
          </a:p>
        </p:txBody>
      </p:sp>
      <p:pic>
        <p:nvPicPr>
          <p:cNvPr id="4" name="3 Imagen" descr="5 (16).jpg"/>
          <p:cNvPicPr>
            <a:picLocks noChangeAspect="1"/>
          </p:cNvPicPr>
          <p:nvPr/>
        </p:nvPicPr>
        <p:blipFill>
          <a:blip r:embed="rId2"/>
          <a:stretch>
            <a:fillRect/>
          </a:stretch>
        </p:blipFill>
        <p:spPr>
          <a:xfrm>
            <a:off x="-8930" y="0"/>
            <a:ext cx="9152930" cy="6858000"/>
          </a:xfrm>
          <a:prstGeom prst="rect">
            <a:avLst/>
          </a:prstGeom>
        </p:spPr>
      </p:pic>
      <p:sp>
        <p:nvSpPr>
          <p:cNvPr id="5" name="4 Rectángulo"/>
          <p:cNvSpPr/>
          <p:nvPr/>
        </p:nvSpPr>
        <p:spPr>
          <a:xfrm>
            <a:off x="4214810" y="1000108"/>
            <a:ext cx="285752" cy="4572032"/>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643438" y="1000108"/>
            <a:ext cx="285752" cy="4572032"/>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929058" y="1285860"/>
            <a:ext cx="285752" cy="3857652"/>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929190" y="1285860"/>
            <a:ext cx="285752" cy="3857652"/>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643306" y="1643050"/>
            <a:ext cx="285752" cy="3286148"/>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214942" y="1571612"/>
            <a:ext cx="285752" cy="3429024"/>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357554" y="1857364"/>
            <a:ext cx="285752" cy="2928958"/>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00694" y="1785926"/>
            <a:ext cx="285752" cy="3071834"/>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071802" y="2071678"/>
            <a:ext cx="285752" cy="2500330"/>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786446" y="2143116"/>
            <a:ext cx="285752" cy="2500330"/>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786050" y="2285992"/>
            <a:ext cx="285752" cy="2143140"/>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072198" y="2357430"/>
            <a:ext cx="285752" cy="2143140"/>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500298" y="2571744"/>
            <a:ext cx="285752" cy="1643074"/>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357950" y="2643182"/>
            <a:ext cx="285752" cy="1643074"/>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0-#ppt_w/2"/>
                                          </p:val>
                                        </p:tav>
                                        <p:tav tm="100000">
                                          <p:val>
                                            <p:strVal val="#ppt_x"/>
                                          </p:val>
                                        </p:tav>
                                      </p:tavLst>
                                    </p:anim>
                                    <p:anim calcmode="lin" valueType="num">
                                      <p:cBhvr additive="base">
                                        <p:cTn id="59" dur="3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13" presetClass="entr" presetSubtype="16"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plus(in)">
                                      <p:cBhvr>
                                        <p:cTn id="66" dur="3000"/>
                                        <p:tgtEl>
                                          <p:spTgt spid="5"/>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plus(in)">
                                      <p:cBhvr>
                                        <p:cTn id="69" dur="3000"/>
                                        <p:tgtEl>
                                          <p:spTgt spid="6"/>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plus(in)">
                                      <p:cBhvr>
                                        <p:cTn id="72" dur="3000"/>
                                        <p:tgtEl>
                                          <p:spTgt spid="7"/>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plus(in)">
                                      <p:cBhvr>
                                        <p:cTn id="75" dur="3000"/>
                                        <p:tgtEl>
                                          <p:spTgt spid="8"/>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plus(in)">
                                      <p:cBhvr>
                                        <p:cTn id="78" dur="3000"/>
                                        <p:tgtEl>
                                          <p:spTgt spid="9"/>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plus(in)">
                                      <p:cBhvr>
                                        <p:cTn id="81" dur="3000"/>
                                        <p:tgtEl>
                                          <p:spTgt spid="10"/>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plus(in)">
                                      <p:cBhvr>
                                        <p:cTn id="84" dur="3000"/>
                                        <p:tgtEl>
                                          <p:spTgt spid="11"/>
                                        </p:tgtEl>
                                      </p:cBhvr>
                                    </p:animEffect>
                                  </p:childTnLst>
                                </p:cTn>
                              </p:par>
                              <p:par>
                                <p:cTn id="85" presetID="13" presetClass="entr" presetSubtype="16"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plus(in)">
                                      <p:cBhvr>
                                        <p:cTn id="87" dur="3000"/>
                                        <p:tgtEl>
                                          <p:spTgt spid="12"/>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plus(in)">
                                      <p:cBhvr>
                                        <p:cTn id="90" dur="3000"/>
                                        <p:tgtEl>
                                          <p:spTgt spid="13"/>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plus(in)">
                                      <p:cBhvr>
                                        <p:cTn id="93" dur="3000"/>
                                        <p:tgtEl>
                                          <p:spTgt spid="14"/>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plus(in)">
                                      <p:cBhvr>
                                        <p:cTn id="96" dur="3000"/>
                                        <p:tgtEl>
                                          <p:spTgt spid="15"/>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plus(in)">
                                      <p:cBhvr>
                                        <p:cTn id="99" dur="3000"/>
                                        <p:tgtEl>
                                          <p:spTgt spid="16"/>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plus(in)">
                                      <p:cBhvr>
                                        <p:cTn id="102" dur="3000"/>
                                        <p:tgtEl>
                                          <p:spTgt spid="17"/>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plus(in)">
                                      <p:cBhvr>
                                        <p:cTn id="105" dur="3000"/>
                                        <p:tgtEl>
                                          <p:spTgt spid="18"/>
                                        </p:tgtEl>
                                      </p:cBhvr>
                                    </p:animEffect>
                                  </p:childTnLst>
                                </p:cTn>
                              </p:par>
                            </p:childTnLst>
                          </p:cTn>
                        </p:par>
                        <p:par>
                          <p:cTn id="106" fill="hold">
                            <p:stCondLst>
                              <p:cond delay="3000"/>
                            </p:stCondLst>
                            <p:childTnLst>
                              <p:par>
                                <p:cTn id="107" presetID="2" presetClass="exit" presetSubtype="2" fill="hold" grpId="2" nodeType="afterEffect">
                                  <p:stCondLst>
                                    <p:cond delay="0"/>
                                  </p:stCondLst>
                                  <p:childTnLst>
                                    <p:anim calcmode="lin" valueType="num">
                                      <p:cBhvr additive="base">
                                        <p:cTn id="108" dur="3000"/>
                                        <p:tgtEl>
                                          <p:spTgt spid="5"/>
                                        </p:tgtEl>
                                        <p:attrNameLst>
                                          <p:attrName>ppt_x</p:attrName>
                                        </p:attrNameLst>
                                      </p:cBhvr>
                                      <p:tavLst>
                                        <p:tav tm="0">
                                          <p:val>
                                            <p:strVal val="ppt_x"/>
                                          </p:val>
                                        </p:tav>
                                        <p:tav tm="100000">
                                          <p:val>
                                            <p:strVal val="1+ppt_w/2"/>
                                          </p:val>
                                        </p:tav>
                                      </p:tavLst>
                                    </p:anim>
                                    <p:anim calcmode="lin" valueType="num">
                                      <p:cBhvr additive="base">
                                        <p:cTn id="109" dur="3000"/>
                                        <p:tgtEl>
                                          <p:spTgt spid="5"/>
                                        </p:tgtEl>
                                        <p:attrNameLst>
                                          <p:attrName>ppt_y</p:attrName>
                                        </p:attrNameLst>
                                      </p:cBhvr>
                                      <p:tavLst>
                                        <p:tav tm="0">
                                          <p:val>
                                            <p:strVal val="ppt_y"/>
                                          </p:val>
                                        </p:tav>
                                        <p:tav tm="100000">
                                          <p:val>
                                            <p:strVal val="ppt_y"/>
                                          </p:val>
                                        </p:tav>
                                      </p:tavLst>
                                    </p:anim>
                                    <p:set>
                                      <p:cBhvr>
                                        <p:cTn id="110" dur="1" fill="hold">
                                          <p:stCondLst>
                                            <p:cond delay="2999"/>
                                          </p:stCondLst>
                                        </p:cTn>
                                        <p:tgtEl>
                                          <p:spTgt spid="5"/>
                                        </p:tgtEl>
                                        <p:attrNameLst>
                                          <p:attrName>style.visibility</p:attrName>
                                        </p:attrNameLst>
                                      </p:cBhvr>
                                      <p:to>
                                        <p:strVal val="hidden"/>
                                      </p:to>
                                    </p:set>
                                  </p:childTnLst>
                                </p:cTn>
                              </p:par>
                              <p:par>
                                <p:cTn id="111" presetID="2" presetClass="exit" presetSubtype="2" fill="hold" grpId="2" nodeType="withEffect">
                                  <p:stCondLst>
                                    <p:cond delay="0"/>
                                  </p:stCondLst>
                                  <p:childTnLst>
                                    <p:anim calcmode="lin" valueType="num">
                                      <p:cBhvr additive="base">
                                        <p:cTn id="112" dur="3000"/>
                                        <p:tgtEl>
                                          <p:spTgt spid="7"/>
                                        </p:tgtEl>
                                        <p:attrNameLst>
                                          <p:attrName>ppt_x</p:attrName>
                                        </p:attrNameLst>
                                      </p:cBhvr>
                                      <p:tavLst>
                                        <p:tav tm="0">
                                          <p:val>
                                            <p:strVal val="ppt_x"/>
                                          </p:val>
                                        </p:tav>
                                        <p:tav tm="100000">
                                          <p:val>
                                            <p:strVal val="1+ppt_w/2"/>
                                          </p:val>
                                        </p:tav>
                                      </p:tavLst>
                                    </p:anim>
                                    <p:anim calcmode="lin" valueType="num">
                                      <p:cBhvr additive="base">
                                        <p:cTn id="113" dur="3000"/>
                                        <p:tgtEl>
                                          <p:spTgt spid="7"/>
                                        </p:tgtEl>
                                        <p:attrNameLst>
                                          <p:attrName>ppt_y</p:attrName>
                                        </p:attrNameLst>
                                      </p:cBhvr>
                                      <p:tavLst>
                                        <p:tav tm="0">
                                          <p:val>
                                            <p:strVal val="ppt_y"/>
                                          </p:val>
                                        </p:tav>
                                        <p:tav tm="100000">
                                          <p:val>
                                            <p:strVal val="ppt_y"/>
                                          </p:val>
                                        </p:tav>
                                      </p:tavLst>
                                    </p:anim>
                                    <p:set>
                                      <p:cBhvr>
                                        <p:cTn id="114" dur="1" fill="hold">
                                          <p:stCondLst>
                                            <p:cond delay="2999"/>
                                          </p:stCondLst>
                                        </p:cTn>
                                        <p:tgtEl>
                                          <p:spTgt spid="7"/>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1+ppt_w/2"/>
                                          </p:val>
                                        </p:tav>
                                      </p:tavLst>
                                    </p:anim>
                                    <p:anim calcmode="lin" valueType="num">
                                      <p:cBhvr additive="base">
                                        <p:cTn id="117" dur="3000"/>
                                        <p:tgtEl>
                                          <p:spTgt spid="9"/>
                                        </p:tgtEl>
                                        <p:attrNameLst>
                                          <p:attrName>ppt_y</p:attrName>
                                        </p:attrNameLst>
                                      </p:cBhvr>
                                      <p:tavLst>
                                        <p:tav tm="0">
                                          <p:val>
                                            <p:strVal val="ppt_y"/>
                                          </p:val>
                                        </p:tav>
                                        <p:tav tm="100000">
                                          <p:val>
                                            <p:strVal val="ppt_y"/>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2" fill="hold" grpId="2" nodeType="withEffect">
                                  <p:stCondLst>
                                    <p:cond delay="0"/>
                                  </p:stCondLst>
                                  <p:childTnLst>
                                    <p:anim calcmode="lin" valueType="num">
                                      <p:cBhvr additive="base">
                                        <p:cTn id="120" dur="3000"/>
                                        <p:tgtEl>
                                          <p:spTgt spid="11"/>
                                        </p:tgtEl>
                                        <p:attrNameLst>
                                          <p:attrName>ppt_x</p:attrName>
                                        </p:attrNameLst>
                                      </p:cBhvr>
                                      <p:tavLst>
                                        <p:tav tm="0">
                                          <p:val>
                                            <p:strVal val="ppt_x"/>
                                          </p:val>
                                        </p:tav>
                                        <p:tav tm="100000">
                                          <p:val>
                                            <p:strVal val="1+ppt_w/2"/>
                                          </p:val>
                                        </p:tav>
                                      </p:tavLst>
                                    </p:anim>
                                    <p:anim calcmode="lin" valueType="num">
                                      <p:cBhvr additive="base">
                                        <p:cTn id="121" dur="3000"/>
                                        <p:tgtEl>
                                          <p:spTgt spid="11"/>
                                        </p:tgtEl>
                                        <p:attrNameLst>
                                          <p:attrName>ppt_y</p:attrName>
                                        </p:attrNameLst>
                                      </p:cBhvr>
                                      <p:tavLst>
                                        <p:tav tm="0">
                                          <p:val>
                                            <p:strVal val="ppt_y"/>
                                          </p:val>
                                        </p:tav>
                                        <p:tav tm="100000">
                                          <p:val>
                                            <p:strVal val="ppt_y"/>
                                          </p:val>
                                        </p:tav>
                                      </p:tavLst>
                                    </p:anim>
                                    <p:set>
                                      <p:cBhvr>
                                        <p:cTn id="122" dur="1" fill="hold">
                                          <p:stCondLst>
                                            <p:cond delay="2999"/>
                                          </p:stCondLst>
                                        </p:cTn>
                                        <p:tgtEl>
                                          <p:spTgt spid="11"/>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3000"/>
                                        <p:tgtEl>
                                          <p:spTgt spid="13"/>
                                        </p:tgtEl>
                                        <p:attrNameLst>
                                          <p:attrName>ppt_x</p:attrName>
                                        </p:attrNameLst>
                                      </p:cBhvr>
                                      <p:tavLst>
                                        <p:tav tm="0">
                                          <p:val>
                                            <p:strVal val="ppt_x"/>
                                          </p:val>
                                        </p:tav>
                                        <p:tav tm="100000">
                                          <p:val>
                                            <p:strVal val="1+ppt_w/2"/>
                                          </p:val>
                                        </p:tav>
                                      </p:tavLst>
                                    </p:anim>
                                    <p:anim calcmode="lin" valueType="num">
                                      <p:cBhvr additive="base">
                                        <p:cTn id="125" dur="3000"/>
                                        <p:tgtEl>
                                          <p:spTgt spid="13"/>
                                        </p:tgtEl>
                                        <p:attrNameLst>
                                          <p:attrName>ppt_y</p:attrName>
                                        </p:attrNameLst>
                                      </p:cBhvr>
                                      <p:tavLst>
                                        <p:tav tm="0">
                                          <p:val>
                                            <p:strVal val="ppt_y"/>
                                          </p:val>
                                        </p:tav>
                                        <p:tav tm="100000">
                                          <p:val>
                                            <p:strVal val="ppt_y"/>
                                          </p:val>
                                        </p:tav>
                                      </p:tavLst>
                                    </p:anim>
                                    <p:set>
                                      <p:cBhvr>
                                        <p:cTn id="126" dur="1" fill="hold">
                                          <p:stCondLst>
                                            <p:cond delay="2999"/>
                                          </p:stCondLst>
                                        </p:cTn>
                                        <p:tgtEl>
                                          <p:spTgt spid="13"/>
                                        </p:tgtEl>
                                        <p:attrNameLst>
                                          <p:attrName>style.visibility</p:attrName>
                                        </p:attrNameLst>
                                      </p:cBhvr>
                                      <p:to>
                                        <p:strVal val="hidden"/>
                                      </p:to>
                                    </p:set>
                                  </p:childTnLst>
                                </p:cTn>
                              </p:par>
                              <p:par>
                                <p:cTn id="127" presetID="2" presetClass="exit" presetSubtype="2" fill="hold" grpId="2" nodeType="withEffect">
                                  <p:stCondLst>
                                    <p:cond delay="0"/>
                                  </p:stCondLst>
                                  <p:childTnLst>
                                    <p:anim calcmode="lin" valueType="num">
                                      <p:cBhvr additive="base">
                                        <p:cTn id="128" dur="3000"/>
                                        <p:tgtEl>
                                          <p:spTgt spid="15"/>
                                        </p:tgtEl>
                                        <p:attrNameLst>
                                          <p:attrName>ppt_x</p:attrName>
                                        </p:attrNameLst>
                                      </p:cBhvr>
                                      <p:tavLst>
                                        <p:tav tm="0">
                                          <p:val>
                                            <p:strVal val="ppt_x"/>
                                          </p:val>
                                        </p:tav>
                                        <p:tav tm="100000">
                                          <p:val>
                                            <p:strVal val="1+ppt_w/2"/>
                                          </p:val>
                                        </p:tav>
                                      </p:tavLst>
                                    </p:anim>
                                    <p:anim calcmode="lin" valueType="num">
                                      <p:cBhvr additive="base">
                                        <p:cTn id="129" dur="3000"/>
                                        <p:tgtEl>
                                          <p:spTgt spid="15"/>
                                        </p:tgtEl>
                                        <p:attrNameLst>
                                          <p:attrName>ppt_y</p:attrName>
                                        </p:attrNameLst>
                                      </p:cBhvr>
                                      <p:tavLst>
                                        <p:tav tm="0">
                                          <p:val>
                                            <p:strVal val="ppt_y"/>
                                          </p:val>
                                        </p:tav>
                                        <p:tav tm="100000">
                                          <p:val>
                                            <p:strVal val="ppt_y"/>
                                          </p:val>
                                        </p:tav>
                                      </p:tavLst>
                                    </p:anim>
                                    <p:set>
                                      <p:cBhvr>
                                        <p:cTn id="130" dur="1" fill="hold">
                                          <p:stCondLst>
                                            <p:cond delay="2999"/>
                                          </p:stCondLst>
                                        </p:cTn>
                                        <p:tgtEl>
                                          <p:spTgt spid="15"/>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3000"/>
                                        <p:tgtEl>
                                          <p:spTgt spid="17"/>
                                        </p:tgtEl>
                                        <p:attrNameLst>
                                          <p:attrName>ppt_x</p:attrName>
                                        </p:attrNameLst>
                                      </p:cBhvr>
                                      <p:tavLst>
                                        <p:tav tm="0">
                                          <p:val>
                                            <p:strVal val="ppt_x"/>
                                          </p:val>
                                        </p:tav>
                                        <p:tav tm="100000">
                                          <p:val>
                                            <p:strVal val="1+ppt_w/2"/>
                                          </p:val>
                                        </p:tav>
                                      </p:tavLst>
                                    </p:anim>
                                    <p:anim calcmode="lin" valueType="num">
                                      <p:cBhvr additive="base">
                                        <p:cTn id="133" dur="3000"/>
                                        <p:tgtEl>
                                          <p:spTgt spid="17"/>
                                        </p:tgtEl>
                                        <p:attrNameLst>
                                          <p:attrName>ppt_y</p:attrName>
                                        </p:attrNameLst>
                                      </p:cBhvr>
                                      <p:tavLst>
                                        <p:tav tm="0">
                                          <p:val>
                                            <p:strVal val="ppt_y"/>
                                          </p:val>
                                        </p:tav>
                                        <p:tav tm="100000">
                                          <p:val>
                                            <p:strVal val="ppt_y"/>
                                          </p:val>
                                        </p:tav>
                                      </p:tavLst>
                                    </p:anim>
                                    <p:set>
                                      <p:cBhvr>
                                        <p:cTn id="134" dur="1" fill="hold">
                                          <p:stCondLst>
                                            <p:cond delay="2999"/>
                                          </p:stCondLst>
                                        </p:cTn>
                                        <p:tgtEl>
                                          <p:spTgt spid="17"/>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ppt_y"/>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8" fill="hold" grpId="2" nodeType="withEffect">
                                  <p:stCondLst>
                                    <p:cond delay="0"/>
                                  </p:stCondLst>
                                  <p:childTnLst>
                                    <p:anim calcmode="lin" valueType="num">
                                      <p:cBhvr additive="base">
                                        <p:cTn id="140" dur="3000"/>
                                        <p:tgtEl>
                                          <p:spTgt spid="8"/>
                                        </p:tgtEl>
                                        <p:attrNameLst>
                                          <p:attrName>ppt_x</p:attrName>
                                        </p:attrNameLst>
                                      </p:cBhvr>
                                      <p:tavLst>
                                        <p:tav tm="0">
                                          <p:val>
                                            <p:strVal val="ppt_x"/>
                                          </p:val>
                                        </p:tav>
                                        <p:tav tm="100000">
                                          <p:val>
                                            <p:strVal val="0-ppt_w/2"/>
                                          </p:val>
                                        </p:tav>
                                      </p:tavLst>
                                    </p:anim>
                                    <p:anim calcmode="lin" valueType="num">
                                      <p:cBhvr additive="base">
                                        <p:cTn id="141" dur="3000"/>
                                        <p:tgtEl>
                                          <p:spTgt spid="8"/>
                                        </p:tgtEl>
                                        <p:attrNameLst>
                                          <p:attrName>ppt_y</p:attrName>
                                        </p:attrNameLst>
                                      </p:cBhvr>
                                      <p:tavLst>
                                        <p:tav tm="0">
                                          <p:val>
                                            <p:strVal val="ppt_y"/>
                                          </p:val>
                                        </p:tav>
                                        <p:tav tm="100000">
                                          <p:val>
                                            <p:strVal val="ppt_y"/>
                                          </p:val>
                                        </p:tav>
                                      </p:tavLst>
                                    </p:anim>
                                    <p:set>
                                      <p:cBhvr>
                                        <p:cTn id="142" dur="1" fill="hold">
                                          <p:stCondLst>
                                            <p:cond delay="2999"/>
                                          </p:stCondLst>
                                        </p:cTn>
                                        <p:tgtEl>
                                          <p:spTgt spid="8"/>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0-ppt_w/2"/>
                                          </p:val>
                                        </p:tav>
                                      </p:tavLst>
                                    </p:anim>
                                    <p:anim calcmode="lin" valueType="num">
                                      <p:cBhvr additive="base">
                                        <p:cTn id="145" dur="3000"/>
                                        <p:tgtEl>
                                          <p:spTgt spid="10"/>
                                        </p:tgtEl>
                                        <p:attrNameLst>
                                          <p:attrName>ppt_y</p:attrName>
                                        </p:attrNameLst>
                                      </p:cBhvr>
                                      <p:tavLst>
                                        <p:tav tm="0">
                                          <p:val>
                                            <p:strVal val="ppt_y"/>
                                          </p:val>
                                        </p:tav>
                                        <p:tav tm="100000">
                                          <p:val>
                                            <p:strVal val="ppt_y"/>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8" fill="hold" grpId="2" nodeType="withEffect">
                                  <p:stCondLst>
                                    <p:cond delay="0"/>
                                  </p:stCondLst>
                                  <p:childTnLst>
                                    <p:anim calcmode="lin" valueType="num">
                                      <p:cBhvr additive="base">
                                        <p:cTn id="148" dur="3000"/>
                                        <p:tgtEl>
                                          <p:spTgt spid="12"/>
                                        </p:tgtEl>
                                        <p:attrNameLst>
                                          <p:attrName>ppt_x</p:attrName>
                                        </p:attrNameLst>
                                      </p:cBhvr>
                                      <p:tavLst>
                                        <p:tav tm="0">
                                          <p:val>
                                            <p:strVal val="ppt_x"/>
                                          </p:val>
                                        </p:tav>
                                        <p:tav tm="100000">
                                          <p:val>
                                            <p:strVal val="0-ppt_w/2"/>
                                          </p:val>
                                        </p:tav>
                                      </p:tavLst>
                                    </p:anim>
                                    <p:anim calcmode="lin" valueType="num">
                                      <p:cBhvr additive="base">
                                        <p:cTn id="149" dur="3000"/>
                                        <p:tgtEl>
                                          <p:spTgt spid="12"/>
                                        </p:tgtEl>
                                        <p:attrNameLst>
                                          <p:attrName>ppt_y</p:attrName>
                                        </p:attrNameLst>
                                      </p:cBhvr>
                                      <p:tavLst>
                                        <p:tav tm="0">
                                          <p:val>
                                            <p:strVal val="ppt_y"/>
                                          </p:val>
                                        </p:tav>
                                        <p:tav tm="100000">
                                          <p:val>
                                            <p:strVal val="ppt_y"/>
                                          </p:val>
                                        </p:tav>
                                      </p:tavLst>
                                    </p:anim>
                                    <p:set>
                                      <p:cBhvr>
                                        <p:cTn id="150" dur="1" fill="hold">
                                          <p:stCondLst>
                                            <p:cond delay="2999"/>
                                          </p:stCondLst>
                                        </p:cTn>
                                        <p:tgtEl>
                                          <p:spTgt spid="12"/>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3000"/>
                                        <p:tgtEl>
                                          <p:spTgt spid="14"/>
                                        </p:tgtEl>
                                        <p:attrNameLst>
                                          <p:attrName>ppt_x</p:attrName>
                                        </p:attrNameLst>
                                      </p:cBhvr>
                                      <p:tavLst>
                                        <p:tav tm="0">
                                          <p:val>
                                            <p:strVal val="ppt_x"/>
                                          </p:val>
                                        </p:tav>
                                        <p:tav tm="100000">
                                          <p:val>
                                            <p:strVal val="0-ppt_w/2"/>
                                          </p:val>
                                        </p:tav>
                                      </p:tavLst>
                                    </p:anim>
                                    <p:anim calcmode="lin" valueType="num">
                                      <p:cBhvr additive="base">
                                        <p:cTn id="153" dur="3000"/>
                                        <p:tgtEl>
                                          <p:spTgt spid="14"/>
                                        </p:tgtEl>
                                        <p:attrNameLst>
                                          <p:attrName>ppt_y</p:attrName>
                                        </p:attrNameLst>
                                      </p:cBhvr>
                                      <p:tavLst>
                                        <p:tav tm="0">
                                          <p:val>
                                            <p:strVal val="ppt_y"/>
                                          </p:val>
                                        </p:tav>
                                        <p:tav tm="100000">
                                          <p:val>
                                            <p:strVal val="ppt_y"/>
                                          </p:val>
                                        </p:tav>
                                      </p:tavLst>
                                    </p:anim>
                                    <p:set>
                                      <p:cBhvr>
                                        <p:cTn id="154" dur="1" fill="hold">
                                          <p:stCondLst>
                                            <p:cond delay="2999"/>
                                          </p:stCondLst>
                                        </p:cTn>
                                        <p:tgtEl>
                                          <p:spTgt spid="14"/>
                                        </p:tgtEl>
                                        <p:attrNameLst>
                                          <p:attrName>style.visibility</p:attrName>
                                        </p:attrNameLst>
                                      </p:cBhvr>
                                      <p:to>
                                        <p:strVal val="hidden"/>
                                      </p:to>
                                    </p:set>
                                  </p:childTnLst>
                                </p:cTn>
                              </p:par>
                              <p:par>
                                <p:cTn id="155" presetID="2" presetClass="exit" presetSubtype="8" fill="hold" grpId="2" nodeType="withEffect">
                                  <p:stCondLst>
                                    <p:cond delay="0"/>
                                  </p:stCondLst>
                                  <p:childTnLst>
                                    <p:anim calcmode="lin" valueType="num">
                                      <p:cBhvr additive="base">
                                        <p:cTn id="156" dur="3000"/>
                                        <p:tgtEl>
                                          <p:spTgt spid="16"/>
                                        </p:tgtEl>
                                        <p:attrNameLst>
                                          <p:attrName>ppt_x</p:attrName>
                                        </p:attrNameLst>
                                      </p:cBhvr>
                                      <p:tavLst>
                                        <p:tav tm="0">
                                          <p:val>
                                            <p:strVal val="ppt_x"/>
                                          </p:val>
                                        </p:tav>
                                        <p:tav tm="100000">
                                          <p:val>
                                            <p:strVal val="0-ppt_w/2"/>
                                          </p:val>
                                        </p:tav>
                                      </p:tavLst>
                                    </p:anim>
                                    <p:anim calcmode="lin" valueType="num">
                                      <p:cBhvr additive="base">
                                        <p:cTn id="157" dur="3000"/>
                                        <p:tgtEl>
                                          <p:spTgt spid="16"/>
                                        </p:tgtEl>
                                        <p:attrNameLst>
                                          <p:attrName>ppt_y</p:attrName>
                                        </p:attrNameLst>
                                      </p:cBhvr>
                                      <p:tavLst>
                                        <p:tav tm="0">
                                          <p:val>
                                            <p:strVal val="ppt_y"/>
                                          </p:val>
                                        </p:tav>
                                        <p:tav tm="100000">
                                          <p:val>
                                            <p:strVal val="ppt_y"/>
                                          </p:val>
                                        </p:tav>
                                      </p:tavLst>
                                    </p:anim>
                                    <p:set>
                                      <p:cBhvr>
                                        <p:cTn id="158" dur="1" fill="hold">
                                          <p:stCondLst>
                                            <p:cond delay="2999"/>
                                          </p:stCondLst>
                                        </p:cTn>
                                        <p:tgtEl>
                                          <p:spTgt spid="16"/>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3000"/>
                                        <p:tgtEl>
                                          <p:spTgt spid="18"/>
                                        </p:tgtEl>
                                        <p:attrNameLst>
                                          <p:attrName>ppt_x</p:attrName>
                                        </p:attrNameLst>
                                      </p:cBhvr>
                                      <p:tavLst>
                                        <p:tav tm="0">
                                          <p:val>
                                            <p:strVal val="ppt_x"/>
                                          </p:val>
                                        </p:tav>
                                        <p:tav tm="100000">
                                          <p:val>
                                            <p:strVal val="0-ppt_w/2"/>
                                          </p:val>
                                        </p:tav>
                                      </p:tavLst>
                                    </p:anim>
                                    <p:anim calcmode="lin" valueType="num">
                                      <p:cBhvr additive="base">
                                        <p:cTn id="161" dur="3000"/>
                                        <p:tgtEl>
                                          <p:spTgt spid="18"/>
                                        </p:tgtEl>
                                        <p:attrNameLst>
                                          <p:attrName>ppt_y</p:attrName>
                                        </p:attrNameLst>
                                      </p:cBhvr>
                                      <p:tavLst>
                                        <p:tav tm="0">
                                          <p:val>
                                            <p:strVal val="ppt_y"/>
                                          </p:val>
                                        </p:tav>
                                        <p:tav tm="100000">
                                          <p:val>
                                            <p:strVal val="ppt_y"/>
                                          </p:val>
                                        </p:tav>
                                      </p:tavLst>
                                    </p:anim>
                                    <p:set>
                                      <p:cBhvr>
                                        <p:cTn id="162" dur="1" fill="hold">
                                          <p:stCondLst>
                                            <p:cond delay="2999"/>
                                          </p:stCondLst>
                                        </p:cTn>
                                        <p:tgtEl>
                                          <p:spTgt spid="18"/>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3000"/>
                                        <p:tgtEl>
                                          <p:spTgt spid="5"/>
                                        </p:tgtEl>
                                      </p:cBhvr>
                                    </p:animEffect>
                                    <p:set>
                                      <p:cBhvr>
                                        <p:cTn id="165" dur="1" fill="hold">
                                          <p:stCondLst>
                                            <p:cond delay="2999"/>
                                          </p:stCondLst>
                                        </p:cTn>
                                        <p:tgtEl>
                                          <p:spTgt spid="5"/>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3000"/>
                                        <p:tgtEl>
                                          <p:spTgt spid="6"/>
                                        </p:tgtEl>
                                      </p:cBhvr>
                                    </p:animEffect>
                                    <p:set>
                                      <p:cBhvr>
                                        <p:cTn id="168" dur="1" fill="hold">
                                          <p:stCondLst>
                                            <p:cond delay="2999"/>
                                          </p:stCondLst>
                                        </p:cTn>
                                        <p:tgtEl>
                                          <p:spTgt spid="6"/>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3000"/>
                                        <p:tgtEl>
                                          <p:spTgt spid="7"/>
                                        </p:tgtEl>
                                      </p:cBhvr>
                                    </p:animEffect>
                                    <p:set>
                                      <p:cBhvr>
                                        <p:cTn id="171" dur="1" fill="hold">
                                          <p:stCondLst>
                                            <p:cond delay="2999"/>
                                          </p:stCondLst>
                                        </p:cTn>
                                        <p:tgtEl>
                                          <p:spTgt spid="7"/>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3000"/>
                                        <p:tgtEl>
                                          <p:spTgt spid="8"/>
                                        </p:tgtEl>
                                      </p:cBhvr>
                                    </p:animEffect>
                                    <p:set>
                                      <p:cBhvr>
                                        <p:cTn id="174" dur="1" fill="hold">
                                          <p:stCondLst>
                                            <p:cond delay="2999"/>
                                          </p:stCondLst>
                                        </p:cTn>
                                        <p:tgtEl>
                                          <p:spTgt spid="8"/>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3000"/>
                                        <p:tgtEl>
                                          <p:spTgt spid="9"/>
                                        </p:tgtEl>
                                      </p:cBhvr>
                                    </p:animEffect>
                                    <p:set>
                                      <p:cBhvr>
                                        <p:cTn id="177" dur="1" fill="hold">
                                          <p:stCondLst>
                                            <p:cond delay="2999"/>
                                          </p:stCondLst>
                                        </p:cTn>
                                        <p:tgtEl>
                                          <p:spTgt spid="9"/>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3000"/>
                                        <p:tgtEl>
                                          <p:spTgt spid="10"/>
                                        </p:tgtEl>
                                      </p:cBhvr>
                                    </p:animEffect>
                                    <p:set>
                                      <p:cBhvr>
                                        <p:cTn id="180" dur="1" fill="hold">
                                          <p:stCondLst>
                                            <p:cond delay="2999"/>
                                          </p:stCondLst>
                                        </p:cTn>
                                        <p:tgtEl>
                                          <p:spTgt spid="10"/>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11"/>
                                        </p:tgtEl>
                                      </p:cBhvr>
                                    </p:animEffect>
                                    <p:set>
                                      <p:cBhvr>
                                        <p:cTn id="183" dur="1" fill="hold">
                                          <p:stCondLst>
                                            <p:cond delay="2999"/>
                                          </p:stCondLst>
                                        </p:cTn>
                                        <p:tgtEl>
                                          <p:spTgt spid="11"/>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12"/>
                                        </p:tgtEl>
                                      </p:cBhvr>
                                    </p:animEffect>
                                    <p:set>
                                      <p:cBhvr>
                                        <p:cTn id="186" dur="1" fill="hold">
                                          <p:stCondLst>
                                            <p:cond delay="2999"/>
                                          </p:stCondLst>
                                        </p:cTn>
                                        <p:tgtEl>
                                          <p:spTgt spid="12"/>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13"/>
                                        </p:tgtEl>
                                      </p:cBhvr>
                                    </p:animEffect>
                                    <p:set>
                                      <p:cBhvr>
                                        <p:cTn id="189" dur="1" fill="hold">
                                          <p:stCondLst>
                                            <p:cond delay="2999"/>
                                          </p:stCondLst>
                                        </p:cTn>
                                        <p:tgtEl>
                                          <p:spTgt spid="13"/>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4"/>
                                        </p:tgtEl>
                                      </p:cBhvr>
                                    </p:animEffect>
                                    <p:set>
                                      <p:cBhvr>
                                        <p:cTn id="192" dur="1" fill="hold">
                                          <p:stCondLst>
                                            <p:cond delay="2999"/>
                                          </p:stCondLst>
                                        </p:cTn>
                                        <p:tgtEl>
                                          <p:spTgt spid="14"/>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3000"/>
                                        <p:tgtEl>
                                          <p:spTgt spid="15"/>
                                        </p:tgtEl>
                                      </p:cBhvr>
                                    </p:animEffect>
                                    <p:set>
                                      <p:cBhvr>
                                        <p:cTn id="195" dur="1" fill="hold">
                                          <p:stCondLst>
                                            <p:cond delay="2999"/>
                                          </p:stCondLst>
                                        </p:cTn>
                                        <p:tgtEl>
                                          <p:spTgt spid="15"/>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3000"/>
                                        <p:tgtEl>
                                          <p:spTgt spid="16"/>
                                        </p:tgtEl>
                                      </p:cBhvr>
                                    </p:animEffect>
                                    <p:set>
                                      <p:cBhvr>
                                        <p:cTn id="198" dur="1" fill="hold">
                                          <p:stCondLst>
                                            <p:cond delay="2999"/>
                                          </p:stCondLst>
                                        </p:cTn>
                                        <p:tgtEl>
                                          <p:spTgt spid="16"/>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3000"/>
                                        <p:tgtEl>
                                          <p:spTgt spid="17"/>
                                        </p:tgtEl>
                                      </p:cBhvr>
                                    </p:animEffect>
                                    <p:set>
                                      <p:cBhvr>
                                        <p:cTn id="201" dur="1" fill="hold">
                                          <p:stCondLst>
                                            <p:cond delay="2999"/>
                                          </p:stCondLst>
                                        </p:cTn>
                                        <p:tgtEl>
                                          <p:spTgt spid="17"/>
                                        </p:tgtEl>
                                        <p:attrNameLst>
                                          <p:attrName>style.visibility</p:attrName>
                                        </p:attrNameLst>
                                      </p:cBhvr>
                                      <p:to>
                                        <p:strVal val="hidden"/>
                                      </p:to>
                                    </p:set>
                                  </p:childTnLst>
                                </p:cTn>
                              </p:par>
                              <p:par>
                                <p:cTn id="202" presetID="16" presetClass="exit" presetSubtype="42" fill="hold" grpId="3" nodeType="withEffect">
                                  <p:stCondLst>
                                    <p:cond delay="0"/>
                                  </p:stCondLst>
                                  <p:childTnLst>
                                    <p:animEffect transition="out" filter="barn(outHorizontal)">
                                      <p:cBhvr>
                                        <p:cTn id="203" dur="3000"/>
                                        <p:tgtEl>
                                          <p:spTgt spid="18"/>
                                        </p:tgtEl>
                                      </p:cBhvr>
                                    </p:animEffect>
                                    <p:set>
                                      <p:cBhvr>
                                        <p:cTn id="204" dur="1" fill="hold">
                                          <p:stCondLst>
                                            <p:cond delay="2999"/>
                                          </p:stCondLst>
                                        </p:cTn>
                                        <p:tgtEl>
                                          <p:spTgt spid="18"/>
                                        </p:tgtEl>
                                        <p:attrNameLst>
                                          <p:attrName>style.visibility</p:attrName>
                                        </p:attrNameLst>
                                      </p:cBhvr>
                                      <p:to>
                                        <p:strVal val="hidden"/>
                                      </p:to>
                                    </p:set>
                                  </p:childTnLst>
                                </p:cTn>
                              </p:par>
                              <p:par>
                                <p:cTn id="205" presetID="13" presetClass="exit" presetSubtype="32" fill="hold" grpId="4" nodeType="withEffect">
                                  <p:stCondLst>
                                    <p:cond delay="0"/>
                                  </p:stCondLst>
                                  <p:childTnLst>
                                    <p:animEffect transition="out" filter="plus(out)">
                                      <p:cBhvr>
                                        <p:cTn id="206" dur="3000"/>
                                        <p:tgtEl>
                                          <p:spTgt spid="5"/>
                                        </p:tgtEl>
                                      </p:cBhvr>
                                    </p:animEffect>
                                    <p:set>
                                      <p:cBhvr>
                                        <p:cTn id="207" dur="1" fill="hold">
                                          <p:stCondLst>
                                            <p:cond delay="2999"/>
                                          </p:stCondLst>
                                        </p:cTn>
                                        <p:tgtEl>
                                          <p:spTgt spid="5"/>
                                        </p:tgtEl>
                                        <p:attrNameLst>
                                          <p:attrName>style.visibility</p:attrName>
                                        </p:attrNameLst>
                                      </p:cBhvr>
                                      <p:to>
                                        <p:strVal val="hidden"/>
                                      </p:to>
                                    </p:set>
                                  </p:childTnLst>
                                </p:cTn>
                              </p:par>
                              <p:par>
                                <p:cTn id="208" presetID="13" presetClass="exit" presetSubtype="32" fill="hold" grpId="4" nodeType="withEffect">
                                  <p:stCondLst>
                                    <p:cond delay="0"/>
                                  </p:stCondLst>
                                  <p:childTnLst>
                                    <p:animEffect transition="out" filter="plus(out)">
                                      <p:cBhvr>
                                        <p:cTn id="209" dur="3000"/>
                                        <p:tgtEl>
                                          <p:spTgt spid="7"/>
                                        </p:tgtEl>
                                      </p:cBhvr>
                                    </p:animEffect>
                                    <p:set>
                                      <p:cBhvr>
                                        <p:cTn id="210" dur="1" fill="hold">
                                          <p:stCondLst>
                                            <p:cond delay="2999"/>
                                          </p:stCondLst>
                                        </p:cTn>
                                        <p:tgtEl>
                                          <p:spTgt spid="7"/>
                                        </p:tgtEl>
                                        <p:attrNameLst>
                                          <p:attrName>style.visibility</p:attrName>
                                        </p:attrNameLst>
                                      </p:cBhvr>
                                      <p:to>
                                        <p:strVal val="hidden"/>
                                      </p:to>
                                    </p:set>
                                  </p:childTnLst>
                                </p:cTn>
                              </p:par>
                              <p:par>
                                <p:cTn id="211" presetID="13" presetClass="exit" presetSubtype="32" fill="hold" grpId="4" nodeType="withEffect">
                                  <p:stCondLst>
                                    <p:cond delay="0"/>
                                  </p:stCondLst>
                                  <p:childTnLst>
                                    <p:animEffect transition="out" filter="plus(out)">
                                      <p:cBhvr>
                                        <p:cTn id="212" dur="3000"/>
                                        <p:tgtEl>
                                          <p:spTgt spid="9"/>
                                        </p:tgtEl>
                                      </p:cBhvr>
                                    </p:animEffect>
                                    <p:set>
                                      <p:cBhvr>
                                        <p:cTn id="213" dur="1" fill="hold">
                                          <p:stCondLst>
                                            <p:cond delay="2999"/>
                                          </p:stCondLst>
                                        </p:cTn>
                                        <p:tgtEl>
                                          <p:spTgt spid="9"/>
                                        </p:tgtEl>
                                        <p:attrNameLst>
                                          <p:attrName>style.visibility</p:attrName>
                                        </p:attrNameLst>
                                      </p:cBhvr>
                                      <p:to>
                                        <p:strVal val="hidden"/>
                                      </p:to>
                                    </p:set>
                                  </p:childTnLst>
                                </p:cTn>
                              </p:par>
                              <p:par>
                                <p:cTn id="214" presetID="13" presetClass="exit" presetSubtype="32" fill="hold" grpId="4" nodeType="withEffect">
                                  <p:stCondLst>
                                    <p:cond delay="0"/>
                                  </p:stCondLst>
                                  <p:childTnLst>
                                    <p:animEffect transition="out" filter="plus(out)">
                                      <p:cBhvr>
                                        <p:cTn id="215" dur="3000"/>
                                        <p:tgtEl>
                                          <p:spTgt spid="11"/>
                                        </p:tgtEl>
                                      </p:cBhvr>
                                    </p:animEffect>
                                    <p:set>
                                      <p:cBhvr>
                                        <p:cTn id="216" dur="1" fill="hold">
                                          <p:stCondLst>
                                            <p:cond delay="2999"/>
                                          </p:stCondLst>
                                        </p:cTn>
                                        <p:tgtEl>
                                          <p:spTgt spid="11"/>
                                        </p:tgtEl>
                                        <p:attrNameLst>
                                          <p:attrName>style.visibility</p:attrName>
                                        </p:attrNameLst>
                                      </p:cBhvr>
                                      <p:to>
                                        <p:strVal val="hidden"/>
                                      </p:to>
                                    </p:set>
                                  </p:childTnLst>
                                </p:cTn>
                              </p:par>
                              <p:par>
                                <p:cTn id="217" presetID="13" presetClass="exit" presetSubtype="32" fill="hold" grpId="4" nodeType="withEffect">
                                  <p:stCondLst>
                                    <p:cond delay="0"/>
                                  </p:stCondLst>
                                  <p:childTnLst>
                                    <p:animEffect transition="out" filter="plus(out)">
                                      <p:cBhvr>
                                        <p:cTn id="218" dur="3000"/>
                                        <p:tgtEl>
                                          <p:spTgt spid="13"/>
                                        </p:tgtEl>
                                      </p:cBhvr>
                                    </p:animEffect>
                                    <p:set>
                                      <p:cBhvr>
                                        <p:cTn id="219" dur="1" fill="hold">
                                          <p:stCondLst>
                                            <p:cond delay="2999"/>
                                          </p:stCondLst>
                                        </p:cTn>
                                        <p:tgtEl>
                                          <p:spTgt spid="13"/>
                                        </p:tgtEl>
                                        <p:attrNameLst>
                                          <p:attrName>style.visibility</p:attrName>
                                        </p:attrNameLst>
                                      </p:cBhvr>
                                      <p:to>
                                        <p:strVal val="hidden"/>
                                      </p:to>
                                    </p:set>
                                  </p:childTnLst>
                                </p:cTn>
                              </p:par>
                              <p:par>
                                <p:cTn id="220" presetID="13" presetClass="exit" presetSubtype="32" fill="hold" grpId="4" nodeType="withEffect">
                                  <p:stCondLst>
                                    <p:cond delay="0"/>
                                  </p:stCondLst>
                                  <p:childTnLst>
                                    <p:animEffect transition="out" filter="plus(out)">
                                      <p:cBhvr>
                                        <p:cTn id="221" dur="3000"/>
                                        <p:tgtEl>
                                          <p:spTgt spid="15"/>
                                        </p:tgtEl>
                                      </p:cBhvr>
                                    </p:animEffect>
                                    <p:set>
                                      <p:cBhvr>
                                        <p:cTn id="222" dur="1" fill="hold">
                                          <p:stCondLst>
                                            <p:cond delay="2999"/>
                                          </p:stCondLst>
                                        </p:cTn>
                                        <p:tgtEl>
                                          <p:spTgt spid="15"/>
                                        </p:tgtEl>
                                        <p:attrNameLst>
                                          <p:attrName>style.visibility</p:attrName>
                                        </p:attrNameLst>
                                      </p:cBhvr>
                                      <p:to>
                                        <p:strVal val="hidden"/>
                                      </p:to>
                                    </p:set>
                                  </p:childTnLst>
                                </p:cTn>
                              </p:par>
                              <p:par>
                                <p:cTn id="223" presetID="13" presetClass="exit" presetSubtype="32" fill="hold" grpId="4" nodeType="withEffect">
                                  <p:stCondLst>
                                    <p:cond delay="0"/>
                                  </p:stCondLst>
                                  <p:childTnLst>
                                    <p:animEffect transition="out" filter="plus(out)">
                                      <p:cBhvr>
                                        <p:cTn id="224" dur="3000"/>
                                        <p:tgtEl>
                                          <p:spTgt spid="17"/>
                                        </p:tgtEl>
                                      </p:cBhvr>
                                    </p:animEffect>
                                    <p:set>
                                      <p:cBhvr>
                                        <p:cTn id="225" dur="1" fill="hold">
                                          <p:stCondLst>
                                            <p:cond delay="2999"/>
                                          </p:stCondLst>
                                        </p:cTn>
                                        <p:tgtEl>
                                          <p:spTgt spid="17"/>
                                        </p:tgtEl>
                                        <p:attrNameLst>
                                          <p:attrName>style.visibility</p:attrName>
                                        </p:attrNameLst>
                                      </p:cBhvr>
                                      <p:to>
                                        <p:strVal val="hidden"/>
                                      </p:to>
                                    </p:set>
                                  </p:childTnLst>
                                </p:cTn>
                              </p:par>
                              <p:par>
                                <p:cTn id="226" presetID="13" presetClass="exit" presetSubtype="32" fill="hold" grpId="4" nodeType="withEffect">
                                  <p:stCondLst>
                                    <p:cond delay="0"/>
                                  </p:stCondLst>
                                  <p:childTnLst>
                                    <p:animEffect transition="out" filter="plus(out)">
                                      <p:cBhvr>
                                        <p:cTn id="227" dur="3000"/>
                                        <p:tgtEl>
                                          <p:spTgt spid="6"/>
                                        </p:tgtEl>
                                      </p:cBhvr>
                                    </p:animEffect>
                                    <p:set>
                                      <p:cBhvr>
                                        <p:cTn id="228" dur="1" fill="hold">
                                          <p:stCondLst>
                                            <p:cond delay="2999"/>
                                          </p:stCondLst>
                                        </p:cTn>
                                        <p:tgtEl>
                                          <p:spTgt spid="6"/>
                                        </p:tgtEl>
                                        <p:attrNameLst>
                                          <p:attrName>style.visibility</p:attrName>
                                        </p:attrNameLst>
                                      </p:cBhvr>
                                      <p:to>
                                        <p:strVal val="hidden"/>
                                      </p:to>
                                    </p:set>
                                  </p:childTnLst>
                                </p:cTn>
                              </p:par>
                              <p:par>
                                <p:cTn id="229" presetID="13" presetClass="exit" presetSubtype="32" fill="hold" grpId="4" nodeType="withEffect">
                                  <p:stCondLst>
                                    <p:cond delay="0"/>
                                  </p:stCondLst>
                                  <p:childTnLst>
                                    <p:animEffect transition="out" filter="plus(out)">
                                      <p:cBhvr>
                                        <p:cTn id="230" dur="3000"/>
                                        <p:tgtEl>
                                          <p:spTgt spid="8"/>
                                        </p:tgtEl>
                                      </p:cBhvr>
                                    </p:animEffect>
                                    <p:set>
                                      <p:cBhvr>
                                        <p:cTn id="231" dur="1" fill="hold">
                                          <p:stCondLst>
                                            <p:cond delay="2999"/>
                                          </p:stCondLst>
                                        </p:cTn>
                                        <p:tgtEl>
                                          <p:spTgt spid="8"/>
                                        </p:tgtEl>
                                        <p:attrNameLst>
                                          <p:attrName>style.visibility</p:attrName>
                                        </p:attrNameLst>
                                      </p:cBhvr>
                                      <p:to>
                                        <p:strVal val="hidden"/>
                                      </p:to>
                                    </p:set>
                                  </p:childTnLst>
                                </p:cTn>
                              </p:par>
                              <p:par>
                                <p:cTn id="232" presetID="13" presetClass="exit" presetSubtype="32" fill="hold" grpId="4" nodeType="withEffect">
                                  <p:stCondLst>
                                    <p:cond delay="0"/>
                                  </p:stCondLst>
                                  <p:childTnLst>
                                    <p:animEffect transition="out" filter="plus(out)">
                                      <p:cBhvr>
                                        <p:cTn id="233" dur="3000"/>
                                        <p:tgtEl>
                                          <p:spTgt spid="10"/>
                                        </p:tgtEl>
                                      </p:cBhvr>
                                    </p:animEffect>
                                    <p:set>
                                      <p:cBhvr>
                                        <p:cTn id="234" dur="1" fill="hold">
                                          <p:stCondLst>
                                            <p:cond delay="2999"/>
                                          </p:stCondLst>
                                        </p:cTn>
                                        <p:tgtEl>
                                          <p:spTgt spid="10"/>
                                        </p:tgtEl>
                                        <p:attrNameLst>
                                          <p:attrName>style.visibility</p:attrName>
                                        </p:attrNameLst>
                                      </p:cBhvr>
                                      <p:to>
                                        <p:strVal val="hidden"/>
                                      </p:to>
                                    </p:set>
                                  </p:childTnLst>
                                </p:cTn>
                              </p:par>
                              <p:par>
                                <p:cTn id="235" presetID="13" presetClass="exit" presetSubtype="32" fill="hold" grpId="4" nodeType="withEffect">
                                  <p:stCondLst>
                                    <p:cond delay="0"/>
                                  </p:stCondLst>
                                  <p:childTnLst>
                                    <p:animEffect transition="out" filter="plus(out)">
                                      <p:cBhvr>
                                        <p:cTn id="236" dur="3000"/>
                                        <p:tgtEl>
                                          <p:spTgt spid="12"/>
                                        </p:tgtEl>
                                      </p:cBhvr>
                                    </p:animEffect>
                                    <p:set>
                                      <p:cBhvr>
                                        <p:cTn id="237" dur="1" fill="hold">
                                          <p:stCondLst>
                                            <p:cond delay="2999"/>
                                          </p:stCondLst>
                                        </p:cTn>
                                        <p:tgtEl>
                                          <p:spTgt spid="12"/>
                                        </p:tgtEl>
                                        <p:attrNameLst>
                                          <p:attrName>style.visibility</p:attrName>
                                        </p:attrNameLst>
                                      </p:cBhvr>
                                      <p:to>
                                        <p:strVal val="hidden"/>
                                      </p:to>
                                    </p:set>
                                  </p:childTnLst>
                                </p:cTn>
                              </p:par>
                              <p:par>
                                <p:cTn id="238" presetID="13" presetClass="exit" presetSubtype="32" fill="hold" grpId="4" nodeType="withEffect">
                                  <p:stCondLst>
                                    <p:cond delay="0"/>
                                  </p:stCondLst>
                                  <p:childTnLst>
                                    <p:animEffect transition="out" filter="plus(out)">
                                      <p:cBhvr>
                                        <p:cTn id="239" dur="3000"/>
                                        <p:tgtEl>
                                          <p:spTgt spid="14"/>
                                        </p:tgtEl>
                                      </p:cBhvr>
                                    </p:animEffect>
                                    <p:set>
                                      <p:cBhvr>
                                        <p:cTn id="240" dur="1" fill="hold">
                                          <p:stCondLst>
                                            <p:cond delay="2999"/>
                                          </p:stCondLst>
                                        </p:cTn>
                                        <p:tgtEl>
                                          <p:spTgt spid="14"/>
                                        </p:tgtEl>
                                        <p:attrNameLst>
                                          <p:attrName>style.visibility</p:attrName>
                                        </p:attrNameLst>
                                      </p:cBhvr>
                                      <p:to>
                                        <p:strVal val="hidden"/>
                                      </p:to>
                                    </p:set>
                                  </p:childTnLst>
                                </p:cTn>
                              </p:par>
                              <p:par>
                                <p:cTn id="241" presetID="13" presetClass="exit" presetSubtype="32" fill="hold" grpId="4" nodeType="withEffect">
                                  <p:stCondLst>
                                    <p:cond delay="0"/>
                                  </p:stCondLst>
                                  <p:childTnLst>
                                    <p:animEffect transition="out" filter="plus(out)">
                                      <p:cBhvr>
                                        <p:cTn id="242" dur="3000"/>
                                        <p:tgtEl>
                                          <p:spTgt spid="16"/>
                                        </p:tgtEl>
                                      </p:cBhvr>
                                    </p:animEffect>
                                    <p:set>
                                      <p:cBhvr>
                                        <p:cTn id="243" dur="1" fill="hold">
                                          <p:stCondLst>
                                            <p:cond delay="2999"/>
                                          </p:stCondLst>
                                        </p:cTn>
                                        <p:tgtEl>
                                          <p:spTgt spid="16"/>
                                        </p:tgtEl>
                                        <p:attrNameLst>
                                          <p:attrName>style.visibility</p:attrName>
                                        </p:attrNameLst>
                                      </p:cBhvr>
                                      <p:to>
                                        <p:strVal val="hidden"/>
                                      </p:to>
                                    </p:set>
                                  </p:childTnLst>
                                </p:cTn>
                              </p:par>
                              <p:par>
                                <p:cTn id="244" presetID="13" presetClass="exit" presetSubtype="32" fill="hold" grpId="4" nodeType="withEffect">
                                  <p:stCondLst>
                                    <p:cond delay="0"/>
                                  </p:stCondLst>
                                  <p:childTnLst>
                                    <p:animEffect transition="out" filter="plus(out)">
                                      <p:cBhvr>
                                        <p:cTn id="245" dur="3000"/>
                                        <p:tgtEl>
                                          <p:spTgt spid="18"/>
                                        </p:tgtEl>
                                      </p:cBhvr>
                                    </p:animEffect>
                                    <p:set>
                                      <p:cBhvr>
                                        <p:cTn id="246" dur="1" fill="hold">
                                          <p:stCondLst>
                                            <p:cond delay="2999"/>
                                          </p:stCondLst>
                                        </p:cTn>
                                        <p:tgtEl>
                                          <p:spTgt spid="18"/>
                                        </p:tgtEl>
                                        <p:attrNameLst>
                                          <p:attrName>style.visibility</p:attrName>
                                        </p:attrNameLst>
                                      </p:cBhvr>
                                      <p:to>
                                        <p:strVal val="hidden"/>
                                      </p:to>
                                    </p:set>
                                  </p:childTnLst>
                                </p:cTn>
                              </p:par>
                              <p:par>
                                <p:cTn id="247" presetID="23" presetClass="entr" presetSubtype="288" fill="hold" nodeType="withEffect">
                                  <p:stCondLst>
                                    <p:cond delay="0"/>
                                  </p:stCondLst>
                                  <p:childTnLst>
                                    <p:set>
                                      <p:cBhvr>
                                        <p:cTn id="248" dur="1" fill="hold">
                                          <p:stCondLst>
                                            <p:cond delay="0"/>
                                          </p:stCondLst>
                                        </p:cTn>
                                        <p:tgtEl>
                                          <p:spTgt spid="4"/>
                                        </p:tgtEl>
                                        <p:attrNameLst>
                                          <p:attrName>style.visibility</p:attrName>
                                        </p:attrNameLst>
                                      </p:cBhvr>
                                      <p:to>
                                        <p:strVal val="visible"/>
                                      </p:to>
                                    </p:set>
                                    <p:anim calcmode="lin" valueType="num">
                                      <p:cBhvr>
                                        <p:cTn id="249" dur="3000" fill="hold"/>
                                        <p:tgtEl>
                                          <p:spTgt spid="4"/>
                                        </p:tgtEl>
                                        <p:attrNameLst>
                                          <p:attrName>ppt_w</p:attrName>
                                        </p:attrNameLst>
                                      </p:cBhvr>
                                      <p:tavLst>
                                        <p:tav tm="0">
                                          <p:val>
                                            <p:strVal val="4/3*#ppt_w"/>
                                          </p:val>
                                        </p:tav>
                                        <p:tav tm="100000">
                                          <p:val>
                                            <p:strVal val="#ppt_w"/>
                                          </p:val>
                                        </p:tav>
                                      </p:tavLst>
                                    </p:anim>
                                    <p:anim calcmode="lin" valueType="num">
                                      <p:cBhvr>
                                        <p:cTn id="250" dur="3000" fill="hold"/>
                                        <p:tgtEl>
                                          <p:spTgt spid="4"/>
                                        </p:tgtEl>
                                        <p:attrNameLst>
                                          <p:attrName>ppt_h</p:attrName>
                                        </p:attrNameLst>
                                      </p:cBhvr>
                                      <p:tavLst>
                                        <p:tav tm="0">
                                          <p:val>
                                            <p:strVal val="4/3*#ppt_h"/>
                                          </p:val>
                                        </p:tav>
                                        <p:tav tm="100000">
                                          <p:val>
                                            <p:strVal val="#ppt_h"/>
                                          </p:val>
                                        </p:tav>
                                      </p:tavLst>
                                    </p:anim>
                                  </p:childTnLst>
                                </p:cTn>
                              </p:par>
                              <p:par>
                                <p:cTn id="251" presetID="16" presetClass="entr" presetSubtype="37" fill="hold" nodeType="withEffect">
                                  <p:stCondLst>
                                    <p:cond delay="0"/>
                                  </p:stCondLst>
                                  <p:childTnLst>
                                    <p:set>
                                      <p:cBhvr>
                                        <p:cTn id="252" dur="1" fill="hold">
                                          <p:stCondLst>
                                            <p:cond delay="0"/>
                                          </p:stCondLst>
                                        </p:cTn>
                                        <p:tgtEl>
                                          <p:spTgt spid="4"/>
                                        </p:tgtEl>
                                        <p:attrNameLst>
                                          <p:attrName>style.visibility</p:attrName>
                                        </p:attrNameLst>
                                      </p:cBhvr>
                                      <p:to>
                                        <p:strVal val="visible"/>
                                      </p:to>
                                    </p:set>
                                    <p:animEffect transition="in" filter="barn(outVertical)">
                                      <p:cBhvr>
                                        <p:cTn id="25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lin ang="16200000" scaled="1"/>
            <a:tileRect/>
          </a:gradFill>
        </p:spPr>
        <p:txBody>
          <a:bodyPr/>
          <a:lstStyle/>
          <a:p>
            <a:endParaRPr lang="es-ES" dirty="0"/>
          </a:p>
        </p:txBody>
      </p:sp>
      <p:pic>
        <p:nvPicPr>
          <p:cNvPr id="4" name="3 Imagen" descr="5 (18).jpg"/>
          <p:cNvPicPr>
            <a:picLocks noChangeAspect="1"/>
          </p:cNvPicPr>
          <p:nvPr/>
        </p:nvPicPr>
        <p:blipFill>
          <a:blip r:embed="rId2"/>
          <a:stretch>
            <a:fillRect/>
          </a:stretch>
        </p:blipFill>
        <p:spPr>
          <a:xfrm>
            <a:off x="0" y="0"/>
            <a:ext cx="9188648" cy="6858000"/>
          </a:xfrm>
          <a:prstGeom prst="rect">
            <a:avLst/>
          </a:prstGeom>
        </p:spPr>
      </p:pic>
      <p:sp>
        <p:nvSpPr>
          <p:cNvPr id="5" name="4 Luna"/>
          <p:cNvSpPr/>
          <p:nvPr/>
        </p:nvSpPr>
        <p:spPr>
          <a:xfrm>
            <a:off x="6643702" y="1214422"/>
            <a:ext cx="2500298" cy="4572032"/>
          </a:xfrm>
          <a:prstGeom prst="moon">
            <a:avLst>
              <a:gd name="adj" fmla="val 15353"/>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0800000">
            <a:off x="0" y="1285860"/>
            <a:ext cx="2500298" cy="4572032"/>
          </a:xfrm>
          <a:prstGeom prst="moon">
            <a:avLst>
              <a:gd name="adj" fmla="val 15353"/>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642974" y="1285860"/>
            <a:ext cx="2500298" cy="4572032"/>
          </a:xfrm>
          <a:prstGeom prst="moon">
            <a:avLst>
              <a:gd name="adj" fmla="val 15353"/>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143768" y="1214422"/>
            <a:ext cx="2500298" cy="4572032"/>
          </a:xfrm>
          <a:prstGeom prst="moon">
            <a:avLst>
              <a:gd name="adj" fmla="val 15353"/>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1250149" y="1285860"/>
            <a:ext cx="2500298" cy="4572032"/>
          </a:xfrm>
          <a:prstGeom prst="moon">
            <a:avLst>
              <a:gd name="adj" fmla="val 15353"/>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7786710" y="1214422"/>
            <a:ext cx="2607439" cy="4572032"/>
          </a:xfrm>
          <a:prstGeom prst="moon">
            <a:avLst>
              <a:gd name="adj" fmla="val 13508"/>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0800000">
            <a:off x="642910" y="1285860"/>
            <a:ext cx="2500298" cy="4572032"/>
          </a:xfrm>
          <a:prstGeom prst="moon">
            <a:avLst>
              <a:gd name="adj" fmla="val 15353"/>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072198" y="1214422"/>
            <a:ext cx="2500298" cy="4572032"/>
          </a:xfrm>
          <a:prstGeom prst="moon">
            <a:avLst>
              <a:gd name="adj" fmla="val 15353"/>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0800000">
            <a:off x="1285852" y="1285860"/>
            <a:ext cx="2500298" cy="4572032"/>
          </a:xfrm>
          <a:prstGeom prst="moon">
            <a:avLst>
              <a:gd name="adj" fmla="val 15353"/>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429256" y="1214422"/>
            <a:ext cx="2500298" cy="4572032"/>
          </a:xfrm>
          <a:prstGeom prst="moon">
            <a:avLst>
              <a:gd name="adj" fmla="val 15353"/>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0800000">
            <a:off x="1928794" y="1285860"/>
            <a:ext cx="2500298" cy="4572032"/>
          </a:xfrm>
          <a:prstGeom prst="moon">
            <a:avLst>
              <a:gd name="adj" fmla="val 15353"/>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4857752" y="1214422"/>
            <a:ext cx="2500298" cy="4572032"/>
          </a:xfrm>
          <a:prstGeom prst="moon">
            <a:avLst>
              <a:gd name="adj" fmla="val 15353"/>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428792" y="0"/>
            <a:ext cx="11644394"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30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3000"/>
                                        <p:tgtEl>
                                          <p:spTgt spid="1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3000"/>
                                        <p:tgtEl>
                                          <p:spTgt spid="13"/>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linds(horizontal)">
                                      <p:cBhvr>
                                        <p:cTn id="25" dur="3000"/>
                                        <p:tgtEl>
                                          <p:spTgt spid="15"/>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linds(horizontal)">
                                      <p:cBhvr>
                                        <p:cTn id="28" dur="3000"/>
                                        <p:tgtEl>
                                          <p:spTgt spid="5"/>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linds(horizontal)">
                                      <p:cBhvr>
                                        <p:cTn id="31" dur="3000"/>
                                        <p:tgtEl>
                                          <p:spTgt spid="8"/>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linds(horizontal)">
                                      <p:cBhvr>
                                        <p:cTn id="34" dur="3000"/>
                                        <p:tgtEl>
                                          <p:spTgt spid="12"/>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horizontal)">
                                      <p:cBhvr>
                                        <p:cTn id="40" dur="3000"/>
                                        <p:tgtEl>
                                          <p:spTgt spid="16"/>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linds(horizontal)">
                                      <p:cBhvr>
                                        <p:cTn id="43" dur="3000"/>
                                        <p:tgtEl>
                                          <p:spTgt spid="10"/>
                                        </p:tgtEl>
                                      </p:cBhvr>
                                    </p:animEffect>
                                  </p:childTnLst>
                                </p:cTn>
                              </p:par>
                              <p:par>
                                <p:cTn id="44" presetID="2" presetClass="entr" presetSubtype="2"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1+#ppt_w/2"/>
                                          </p:val>
                                        </p:tav>
                                        <p:tav tm="100000">
                                          <p:val>
                                            <p:strVal val="#ppt_x"/>
                                          </p:val>
                                        </p:tav>
                                      </p:tavLst>
                                    </p:anim>
                                    <p:anim calcmode="lin" valueType="num">
                                      <p:cBhvr additive="base">
                                        <p:cTn id="47" dur="3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1+#ppt_w/2"/>
                                          </p:val>
                                        </p:tav>
                                        <p:tav tm="100000">
                                          <p:val>
                                            <p:strVal val="#ppt_x"/>
                                          </p:val>
                                        </p:tav>
                                      </p:tavLst>
                                    </p:anim>
                                    <p:anim calcmode="lin" valueType="num">
                                      <p:cBhvr additive="base">
                                        <p:cTn id="51" dur="3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1+#ppt_w/2"/>
                                          </p:val>
                                        </p:tav>
                                        <p:tav tm="100000">
                                          <p:val>
                                            <p:strVal val="#ppt_x"/>
                                          </p:val>
                                        </p:tav>
                                      </p:tavLst>
                                    </p:anim>
                                    <p:anim calcmode="lin" valueType="num">
                                      <p:cBhvr additive="base">
                                        <p:cTn id="55" dur="3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2"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1+#ppt_w/2"/>
                                          </p:val>
                                        </p:tav>
                                        <p:tav tm="100000">
                                          <p:val>
                                            <p:strVal val="#ppt_x"/>
                                          </p:val>
                                        </p:tav>
                                      </p:tavLst>
                                    </p:anim>
                                    <p:anim calcmode="lin" valueType="num">
                                      <p:cBhvr additive="base">
                                        <p:cTn id="59" dur="3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2"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1+#ppt_w/2"/>
                                          </p:val>
                                        </p:tav>
                                        <p:tav tm="100000">
                                          <p:val>
                                            <p:strVal val="#ppt_x"/>
                                          </p:val>
                                        </p:tav>
                                      </p:tavLst>
                                    </p:anim>
                                    <p:anim calcmode="lin" valueType="num">
                                      <p:cBhvr additive="base">
                                        <p:cTn id="63" dur="3000" fill="hold"/>
                                        <p:tgtEl>
                                          <p:spTgt spid="13"/>
                                        </p:tgtEl>
                                        <p:attrNameLst>
                                          <p:attrName>ppt_y</p:attrName>
                                        </p:attrNameLst>
                                      </p:cBhvr>
                                      <p:tavLst>
                                        <p:tav tm="0">
                                          <p:val>
                                            <p:strVal val="#ppt_y"/>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1+#ppt_w/2"/>
                                          </p:val>
                                        </p:tav>
                                        <p:tav tm="100000">
                                          <p:val>
                                            <p:strVal val="#ppt_x"/>
                                          </p:val>
                                        </p:tav>
                                      </p:tavLst>
                                    </p:anim>
                                    <p:anim calcmode="lin" valueType="num">
                                      <p:cBhvr additive="base">
                                        <p:cTn id="67" dur="3000" fill="hold"/>
                                        <p:tgtEl>
                                          <p:spTgt spid="15"/>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3000" fill="hold"/>
                                        <p:tgtEl>
                                          <p:spTgt spid="5"/>
                                        </p:tgtEl>
                                        <p:attrNameLst>
                                          <p:attrName>ppt_x</p:attrName>
                                        </p:attrNameLst>
                                      </p:cBhvr>
                                      <p:tavLst>
                                        <p:tav tm="0">
                                          <p:val>
                                            <p:strVal val="0-#ppt_w/2"/>
                                          </p:val>
                                        </p:tav>
                                        <p:tav tm="100000">
                                          <p:val>
                                            <p:strVal val="#ppt_x"/>
                                          </p:val>
                                        </p:tav>
                                      </p:tavLst>
                                    </p:anim>
                                    <p:anim calcmode="lin" valueType="num">
                                      <p:cBhvr additive="base">
                                        <p:cTn id="71" dur="3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8"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additive="base">
                                        <p:cTn id="74" dur="3000" fill="hold"/>
                                        <p:tgtEl>
                                          <p:spTgt spid="8"/>
                                        </p:tgtEl>
                                        <p:attrNameLst>
                                          <p:attrName>ppt_x</p:attrName>
                                        </p:attrNameLst>
                                      </p:cBhvr>
                                      <p:tavLst>
                                        <p:tav tm="0">
                                          <p:val>
                                            <p:strVal val="0-#ppt_w/2"/>
                                          </p:val>
                                        </p:tav>
                                        <p:tav tm="100000">
                                          <p:val>
                                            <p:strVal val="#ppt_x"/>
                                          </p:val>
                                        </p:tav>
                                      </p:tavLst>
                                    </p:anim>
                                    <p:anim calcmode="lin" valueType="num">
                                      <p:cBhvr additive="base">
                                        <p:cTn id="75" dur="3000" fill="hold"/>
                                        <p:tgtEl>
                                          <p:spTgt spid="8"/>
                                        </p:tgtEl>
                                        <p:attrNameLst>
                                          <p:attrName>ppt_y</p:attrName>
                                        </p:attrNameLst>
                                      </p:cBhvr>
                                      <p:tavLst>
                                        <p:tav tm="0">
                                          <p:val>
                                            <p:strVal val="#ppt_y"/>
                                          </p:val>
                                        </p:tav>
                                        <p:tav tm="100000">
                                          <p:val>
                                            <p:strVal val="#ppt_y"/>
                                          </p:val>
                                        </p:tav>
                                      </p:tavLst>
                                    </p:anim>
                                  </p:childTnLst>
                                </p:cTn>
                              </p:par>
                              <p:par>
                                <p:cTn id="76" presetID="2" presetClass="entr" presetSubtype="8"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additive="base">
                                        <p:cTn id="78" dur="3000" fill="hold"/>
                                        <p:tgtEl>
                                          <p:spTgt spid="10"/>
                                        </p:tgtEl>
                                        <p:attrNameLst>
                                          <p:attrName>ppt_x</p:attrName>
                                        </p:attrNameLst>
                                      </p:cBhvr>
                                      <p:tavLst>
                                        <p:tav tm="0">
                                          <p:val>
                                            <p:strVal val="0-#ppt_w/2"/>
                                          </p:val>
                                        </p:tav>
                                        <p:tav tm="100000">
                                          <p:val>
                                            <p:strVal val="#ppt_x"/>
                                          </p:val>
                                        </p:tav>
                                      </p:tavLst>
                                    </p:anim>
                                    <p:anim calcmode="lin" valueType="num">
                                      <p:cBhvr additive="base">
                                        <p:cTn id="79" dur="3000" fill="hold"/>
                                        <p:tgtEl>
                                          <p:spTgt spid="10"/>
                                        </p:tgtEl>
                                        <p:attrNameLst>
                                          <p:attrName>ppt_y</p:attrName>
                                        </p:attrNameLst>
                                      </p:cBhvr>
                                      <p:tavLst>
                                        <p:tav tm="0">
                                          <p:val>
                                            <p:strVal val="#ppt_y"/>
                                          </p:val>
                                        </p:tav>
                                        <p:tav tm="100000">
                                          <p:val>
                                            <p:strVal val="#ppt_y"/>
                                          </p:val>
                                        </p:tav>
                                      </p:tavLst>
                                    </p:anim>
                                  </p:childTnLst>
                                </p:cTn>
                              </p:par>
                              <p:par>
                                <p:cTn id="80" presetID="2" presetClass="entr" presetSubtype="8"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3000" fill="hold"/>
                                        <p:tgtEl>
                                          <p:spTgt spid="12"/>
                                        </p:tgtEl>
                                        <p:attrNameLst>
                                          <p:attrName>ppt_x</p:attrName>
                                        </p:attrNameLst>
                                      </p:cBhvr>
                                      <p:tavLst>
                                        <p:tav tm="0">
                                          <p:val>
                                            <p:strVal val="0-#ppt_w/2"/>
                                          </p:val>
                                        </p:tav>
                                        <p:tav tm="100000">
                                          <p:val>
                                            <p:strVal val="#ppt_x"/>
                                          </p:val>
                                        </p:tav>
                                      </p:tavLst>
                                    </p:anim>
                                    <p:anim calcmode="lin" valueType="num">
                                      <p:cBhvr additive="base">
                                        <p:cTn id="83" dur="3000" fill="hold"/>
                                        <p:tgtEl>
                                          <p:spTgt spid="12"/>
                                        </p:tgtEl>
                                        <p:attrNameLst>
                                          <p:attrName>ppt_y</p:attrName>
                                        </p:attrNameLst>
                                      </p:cBhvr>
                                      <p:tavLst>
                                        <p:tav tm="0">
                                          <p:val>
                                            <p:strVal val="#ppt_y"/>
                                          </p:val>
                                        </p:tav>
                                        <p:tav tm="100000">
                                          <p:val>
                                            <p:strVal val="#ppt_y"/>
                                          </p:val>
                                        </p:tav>
                                      </p:tavLst>
                                    </p:anim>
                                  </p:childTnLst>
                                </p:cTn>
                              </p:par>
                              <p:par>
                                <p:cTn id="84" presetID="2" presetClass="entr" presetSubtype="8"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3000" fill="hold"/>
                                        <p:tgtEl>
                                          <p:spTgt spid="14"/>
                                        </p:tgtEl>
                                        <p:attrNameLst>
                                          <p:attrName>ppt_x</p:attrName>
                                        </p:attrNameLst>
                                      </p:cBhvr>
                                      <p:tavLst>
                                        <p:tav tm="0">
                                          <p:val>
                                            <p:strVal val="0-#ppt_w/2"/>
                                          </p:val>
                                        </p:tav>
                                        <p:tav tm="100000">
                                          <p:val>
                                            <p:strVal val="#ppt_x"/>
                                          </p:val>
                                        </p:tav>
                                      </p:tavLst>
                                    </p:anim>
                                    <p:anim calcmode="lin" valueType="num">
                                      <p:cBhvr additive="base">
                                        <p:cTn id="87" dur="3000" fill="hold"/>
                                        <p:tgtEl>
                                          <p:spTgt spid="14"/>
                                        </p:tgtEl>
                                        <p:attrNameLst>
                                          <p:attrName>ppt_y</p:attrName>
                                        </p:attrNameLst>
                                      </p:cBhvr>
                                      <p:tavLst>
                                        <p:tav tm="0">
                                          <p:val>
                                            <p:strVal val="#ppt_y"/>
                                          </p:val>
                                        </p:tav>
                                        <p:tav tm="100000">
                                          <p:val>
                                            <p:strVal val="#ppt_y"/>
                                          </p:val>
                                        </p:tav>
                                      </p:tavLst>
                                    </p:anim>
                                  </p:childTnLst>
                                </p:cTn>
                              </p:par>
                              <p:par>
                                <p:cTn id="88" presetID="2" presetClass="entr" presetSubtype="8"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0-#ppt_w/2"/>
                                          </p:val>
                                        </p:tav>
                                        <p:tav tm="100000">
                                          <p:val>
                                            <p:strVal val="#ppt_x"/>
                                          </p:val>
                                        </p:tav>
                                      </p:tavLst>
                                    </p:anim>
                                    <p:anim calcmode="lin" valueType="num">
                                      <p:cBhvr additive="base">
                                        <p:cTn id="91" dur="3000" fill="hold"/>
                                        <p:tgtEl>
                                          <p:spTgt spid="16"/>
                                        </p:tgtEl>
                                        <p:attrNameLst>
                                          <p:attrName>ppt_y</p:attrName>
                                        </p:attrNameLst>
                                      </p:cBhvr>
                                      <p:tavLst>
                                        <p:tav tm="0">
                                          <p:val>
                                            <p:strVal val="#ppt_y"/>
                                          </p:val>
                                        </p:tav>
                                        <p:tav tm="100000">
                                          <p:val>
                                            <p:strVal val="#ppt_y"/>
                                          </p:val>
                                        </p:tav>
                                      </p:tavLst>
                                    </p:anim>
                                  </p:childTnLst>
                                </p:cTn>
                              </p:par>
                              <p:par>
                                <p:cTn id="92" presetID="8" presetClass="emph" presetSubtype="0" fill="hold" grpId="2" nodeType="withEffect">
                                  <p:stCondLst>
                                    <p:cond delay="0"/>
                                  </p:stCondLst>
                                  <p:childTnLst>
                                    <p:animRot by="21600000">
                                      <p:cBhvr>
                                        <p:cTn id="93" dur="3000" fill="hold"/>
                                        <p:tgtEl>
                                          <p:spTgt spid="6"/>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7"/>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9"/>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13"/>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5"/>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5"/>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8"/>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10"/>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12"/>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14"/>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1+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1+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1+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0-ppt_w/2"/>
                                          </p:val>
                                        </p:tav>
                                      </p:tavLst>
                                    </p:anim>
                                    <p:anim calcmode="lin" valueType="num">
                                      <p:cBhvr additive="base">
                                        <p:cTn id="143" dur="3000"/>
                                        <p:tgtEl>
                                          <p:spTgt spid="5"/>
                                        </p:tgtEl>
                                        <p:attrNameLst>
                                          <p:attrName>ppt_y</p:attrName>
                                        </p:attrNameLst>
                                      </p:cBhvr>
                                      <p:tavLst>
                                        <p:tav tm="0">
                                          <p:val>
                                            <p:strVal val="ppt_y"/>
                                          </p:val>
                                        </p:tav>
                                        <p:tav tm="100000">
                                          <p:val>
                                            <p:strVal val="ppt_y"/>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0-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10"/>
                                        </p:tgtEl>
                                        <p:attrNameLst>
                                          <p:attrName>ppt_x</p:attrName>
                                        </p:attrNameLst>
                                      </p:cBhvr>
                                      <p:tavLst>
                                        <p:tav tm="0">
                                          <p:val>
                                            <p:strVal val="ppt_x"/>
                                          </p:val>
                                        </p:tav>
                                        <p:tav tm="100000">
                                          <p:val>
                                            <p:strVal val="0-ppt_w/2"/>
                                          </p:val>
                                        </p:tav>
                                      </p:tavLst>
                                    </p:anim>
                                    <p:anim calcmode="lin" valueType="num">
                                      <p:cBhvr additive="base">
                                        <p:cTn id="151" dur="3000"/>
                                        <p:tgtEl>
                                          <p:spTgt spid="10"/>
                                        </p:tgtEl>
                                        <p:attrNameLst>
                                          <p:attrName>ppt_y</p:attrName>
                                        </p:attrNameLst>
                                      </p:cBhvr>
                                      <p:tavLst>
                                        <p:tav tm="0">
                                          <p:val>
                                            <p:strVal val="ppt_y"/>
                                          </p:val>
                                        </p:tav>
                                        <p:tav tm="100000">
                                          <p:val>
                                            <p:strVal val="ppt_y"/>
                                          </p:val>
                                        </p:tav>
                                      </p:tavLst>
                                    </p:anim>
                                    <p:set>
                                      <p:cBhvr>
                                        <p:cTn id="152" dur="1" fill="hold">
                                          <p:stCondLst>
                                            <p:cond delay="2999"/>
                                          </p:stCondLst>
                                        </p:cTn>
                                        <p:tgtEl>
                                          <p:spTgt spid="10"/>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0-ppt_w/2"/>
                                          </p:val>
                                        </p:tav>
                                      </p:tavLst>
                                    </p:anim>
                                    <p:anim calcmode="lin" valueType="num">
                                      <p:cBhvr additive="base">
                                        <p:cTn id="155" dur="3000"/>
                                        <p:tgtEl>
                                          <p:spTgt spid="12"/>
                                        </p:tgtEl>
                                        <p:attrNameLst>
                                          <p:attrName>ppt_y</p:attrName>
                                        </p:attrNameLst>
                                      </p:cBhvr>
                                      <p:tavLst>
                                        <p:tav tm="0">
                                          <p:val>
                                            <p:strVal val="ppt_y"/>
                                          </p:val>
                                        </p:tav>
                                        <p:tav tm="100000">
                                          <p:val>
                                            <p:strVal val="ppt_y"/>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ppt_y"/>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13" presetClass="exit" presetSubtype="16" fill="hold" grpId="4" nodeType="withEffect">
                                  <p:stCondLst>
                                    <p:cond delay="0"/>
                                  </p:stCondLst>
                                  <p:childTnLst>
                                    <p:animEffect transition="out" filter="plus(in)">
                                      <p:cBhvr>
                                        <p:cTn id="166" dur="3000"/>
                                        <p:tgtEl>
                                          <p:spTgt spid="6"/>
                                        </p:tgtEl>
                                      </p:cBhvr>
                                    </p:animEffect>
                                    <p:set>
                                      <p:cBhvr>
                                        <p:cTn id="167" dur="1" fill="hold">
                                          <p:stCondLst>
                                            <p:cond delay="2999"/>
                                          </p:stCondLst>
                                        </p:cTn>
                                        <p:tgtEl>
                                          <p:spTgt spid="6"/>
                                        </p:tgtEl>
                                        <p:attrNameLst>
                                          <p:attrName>style.visibility</p:attrName>
                                        </p:attrNameLst>
                                      </p:cBhvr>
                                      <p:to>
                                        <p:strVal val="hidden"/>
                                      </p:to>
                                    </p:set>
                                  </p:childTnLst>
                                </p:cTn>
                              </p:par>
                              <p:par>
                                <p:cTn id="168" presetID="13" presetClass="exit" presetSubtype="16" fill="hold" grpId="4" nodeType="withEffect">
                                  <p:stCondLst>
                                    <p:cond delay="0"/>
                                  </p:stCondLst>
                                  <p:childTnLst>
                                    <p:animEffect transition="out" filter="plus(in)">
                                      <p:cBhvr>
                                        <p:cTn id="169" dur="3000"/>
                                        <p:tgtEl>
                                          <p:spTgt spid="7"/>
                                        </p:tgtEl>
                                      </p:cBhvr>
                                    </p:animEffect>
                                    <p:set>
                                      <p:cBhvr>
                                        <p:cTn id="170" dur="1" fill="hold">
                                          <p:stCondLst>
                                            <p:cond delay="2999"/>
                                          </p:stCondLst>
                                        </p:cTn>
                                        <p:tgtEl>
                                          <p:spTgt spid="7"/>
                                        </p:tgtEl>
                                        <p:attrNameLst>
                                          <p:attrName>style.visibility</p:attrName>
                                        </p:attrNameLst>
                                      </p:cBhvr>
                                      <p:to>
                                        <p:strVal val="hidden"/>
                                      </p:to>
                                    </p:set>
                                  </p:childTnLst>
                                </p:cTn>
                              </p:par>
                              <p:par>
                                <p:cTn id="171" presetID="13" presetClass="exit" presetSubtype="16" fill="hold" grpId="4" nodeType="withEffect">
                                  <p:stCondLst>
                                    <p:cond delay="0"/>
                                  </p:stCondLst>
                                  <p:childTnLst>
                                    <p:animEffect transition="out" filter="plus(in)">
                                      <p:cBhvr>
                                        <p:cTn id="172" dur="3000"/>
                                        <p:tgtEl>
                                          <p:spTgt spid="9"/>
                                        </p:tgtEl>
                                      </p:cBhvr>
                                    </p:animEffect>
                                    <p:set>
                                      <p:cBhvr>
                                        <p:cTn id="173" dur="1" fill="hold">
                                          <p:stCondLst>
                                            <p:cond delay="2999"/>
                                          </p:stCondLst>
                                        </p:cTn>
                                        <p:tgtEl>
                                          <p:spTgt spid="9"/>
                                        </p:tgtEl>
                                        <p:attrNameLst>
                                          <p:attrName>style.visibility</p:attrName>
                                        </p:attrNameLst>
                                      </p:cBhvr>
                                      <p:to>
                                        <p:strVal val="hidden"/>
                                      </p:to>
                                    </p:set>
                                  </p:childTnLst>
                                </p:cTn>
                              </p:par>
                              <p:par>
                                <p:cTn id="174" presetID="13" presetClass="exit" presetSubtype="16" fill="hold" grpId="4" nodeType="withEffect">
                                  <p:stCondLst>
                                    <p:cond delay="0"/>
                                  </p:stCondLst>
                                  <p:childTnLst>
                                    <p:animEffect transition="out" filter="plus(in)">
                                      <p:cBhvr>
                                        <p:cTn id="175" dur="3000"/>
                                        <p:tgtEl>
                                          <p:spTgt spid="11"/>
                                        </p:tgtEl>
                                      </p:cBhvr>
                                    </p:animEffect>
                                    <p:set>
                                      <p:cBhvr>
                                        <p:cTn id="176" dur="1" fill="hold">
                                          <p:stCondLst>
                                            <p:cond delay="2999"/>
                                          </p:stCondLst>
                                        </p:cTn>
                                        <p:tgtEl>
                                          <p:spTgt spid="11"/>
                                        </p:tgtEl>
                                        <p:attrNameLst>
                                          <p:attrName>style.visibility</p:attrName>
                                        </p:attrNameLst>
                                      </p:cBhvr>
                                      <p:to>
                                        <p:strVal val="hidden"/>
                                      </p:to>
                                    </p:set>
                                  </p:childTnLst>
                                </p:cTn>
                              </p:par>
                              <p:par>
                                <p:cTn id="177" presetID="13" presetClass="exit" presetSubtype="16" fill="hold" grpId="4" nodeType="withEffect">
                                  <p:stCondLst>
                                    <p:cond delay="0"/>
                                  </p:stCondLst>
                                  <p:childTnLst>
                                    <p:animEffect transition="out" filter="plus(in)">
                                      <p:cBhvr>
                                        <p:cTn id="178" dur="3000"/>
                                        <p:tgtEl>
                                          <p:spTgt spid="13"/>
                                        </p:tgtEl>
                                      </p:cBhvr>
                                    </p:animEffect>
                                    <p:set>
                                      <p:cBhvr>
                                        <p:cTn id="179" dur="1" fill="hold">
                                          <p:stCondLst>
                                            <p:cond delay="2999"/>
                                          </p:stCondLst>
                                        </p:cTn>
                                        <p:tgtEl>
                                          <p:spTgt spid="13"/>
                                        </p:tgtEl>
                                        <p:attrNameLst>
                                          <p:attrName>style.visibility</p:attrName>
                                        </p:attrNameLst>
                                      </p:cBhvr>
                                      <p:to>
                                        <p:strVal val="hidden"/>
                                      </p:to>
                                    </p:set>
                                  </p:childTnLst>
                                </p:cTn>
                              </p:par>
                              <p:par>
                                <p:cTn id="180" presetID="13" presetClass="exit" presetSubtype="16" fill="hold" grpId="4" nodeType="withEffect">
                                  <p:stCondLst>
                                    <p:cond delay="0"/>
                                  </p:stCondLst>
                                  <p:childTnLst>
                                    <p:animEffect transition="out" filter="plus(in)">
                                      <p:cBhvr>
                                        <p:cTn id="181" dur="3000"/>
                                        <p:tgtEl>
                                          <p:spTgt spid="15"/>
                                        </p:tgtEl>
                                      </p:cBhvr>
                                    </p:animEffect>
                                    <p:set>
                                      <p:cBhvr>
                                        <p:cTn id="182" dur="1" fill="hold">
                                          <p:stCondLst>
                                            <p:cond delay="2999"/>
                                          </p:stCondLst>
                                        </p:cTn>
                                        <p:tgtEl>
                                          <p:spTgt spid="15"/>
                                        </p:tgtEl>
                                        <p:attrNameLst>
                                          <p:attrName>style.visibility</p:attrName>
                                        </p:attrNameLst>
                                      </p:cBhvr>
                                      <p:to>
                                        <p:strVal val="hidden"/>
                                      </p:to>
                                    </p:set>
                                  </p:childTnLst>
                                </p:cTn>
                              </p:par>
                              <p:par>
                                <p:cTn id="183" presetID="13" presetClass="exit" presetSubtype="16" fill="hold" grpId="4" nodeType="withEffect">
                                  <p:stCondLst>
                                    <p:cond delay="0"/>
                                  </p:stCondLst>
                                  <p:childTnLst>
                                    <p:animEffect transition="out" filter="plus(in)">
                                      <p:cBhvr>
                                        <p:cTn id="184" dur="3000"/>
                                        <p:tgtEl>
                                          <p:spTgt spid="5"/>
                                        </p:tgtEl>
                                      </p:cBhvr>
                                    </p:animEffect>
                                    <p:set>
                                      <p:cBhvr>
                                        <p:cTn id="185" dur="1" fill="hold">
                                          <p:stCondLst>
                                            <p:cond delay="2999"/>
                                          </p:stCondLst>
                                        </p:cTn>
                                        <p:tgtEl>
                                          <p:spTgt spid="5"/>
                                        </p:tgtEl>
                                        <p:attrNameLst>
                                          <p:attrName>style.visibility</p:attrName>
                                        </p:attrNameLst>
                                      </p:cBhvr>
                                      <p:to>
                                        <p:strVal val="hidden"/>
                                      </p:to>
                                    </p:set>
                                  </p:childTnLst>
                                </p:cTn>
                              </p:par>
                              <p:par>
                                <p:cTn id="186" presetID="13" presetClass="exit" presetSubtype="16" fill="hold" grpId="4" nodeType="withEffect">
                                  <p:stCondLst>
                                    <p:cond delay="0"/>
                                  </p:stCondLst>
                                  <p:childTnLst>
                                    <p:animEffect transition="out" filter="plus(in)">
                                      <p:cBhvr>
                                        <p:cTn id="187" dur="3000"/>
                                        <p:tgtEl>
                                          <p:spTgt spid="8"/>
                                        </p:tgtEl>
                                      </p:cBhvr>
                                    </p:animEffect>
                                    <p:set>
                                      <p:cBhvr>
                                        <p:cTn id="188" dur="1" fill="hold">
                                          <p:stCondLst>
                                            <p:cond delay="2999"/>
                                          </p:stCondLst>
                                        </p:cTn>
                                        <p:tgtEl>
                                          <p:spTgt spid="8"/>
                                        </p:tgtEl>
                                        <p:attrNameLst>
                                          <p:attrName>style.visibility</p:attrName>
                                        </p:attrNameLst>
                                      </p:cBhvr>
                                      <p:to>
                                        <p:strVal val="hidden"/>
                                      </p:to>
                                    </p:set>
                                  </p:childTnLst>
                                </p:cTn>
                              </p:par>
                              <p:par>
                                <p:cTn id="189" presetID="13" presetClass="exit" presetSubtype="16" fill="hold" grpId="4" nodeType="withEffect">
                                  <p:stCondLst>
                                    <p:cond delay="0"/>
                                  </p:stCondLst>
                                  <p:childTnLst>
                                    <p:animEffect transition="out" filter="plus(in)">
                                      <p:cBhvr>
                                        <p:cTn id="190" dur="3000"/>
                                        <p:tgtEl>
                                          <p:spTgt spid="10"/>
                                        </p:tgtEl>
                                      </p:cBhvr>
                                    </p:animEffect>
                                    <p:set>
                                      <p:cBhvr>
                                        <p:cTn id="191" dur="1" fill="hold">
                                          <p:stCondLst>
                                            <p:cond delay="2999"/>
                                          </p:stCondLst>
                                        </p:cTn>
                                        <p:tgtEl>
                                          <p:spTgt spid="10"/>
                                        </p:tgtEl>
                                        <p:attrNameLst>
                                          <p:attrName>style.visibility</p:attrName>
                                        </p:attrNameLst>
                                      </p:cBhvr>
                                      <p:to>
                                        <p:strVal val="hidden"/>
                                      </p:to>
                                    </p:set>
                                  </p:childTnLst>
                                </p:cTn>
                              </p:par>
                              <p:par>
                                <p:cTn id="192" presetID="13" presetClass="exit" presetSubtype="16" fill="hold" grpId="4" nodeType="withEffect">
                                  <p:stCondLst>
                                    <p:cond delay="0"/>
                                  </p:stCondLst>
                                  <p:childTnLst>
                                    <p:animEffect transition="out" filter="plus(in)">
                                      <p:cBhvr>
                                        <p:cTn id="193" dur="3000"/>
                                        <p:tgtEl>
                                          <p:spTgt spid="12"/>
                                        </p:tgtEl>
                                      </p:cBhvr>
                                    </p:animEffect>
                                    <p:set>
                                      <p:cBhvr>
                                        <p:cTn id="194" dur="1" fill="hold">
                                          <p:stCondLst>
                                            <p:cond delay="2999"/>
                                          </p:stCondLst>
                                        </p:cTn>
                                        <p:tgtEl>
                                          <p:spTgt spid="12"/>
                                        </p:tgtEl>
                                        <p:attrNameLst>
                                          <p:attrName>style.visibility</p:attrName>
                                        </p:attrNameLst>
                                      </p:cBhvr>
                                      <p:to>
                                        <p:strVal val="hidden"/>
                                      </p:to>
                                    </p:set>
                                  </p:childTnLst>
                                </p:cTn>
                              </p:par>
                              <p:par>
                                <p:cTn id="195" presetID="13" presetClass="exit" presetSubtype="16" fill="hold" grpId="4" nodeType="withEffect">
                                  <p:stCondLst>
                                    <p:cond delay="0"/>
                                  </p:stCondLst>
                                  <p:childTnLst>
                                    <p:animEffect transition="out" filter="plus(in)">
                                      <p:cBhvr>
                                        <p:cTn id="196" dur="3000"/>
                                        <p:tgtEl>
                                          <p:spTgt spid="14"/>
                                        </p:tgtEl>
                                      </p:cBhvr>
                                    </p:animEffect>
                                    <p:set>
                                      <p:cBhvr>
                                        <p:cTn id="197" dur="1" fill="hold">
                                          <p:stCondLst>
                                            <p:cond delay="2999"/>
                                          </p:stCondLst>
                                        </p:cTn>
                                        <p:tgtEl>
                                          <p:spTgt spid="14"/>
                                        </p:tgtEl>
                                        <p:attrNameLst>
                                          <p:attrName>style.visibility</p:attrName>
                                        </p:attrNameLst>
                                      </p:cBhvr>
                                      <p:to>
                                        <p:strVal val="hidden"/>
                                      </p:to>
                                    </p:set>
                                  </p:childTnLst>
                                </p:cTn>
                              </p:par>
                              <p:par>
                                <p:cTn id="198" presetID="13" presetClass="exit" presetSubtype="16" fill="hold" grpId="4" nodeType="withEffect">
                                  <p:stCondLst>
                                    <p:cond delay="0"/>
                                  </p:stCondLst>
                                  <p:childTnLst>
                                    <p:animEffect transition="out" filter="plus(in)">
                                      <p:cBhvr>
                                        <p:cTn id="199" dur="3000"/>
                                        <p:tgtEl>
                                          <p:spTgt spid="16"/>
                                        </p:tgtEl>
                                      </p:cBhvr>
                                    </p:animEffect>
                                    <p:set>
                                      <p:cBhvr>
                                        <p:cTn id="200" dur="1" fill="hold">
                                          <p:stCondLst>
                                            <p:cond delay="2999"/>
                                          </p:stCondLst>
                                        </p:cTn>
                                        <p:tgtEl>
                                          <p:spTgt spid="16"/>
                                        </p:tgtEl>
                                        <p:attrNameLst>
                                          <p:attrName>style.visibility</p:attrName>
                                        </p:attrNameLst>
                                      </p:cBhvr>
                                      <p:to>
                                        <p:strVal val="hidden"/>
                                      </p:to>
                                    </p:se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3">
                  <a:lumMod val="50000"/>
                  <a:shade val="67500"/>
                  <a:satMod val="115000"/>
                </a:schemeClr>
              </a:gs>
              <a:gs pos="100000">
                <a:schemeClr val="accent3">
                  <a:lumMod val="50000"/>
                  <a:shade val="100000"/>
                  <a:satMod val="115000"/>
                </a:schemeClr>
              </a:gs>
            </a:gsLst>
            <a:lin ang="5400000" scaled="1"/>
            <a:tileRect/>
          </a:gradFill>
        </p:spPr>
        <p:txBody>
          <a:bodyPr/>
          <a:lstStyle/>
          <a:p>
            <a:endParaRPr lang="es-ES" dirty="0"/>
          </a:p>
        </p:txBody>
      </p:sp>
      <p:pic>
        <p:nvPicPr>
          <p:cNvPr id="7170"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6" name="5 Onda"/>
          <p:cNvSpPr/>
          <p:nvPr/>
        </p:nvSpPr>
        <p:spPr>
          <a:xfrm rot="10800000">
            <a:off x="0" y="0"/>
            <a:ext cx="214310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0800000">
            <a:off x="1714480" y="0"/>
            <a:ext cx="214310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0800000">
            <a:off x="3428992" y="0"/>
            <a:ext cx="214310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0800000">
            <a:off x="5143504" y="0"/>
            <a:ext cx="221457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0800000">
            <a:off x="6929454" y="0"/>
            <a:ext cx="2214546"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0800000">
            <a:off x="0" y="1285860"/>
            <a:ext cx="214310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0800000">
            <a:off x="1714480" y="1285860"/>
            <a:ext cx="214310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0800000">
            <a:off x="3428992" y="1285860"/>
            <a:ext cx="214310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0800000">
            <a:off x="5143504" y="1285860"/>
            <a:ext cx="221457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0800000">
            <a:off x="6929454" y="1285860"/>
            <a:ext cx="2214546"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0800000">
            <a:off x="0" y="5929306"/>
            <a:ext cx="214310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0800000">
            <a:off x="1714480" y="5929306"/>
            <a:ext cx="214310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10800000">
            <a:off x="3428992" y="5929306"/>
            <a:ext cx="214310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10800000">
            <a:off x="5143504" y="5929306"/>
            <a:ext cx="221457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0800000">
            <a:off x="6929454" y="5929306"/>
            <a:ext cx="2214546"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10800000">
            <a:off x="0" y="4786322"/>
            <a:ext cx="214310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10800000">
            <a:off x="1714480" y="4786322"/>
            <a:ext cx="214310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10800000">
            <a:off x="3428992" y="4786322"/>
            <a:ext cx="214310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0800000">
            <a:off x="5143504" y="4786322"/>
            <a:ext cx="221457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10800000">
            <a:off x="6929454" y="4786322"/>
            <a:ext cx="2214546"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10800000">
            <a:off x="0" y="2357430"/>
            <a:ext cx="214310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10800000">
            <a:off x="1714480" y="2357430"/>
            <a:ext cx="214310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10800000">
            <a:off x="3428992" y="2357430"/>
            <a:ext cx="214310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10800000">
            <a:off x="5143504" y="2357430"/>
            <a:ext cx="221457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10800000">
            <a:off x="6929454" y="2357430"/>
            <a:ext cx="2214546"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10800000">
            <a:off x="0" y="3714752"/>
            <a:ext cx="214310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10800000">
            <a:off x="1714480" y="3714752"/>
            <a:ext cx="214310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10800000">
            <a:off x="3428992" y="3714752"/>
            <a:ext cx="214310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10800000">
            <a:off x="5143504" y="3714752"/>
            <a:ext cx="2214578"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10800000">
            <a:off x="6929454" y="3714752"/>
            <a:ext cx="2214546" cy="928694"/>
          </a:xfrm>
          <a:prstGeom prst="wave">
            <a:avLst>
              <a:gd name="adj1" fmla="val 20000"/>
              <a:gd name="adj2" fmla="val -10000"/>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0" y="0"/>
            <a:ext cx="9144000" cy="7500966"/>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6"/>
                                        </p:tgtEl>
                                        <p:attrNameLst>
                                          <p:attrName>style.opacity</p:attrName>
                                        </p:attrNameLst>
                                      </p:cBhvr>
                                      <p:to>
                                        <p:strVal val="0"/>
                                      </p:to>
                                    </p:set>
                                    <p:animEffect filter="image" prLst="opacity: 0">
                                      <p:cBhvr rctx="IE">
                                        <p:cTn id="7" dur="indefinite"/>
                                        <p:tgtEl>
                                          <p:spTgt spid="3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3000" fill="hold"/>
                                        <p:tgtEl>
                                          <p:spTgt spid="21"/>
                                        </p:tgtEl>
                                        <p:attrNameLst>
                                          <p:attrName>ppt_x</p:attrName>
                                        </p:attrNameLst>
                                      </p:cBhvr>
                                      <p:tavLst>
                                        <p:tav tm="0">
                                          <p:val>
                                            <p:strVal val="0-#ppt_w/2"/>
                                          </p:val>
                                        </p:tav>
                                        <p:tav tm="100000">
                                          <p:val>
                                            <p:strVal val="#ppt_x"/>
                                          </p:val>
                                        </p:tav>
                                      </p:tavLst>
                                    </p:anim>
                                    <p:anim calcmode="lin" valueType="num">
                                      <p:cBhvr additive="base">
                                        <p:cTn id="51" dur="3000" fill="hold"/>
                                        <p:tgtEl>
                                          <p:spTgt spid="21"/>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additive="base">
                                        <p:cTn id="54" dur="3000" fill="hold"/>
                                        <p:tgtEl>
                                          <p:spTgt spid="22"/>
                                        </p:tgtEl>
                                        <p:attrNameLst>
                                          <p:attrName>ppt_x</p:attrName>
                                        </p:attrNameLst>
                                      </p:cBhvr>
                                      <p:tavLst>
                                        <p:tav tm="0">
                                          <p:val>
                                            <p:strVal val="0-#ppt_w/2"/>
                                          </p:val>
                                        </p:tav>
                                        <p:tav tm="100000">
                                          <p:val>
                                            <p:strVal val="#ppt_x"/>
                                          </p:val>
                                        </p:tav>
                                      </p:tavLst>
                                    </p:anim>
                                    <p:anim calcmode="lin" valueType="num">
                                      <p:cBhvr additive="base">
                                        <p:cTn id="55" dur="3000" fill="hold"/>
                                        <p:tgtEl>
                                          <p:spTgt spid="22"/>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3000" fill="hold"/>
                                        <p:tgtEl>
                                          <p:spTgt spid="23"/>
                                        </p:tgtEl>
                                        <p:attrNameLst>
                                          <p:attrName>ppt_x</p:attrName>
                                        </p:attrNameLst>
                                      </p:cBhvr>
                                      <p:tavLst>
                                        <p:tav tm="0">
                                          <p:val>
                                            <p:strVal val="0-#ppt_w/2"/>
                                          </p:val>
                                        </p:tav>
                                        <p:tav tm="100000">
                                          <p:val>
                                            <p:strVal val="#ppt_x"/>
                                          </p:val>
                                        </p:tav>
                                      </p:tavLst>
                                    </p:anim>
                                    <p:anim calcmode="lin" valueType="num">
                                      <p:cBhvr additive="base">
                                        <p:cTn id="59" dur="3000" fill="hold"/>
                                        <p:tgtEl>
                                          <p:spTgt spid="23"/>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3000" fill="hold"/>
                                        <p:tgtEl>
                                          <p:spTgt spid="24"/>
                                        </p:tgtEl>
                                        <p:attrNameLst>
                                          <p:attrName>ppt_x</p:attrName>
                                        </p:attrNameLst>
                                      </p:cBhvr>
                                      <p:tavLst>
                                        <p:tav tm="0">
                                          <p:val>
                                            <p:strVal val="0-#ppt_w/2"/>
                                          </p:val>
                                        </p:tav>
                                        <p:tav tm="100000">
                                          <p:val>
                                            <p:strVal val="#ppt_x"/>
                                          </p:val>
                                        </p:tav>
                                      </p:tavLst>
                                    </p:anim>
                                    <p:anim calcmode="lin" valueType="num">
                                      <p:cBhvr additive="base">
                                        <p:cTn id="63" dur="3000" fill="hold"/>
                                        <p:tgtEl>
                                          <p:spTgt spid="2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3000" fill="hold"/>
                                        <p:tgtEl>
                                          <p:spTgt spid="25"/>
                                        </p:tgtEl>
                                        <p:attrNameLst>
                                          <p:attrName>ppt_x</p:attrName>
                                        </p:attrNameLst>
                                      </p:cBhvr>
                                      <p:tavLst>
                                        <p:tav tm="0">
                                          <p:val>
                                            <p:strVal val="0-#ppt_w/2"/>
                                          </p:val>
                                        </p:tav>
                                        <p:tav tm="100000">
                                          <p:val>
                                            <p:strVal val="#ppt_x"/>
                                          </p:val>
                                        </p:tav>
                                      </p:tavLst>
                                    </p:anim>
                                    <p:anim calcmode="lin" valueType="num">
                                      <p:cBhvr additive="base">
                                        <p:cTn id="67" dur="3000" fill="hold"/>
                                        <p:tgtEl>
                                          <p:spTgt spid="25"/>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6"/>
                                        </p:tgtEl>
                                        <p:attrNameLst>
                                          <p:attrName>style.visibility</p:attrName>
                                        </p:attrNameLst>
                                      </p:cBhvr>
                                      <p:to>
                                        <p:strVal val="visible"/>
                                      </p:to>
                                    </p:set>
                                    <p:anim calcmode="lin" valueType="num">
                                      <p:cBhvr additive="base">
                                        <p:cTn id="70" dur="3000" fill="hold"/>
                                        <p:tgtEl>
                                          <p:spTgt spid="26"/>
                                        </p:tgtEl>
                                        <p:attrNameLst>
                                          <p:attrName>ppt_x</p:attrName>
                                        </p:attrNameLst>
                                      </p:cBhvr>
                                      <p:tavLst>
                                        <p:tav tm="0">
                                          <p:val>
                                            <p:strVal val="0-#ppt_w/2"/>
                                          </p:val>
                                        </p:tav>
                                        <p:tav tm="100000">
                                          <p:val>
                                            <p:strVal val="#ppt_x"/>
                                          </p:val>
                                        </p:tav>
                                      </p:tavLst>
                                    </p:anim>
                                    <p:anim calcmode="lin" valueType="num">
                                      <p:cBhvr additive="base">
                                        <p:cTn id="71" dur="3000" fill="hold"/>
                                        <p:tgtEl>
                                          <p:spTgt spid="26"/>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7"/>
                                        </p:tgtEl>
                                        <p:attrNameLst>
                                          <p:attrName>style.visibility</p:attrName>
                                        </p:attrNameLst>
                                      </p:cBhvr>
                                      <p:to>
                                        <p:strVal val="visible"/>
                                      </p:to>
                                    </p:set>
                                    <p:anim calcmode="lin" valueType="num">
                                      <p:cBhvr additive="base">
                                        <p:cTn id="74" dur="3000" fill="hold"/>
                                        <p:tgtEl>
                                          <p:spTgt spid="27"/>
                                        </p:tgtEl>
                                        <p:attrNameLst>
                                          <p:attrName>ppt_x</p:attrName>
                                        </p:attrNameLst>
                                      </p:cBhvr>
                                      <p:tavLst>
                                        <p:tav tm="0">
                                          <p:val>
                                            <p:strVal val="0-#ppt_w/2"/>
                                          </p:val>
                                        </p:tav>
                                        <p:tav tm="100000">
                                          <p:val>
                                            <p:strVal val="#ppt_x"/>
                                          </p:val>
                                        </p:tav>
                                      </p:tavLst>
                                    </p:anim>
                                    <p:anim calcmode="lin" valueType="num">
                                      <p:cBhvr additive="base">
                                        <p:cTn id="75" dur="3000" fill="hold"/>
                                        <p:tgtEl>
                                          <p:spTgt spid="27"/>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3000" fill="hold"/>
                                        <p:tgtEl>
                                          <p:spTgt spid="28"/>
                                        </p:tgtEl>
                                        <p:attrNameLst>
                                          <p:attrName>ppt_x</p:attrName>
                                        </p:attrNameLst>
                                      </p:cBhvr>
                                      <p:tavLst>
                                        <p:tav tm="0">
                                          <p:val>
                                            <p:strVal val="0-#ppt_w/2"/>
                                          </p:val>
                                        </p:tav>
                                        <p:tav tm="100000">
                                          <p:val>
                                            <p:strVal val="#ppt_x"/>
                                          </p:val>
                                        </p:tav>
                                      </p:tavLst>
                                    </p:anim>
                                    <p:anim calcmode="lin" valueType="num">
                                      <p:cBhvr additive="base">
                                        <p:cTn id="79" dur="3000" fill="hold"/>
                                        <p:tgtEl>
                                          <p:spTgt spid="28"/>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3000" fill="hold"/>
                                        <p:tgtEl>
                                          <p:spTgt spid="29"/>
                                        </p:tgtEl>
                                        <p:attrNameLst>
                                          <p:attrName>ppt_x</p:attrName>
                                        </p:attrNameLst>
                                      </p:cBhvr>
                                      <p:tavLst>
                                        <p:tav tm="0">
                                          <p:val>
                                            <p:strVal val="0-#ppt_w/2"/>
                                          </p:val>
                                        </p:tav>
                                        <p:tav tm="100000">
                                          <p:val>
                                            <p:strVal val="#ppt_x"/>
                                          </p:val>
                                        </p:tav>
                                      </p:tavLst>
                                    </p:anim>
                                    <p:anim calcmode="lin" valueType="num">
                                      <p:cBhvr additive="base">
                                        <p:cTn id="83" dur="3000" fill="hold"/>
                                        <p:tgtEl>
                                          <p:spTgt spid="29"/>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3000" fill="hold"/>
                                        <p:tgtEl>
                                          <p:spTgt spid="30"/>
                                        </p:tgtEl>
                                        <p:attrNameLst>
                                          <p:attrName>ppt_x</p:attrName>
                                        </p:attrNameLst>
                                      </p:cBhvr>
                                      <p:tavLst>
                                        <p:tav tm="0">
                                          <p:val>
                                            <p:strVal val="0-#ppt_w/2"/>
                                          </p:val>
                                        </p:tav>
                                        <p:tav tm="100000">
                                          <p:val>
                                            <p:strVal val="#ppt_x"/>
                                          </p:val>
                                        </p:tav>
                                      </p:tavLst>
                                    </p:anim>
                                    <p:anim calcmode="lin" valueType="num">
                                      <p:cBhvr additive="base">
                                        <p:cTn id="87" dur="3000" fill="hold"/>
                                        <p:tgtEl>
                                          <p:spTgt spid="30"/>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 calcmode="lin" valueType="num">
                                      <p:cBhvr additive="base">
                                        <p:cTn id="90" dur="3000" fill="hold"/>
                                        <p:tgtEl>
                                          <p:spTgt spid="31"/>
                                        </p:tgtEl>
                                        <p:attrNameLst>
                                          <p:attrName>ppt_x</p:attrName>
                                        </p:attrNameLst>
                                      </p:cBhvr>
                                      <p:tavLst>
                                        <p:tav tm="0">
                                          <p:val>
                                            <p:strVal val="0-#ppt_w/2"/>
                                          </p:val>
                                        </p:tav>
                                        <p:tav tm="100000">
                                          <p:val>
                                            <p:strVal val="#ppt_x"/>
                                          </p:val>
                                        </p:tav>
                                      </p:tavLst>
                                    </p:anim>
                                    <p:anim calcmode="lin" valueType="num">
                                      <p:cBhvr additive="base">
                                        <p:cTn id="91" dur="3000" fill="hold"/>
                                        <p:tgtEl>
                                          <p:spTgt spid="31"/>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additive="base">
                                        <p:cTn id="94" dur="3000" fill="hold"/>
                                        <p:tgtEl>
                                          <p:spTgt spid="32"/>
                                        </p:tgtEl>
                                        <p:attrNameLst>
                                          <p:attrName>ppt_x</p:attrName>
                                        </p:attrNameLst>
                                      </p:cBhvr>
                                      <p:tavLst>
                                        <p:tav tm="0">
                                          <p:val>
                                            <p:strVal val="0-#ppt_w/2"/>
                                          </p:val>
                                        </p:tav>
                                        <p:tav tm="100000">
                                          <p:val>
                                            <p:strVal val="#ppt_x"/>
                                          </p:val>
                                        </p:tav>
                                      </p:tavLst>
                                    </p:anim>
                                    <p:anim calcmode="lin" valueType="num">
                                      <p:cBhvr additive="base">
                                        <p:cTn id="95" dur="3000" fill="hold"/>
                                        <p:tgtEl>
                                          <p:spTgt spid="32"/>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33"/>
                                        </p:tgtEl>
                                        <p:attrNameLst>
                                          <p:attrName>style.visibility</p:attrName>
                                        </p:attrNameLst>
                                      </p:cBhvr>
                                      <p:to>
                                        <p:strVal val="visible"/>
                                      </p:to>
                                    </p:set>
                                    <p:anim calcmode="lin" valueType="num">
                                      <p:cBhvr additive="base">
                                        <p:cTn id="98" dur="3000" fill="hold"/>
                                        <p:tgtEl>
                                          <p:spTgt spid="33"/>
                                        </p:tgtEl>
                                        <p:attrNameLst>
                                          <p:attrName>ppt_x</p:attrName>
                                        </p:attrNameLst>
                                      </p:cBhvr>
                                      <p:tavLst>
                                        <p:tav tm="0">
                                          <p:val>
                                            <p:strVal val="0-#ppt_w/2"/>
                                          </p:val>
                                        </p:tav>
                                        <p:tav tm="100000">
                                          <p:val>
                                            <p:strVal val="#ppt_x"/>
                                          </p:val>
                                        </p:tav>
                                      </p:tavLst>
                                    </p:anim>
                                    <p:anim calcmode="lin" valueType="num">
                                      <p:cBhvr additive="base">
                                        <p:cTn id="99" dur="3000" fill="hold"/>
                                        <p:tgtEl>
                                          <p:spTgt spid="33"/>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3000" fill="hold"/>
                                        <p:tgtEl>
                                          <p:spTgt spid="34"/>
                                        </p:tgtEl>
                                        <p:attrNameLst>
                                          <p:attrName>ppt_x</p:attrName>
                                        </p:attrNameLst>
                                      </p:cBhvr>
                                      <p:tavLst>
                                        <p:tav tm="0">
                                          <p:val>
                                            <p:strVal val="0-#ppt_w/2"/>
                                          </p:val>
                                        </p:tav>
                                        <p:tav tm="100000">
                                          <p:val>
                                            <p:strVal val="#ppt_x"/>
                                          </p:val>
                                        </p:tav>
                                      </p:tavLst>
                                    </p:anim>
                                    <p:anim calcmode="lin" valueType="num">
                                      <p:cBhvr additive="base">
                                        <p:cTn id="103" dur="3000" fill="hold"/>
                                        <p:tgtEl>
                                          <p:spTgt spid="34"/>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additive="base">
                                        <p:cTn id="106" dur="3000" fill="hold"/>
                                        <p:tgtEl>
                                          <p:spTgt spid="35"/>
                                        </p:tgtEl>
                                        <p:attrNameLst>
                                          <p:attrName>ppt_x</p:attrName>
                                        </p:attrNameLst>
                                      </p:cBhvr>
                                      <p:tavLst>
                                        <p:tav tm="0">
                                          <p:val>
                                            <p:strVal val="0-#ppt_w/2"/>
                                          </p:val>
                                        </p:tav>
                                        <p:tav tm="100000">
                                          <p:val>
                                            <p:strVal val="#ppt_x"/>
                                          </p:val>
                                        </p:tav>
                                      </p:tavLst>
                                    </p:anim>
                                    <p:anim calcmode="lin" valueType="num">
                                      <p:cBhvr additive="base">
                                        <p:cTn id="107" dur="3000" fill="hold"/>
                                        <p:tgtEl>
                                          <p:spTgt spid="35"/>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additive="base">
                                        <p:cTn id="110" dur="3000" fill="hold"/>
                                        <p:tgtEl>
                                          <p:spTgt spid="16"/>
                                        </p:tgtEl>
                                        <p:attrNameLst>
                                          <p:attrName>ppt_x</p:attrName>
                                        </p:attrNameLst>
                                      </p:cBhvr>
                                      <p:tavLst>
                                        <p:tav tm="0">
                                          <p:val>
                                            <p:strVal val="0-#ppt_w/2"/>
                                          </p:val>
                                        </p:tav>
                                        <p:tav tm="100000">
                                          <p:val>
                                            <p:strVal val="#ppt_x"/>
                                          </p:val>
                                        </p:tav>
                                      </p:tavLst>
                                    </p:anim>
                                    <p:anim calcmode="lin" valueType="num">
                                      <p:cBhvr additive="base">
                                        <p:cTn id="111" dur="3000" fill="hold"/>
                                        <p:tgtEl>
                                          <p:spTgt spid="16"/>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17"/>
                                        </p:tgtEl>
                                        <p:attrNameLst>
                                          <p:attrName>style.visibility</p:attrName>
                                        </p:attrNameLst>
                                      </p:cBhvr>
                                      <p:to>
                                        <p:strVal val="visible"/>
                                      </p:to>
                                    </p:set>
                                    <p:anim calcmode="lin" valueType="num">
                                      <p:cBhvr additive="base">
                                        <p:cTn id="114" dur="3000" fill="hold"/>
                                        <p:tgtEl>
                                          <p:spTgt spid="17"/>
                                        </p:tgtEl>
                                        <p:attrNameLst>
                                          <p:attrName>ppt_x</p:attrName>
                                        </p:attrNameLst>
                                      </p:cBhvr>
                                      <p:tavLst>
                                        <p:tav tm="0">
                                          <p:val>
                                            <p:strVal val="0-#ppt_w/2"/>
                                          </p:val>
                                        </p:tav>
                                        <p:tav tm="100000">
                                          <p:val>
                                            <p:strVal val="#ppt_x"/>
                                          </p:val>
                                        </p:tav>
                                      </p:tavLst>
                                    </p:anim>
                                    <p:anim calcmode="lin" valueType="num">
                                      <p:cBhvr additive="base">
                                        <p:cTn id="115" dur="3000" fill="hold"/>
                                        <p:tgtEl>
                                          <p:spTgt spid="17"/>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3000" fill="hold"/>
                                        <p:tgtEl>
                                          <p:spTgt spid="18"/>
                                        </p:tgtEl>
                                        <p:attrNameLst>
                                          <p:attrName>ppt_x</p:attrName>
                                        </p:attrNameLst>
                                      </p:cBhvr>
                                      <p:tavLst>
                                        <p:tav tm="0">
                                          <p:val>
                                            <p:strVal val="0-#ppt_w/2"/>
                                          </p:val>
                                        </p:tav>
                                        <p:tav tm="100000">
                                          <p:val>
                                            <p:strVal val="#ppt_x"/>
                                          </p:val>
                                        </p:tav>
                                      </p:tavLst>
                                    </p:anim>
                                    <p:anim calcmode="lin" valueType="num">
                                      <p:cBhvr additive="base">
                                        <p:cTn id="119" dur="3000" fill="hold"/>
                                        <p:tgtEl>
                                          <p:spTgt spid="18"/>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19"/>
                                        </p:tgtEl>
                                        <p:attrNameLst>
                                          <p:attrName>style.visibility</p:attrName>
                                        </p:attrNameLst>
                                      </p:cBhvr>
                                      <p:to>
                                        <p:strVal val="visible"/>
                                      </p:to>
                                    </p:set>
                                    <p:anim calcmode="lin" valueType="num">
                                      <p:cBhvr additive="base">
                                        <p:cTn id="122" dur="3000" fill="hold"/>
                                        <p:tgtEl>
                                          <p:spTgt spid="19"/>
                                        </p:tgtEl>
                                        <p:attrNameLst>
                                          <p:attrName>ppt_x</p:attrName>
                                        </p:attrNameLst>
                                      </p:cBhvr>
                                      <p:tavLst>
                                        <p:tav tm="0">
                                          <p:val>
                                            <p:strVal val="0-#ppt_w/2"/>
                                          </p:val>
                                        </p:tav>
                                        <p:tav tm="100000">
                                          <p:val>
                                            <p:strVal val="#ppt_x"/>
                                          </p:val>
                                        </p:tav>
                                      </p:tavLst>
                                    </p:anim>
                                    <p:anim calcmode="lin" valueType="num">
                                      <p:cBhvr additive="base">
                                        <p:cTn id="123" dur="3000" fill="hold"/>
                                        <p:tgtEl>
                                          <p:spTgt spid="19"/>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20"/>
                                        </p:tgtEl>
                                        <p:attrNameLst>
                                          <p:attrName>style.visibility</p:attrName>
                                        </p:attrNameLst>
                                      </p:cBhvr>
                                      <p:to>
                                        <p:strVal val="visible"/>
                                      </p:to>
                                    </p:set>
                                    <p:anim calcmode="lin" valueType="num">
                                      <p:cBhvr additive="base">
                                        <p:cTn id="126" dur="3000" fill="hold"/>
                                        <p:tgtEl>
                                          <p:spTgt spid="20"/>
                                        </p:tgtEl>
                                        <p:attrNameLst>
                                          <p:attrName>ppt_x</p:attrName>
                                        </p:attrNameLst>
                                      </p:cBhvr>
                                      <p:tavLst>
                                        <p:tav tm="0">
                                          <p:val>
                                            <p:strVal val="0-#ppt_w/2"/>
                                          </p:val>
                                        </p:tav>
                                        <p:tav tm="100000">
                                          <p:val>
                                            <p:strVal val="#ppt_x"/>
                                          </p:val>
                                        </p:tav>
                                      </p:tavLst>
                                    </p:anim>
                                    <p:anim calcmode="lin" valueType="num">
                                      <p:cBhvr additive="base">
                                        <p:cTn id="127" dur="3000" fill="hold"/>
                                        <p:tgtEl>
                                          <p:spTgt spid="20"/>
                                        </p:tgtEl>
                                        <p:attrNameLst>
                                          <p:attrName>ppt_y</p:attrName>
                                        </p:attrNameLst>
                                      </p:cBhvr>
                                      <p:tavLst>
                                        <p:tav tm="0">
                                          <p:val>
                                            <p:strVal val="#ppt_y"/>
                                          </p:val>
                                        </p:tav>
                                        <p:tav tm="100000">
                                          <p:val>
                                            <p:strVal val="#ppt_y"/>
                                          </p:val>
                                        </p:tav>
                                      </p:tavLst>
                                    </p:anim>
                                  </p:childTnLst>
                                </p:cTn>
                              </p:par>
                              <p:par>
                                <p:cTn id="128" presetID="8" presetClass="emph" presetSubtype="0" fill="hold" grpId="1" nodeType="withEffect">
                                  <p:stCondLst>
                                    <p:cond delay="0"/>
                                  </p:stCondLst>
                                  <p:childTnLst>
                                    <p:animRot by="21600000">
                                      <p:cBhvr>
                                        <p:cTn id="129" dur="3000" fill="hold"/>
                                        <p:tgtEl>
                                          <p:spTgt spid="6"/>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7"/>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8"/>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9"/>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1"/>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2"/>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3"/>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7"/>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2"/>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4"/>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6"/>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7"/>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8"/>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9"/>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31"/>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32"/>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33"/>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4"/>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0"/>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5"/>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0"/>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5"/>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0"/>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5"/>
                                        </p:tgtEl>
                                        <p:attrNameLst>
                                          <p:attrName>r</p:attrName>
                                        </p:attrNameLst>
                                      </p:cBhvr>
                                    </p:animRot>
                                  </p:childTnLst>
                                </p:cTn>
                              </p:par>
                            </p:childTnLst>
                          </p:cTn>
                        </p:par>
                        <p:par>
                          <p:cTn id="188" fill="hold">
                            <p:stCondLst>
                              <p:cond delay="3000"/>
                            </p:stCondLst>
                            <p:childTnLst>
                              <p:par>
                                <p:cTn id="189" presetID="2" presetClass="exit" presetSubtype="4" fill="hold" grpId="2" nodeType="afterEffect">
                                  <p:stCondLst>
                                    <p:cond delay="0"/>
                                  </p:stCondLst>
                                  <p:childTnLst>
                                    <p:anim calcmode="lin" valueType="num">
                                      <p:cBhvr additive="base">
                                        <p:cTn id="190" dur="3000"/>
                                        <p:tgtEl>
                                          <p:spTgt spid="6"/>
                                        </p:tgtEl>
                                        <p:attrNameLst>
                                          <p:attrName>ppt_x</p:attrName>
                                        </p:attrNameLst>
                                      </p:cBhvr>
                                      <p:tavLst>
                                        <p:tav tm="0">
                                          <p:val>
                                            <p:strVal val="ppt_x"/>
                                          </p:val>
                                        </p:tav>
                                        <p:tav tm="100000">
                                          <p:val>
                                            <p:strVal val="ppt_x"/>
                                          </p:val>
                                        </p:tav>
                                      </p:tavLst>
                                    </p:anim>
                                    <p:anim calcmode="lin" valueType="num">
                                      <p:cBhvr additive="base">
                                        <p:cTn id="191" dur="3000"/>
                                        <p:tgtEl>
                                          <p:spTgt spid="6"/>
                                        </p:tgtEl>
                                        <p:attrNameLst>
                                          <p:attrName>ppt_y</p:attrName>
                                        </p:attrNameLst>
                                      </p:cBhvr>
                                      <p:tavLst>
                                        <p:tav tm="0">
                                          <p:val>
                                            <p:strVal val="ppt_y"/>
                                          </p:val>
                                        </p:tav>
                                        <p:tav tm="100000">
                                          <p:val>
                                            <p:strVal val="1+ppt_h/2"/>
                                          </p:val>
                                        </p:tav>
                                      </p:tavLst>
                                    </p:anim>
                                    <p:set>
                                      <p:cBhvr>
                                        <p:cTn id="192" dur="1" fill="hold">
                                          <p:stCondLst>
                                            <p:cond delay="2999"/>
                                          </p:stCondLst>
                                        </p:cTn>
                                        <p:tgtEl>
                                          <p:spTgt spid="6"/>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3000"/>
                                        <p:tgtEl>
                                          <p:spTgt spid="7"/>
                                        </p:tgtEl>
                                        <p:attrNameLst>
                                          <p:attrName>ppt_x</p:attrName>
                                        </p:attrNameLst>
                                      </p:cBhvr>
                                      <p:tavLst>
                                        <p:tav tm="0">
                                          <p:val>
                                            <p:strVal val="ppt_x"/>
                                          </p:val>
                                        </p:tav>
                                        <p:tav tm="100000">
                                          <p:val>
                                            <p:strVal val="ppt_x"/>
                                          </p:val>
                                        </p:tav>
                                      </p:tavLst>
                                    </p:anim>
                                    <p:anim calcmode="lin" valueType="num">
                                      <p:cBhvr additive="base">
                                        <p:cTn id="195" dur="3000"/>
                                        <p:tgtEl>
                                          <p:spTgt spid="7"/>
                                        </p:tgtEl>
                                        <p:attrNameLst>
                                          <p:attrName>ppt_y</p:attrName>
                                        </p:attrNameLst>
                                      </p:cBhvr>
                                      <p:tavLst>
                                        <p:tav tm="0">
                                          <p:val>
                                            <p:strVal val="ppt_y"/>
                                          </p:val>
                                        </p:tav>
                                        <p:tav tm="100000">
                                          <p:val>
                                            <p:strVal val="1+ppt_h/2"/>
                                          </p:val>
                                        </p:tav>
                                      </p:tavLst>
                                    </p:anim>
                                    <p:set>
                                      <p:cBhvr>
                                        <p:cTn id="196" dur="1" fill="hold">
                                          <p:stCondLst>
                                            <p:cond delay="2999"/>
                                          </p:stCondLst>
                                        </p:cTn>
                                        <p:tgtEl>
                                          <p:spTgt spid="7"/>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ppt_x"/>
                                          </p:val>
                                        </p:tav>
                                      </p:tavLst>
                                    </p:anim>
                                    <p:anim calcmode="lin" valueType="num">
                                      <p:cBhvr additive="base">
                                        <p:cTn id="199" dur="3000"/>
                                        <p:tgtEl>
                                          <p:spTgt spid="8"/>
                                        </p:tgtEl>
                                        <p:attrNameLst>
                                          <p:attrName>ppt_y</p:attrName>
                                        </p:attrNameLst>
                                      </p:cBhvr>
                                      <p:tavLst>
                                        <p:tav tm="0">
                                          <p:val>
                                            <p:strVal val="ppt_y"/>
                                          </p:val>
                                        </p:tav>
                                        <p:tav tm="100000">
                                          <p:val>
                                            <p:strVal val="1+ppt_h/2"/>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4" fill="hold" grpId="2"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ppt_x"/>
                                          </p:val>
                                        </p:tav>
                                      </p:tavLst>
                                    </p:anim>
                                    <p:anim calcmode="lin" valueType="num">
                                      <p:cBhvr additive="base">
                                        <p:cTn id="203" dur="3000"/>
                                        <p:tgtEl>
                                          <p:spTgt spid="9"/>
                                        </p:tgtEl>
                                        <p:attrNameLst>
                                          <p:attrName>ppt_y</p:attrName>
                                        </p:attrNameLst>
                                      </p:cBhvr>
                                      <p:tavLst>
                                        <p:tav tm="0">
                                          <p:val>
                                            <p:strVal val="ppt_y"/>
                                          </p:val>
                                        </p:tav>
                                        <p:tav tm="100000">
                                          <p:val>
                                            <p:strVal val="1+ppt_h/2"/>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4" fill="hold" grpId="2" nodeType="withEffect">
                                  <p:stCondLst>
                                    <p:cond delay="0"/>
                                  </p:stCondLst>
                                  <p:childTnLst>
                                    <p:anim calcmode="lin" valueType="num">
                                      <p:cBhvr additive="base">
                                        <p:cTn id="206" dur="3000"/>
                                        <p:tgtEl>
                                          <p:spTgt spid="10"/>
                                        </p:tgtEl>
                                        <p:attrNameLst>
                                          <p:attrName>ppt_x</p:attrName>
                                        </p:attrNameLst>
                                      </p:cBhvr>
                                      <p:tavLst>
                                        <p:tav tm="0">
                                          <p:val>
                                            <p:strVal val="ppt_x"/>
                                          </p:val>
                                        </p:tav>
                                        <p:tav tm="100000">
                                          <p:val>
                                            <p:strVal val="ppt_x"/>
                                          </p:val>
                                        </p:tav>
                                      </p:tavLst>
                                    </p:anim>
                                    <p:anim calcmode="lin" valueType="num">
                                      <p:cBhvr additive="base">
                                        <p:cTn id="207" dur="3000"/>
                                        <p:tgtEl>
                                          <p:spTgt spid="10"/>
                                        </p:tgtEl>
                                        <p:attrNameLst>
                                          <p:attrName>ppt_y</p:attrName>
                                        </p:attrNameLst>
                                      </p:cBhvr>
                                      <p:tavLst>
                                        <p:tav tm="0">
                                          <p:val>
                                            <p:strVal val="ppt_y"/>
                                          </p:val>
                                        </p:tav>
                                        <p:tav tm="100000">
                                          <p:val>
                                            <p:strVal val="1+ppt_h/2"/>
                                          </p:val>
                                        </p:tav>
                                      </p:tavLst>
                                    </p:anim>
                                    <p:set>
                                      <p:cBhvr>
                                        <p:cTn id="208" dur="1" fill="hold">
                                          <p:stCondLst>
                                            <p:cond delay="2999"/>
                                          </p:stCondLst>
                                        </p:cTn>
                                        <p:tgtEl>
                                          <p:spTgt spid="10"/>
                                        </p:tgtEl>
                                        <p:attrNameLst>
                                          <p:attrName>style.visibility</p:attrName>
                                        </p:attrNameLst>
                                      </p:cBhvr>
                                      <p:to>
                                        <p:strVal val="hidden"/>
                                      </p:to>
                                    </p:set>
                                  </p:childTnLst>
                                </p:cTn>
                              </p:par>
                              <p:par>
                                <p:cTn id="209" presetID="2" presetClass="exit" presetSubtype="4" fill="hold" grpId="2" nodeType="withEffect">
                                  <p:stCondLst>
                                    <p:cond delay="0"/>
                                  </p:stCondLst>
                                  <p:childTnLst>
                                    <p:anim calcmode="lin" valueType="num">
                                      <p:cBhvr additive="base">
                                        <p:cTn id="210" dur="3000"/>
                                        <p:tgtEl>
                                          <p:spTgt spid="11"/>
                                        </p:tgtEl>
                                        <p:attrNameLst>
                                          <p:attrName>ppt_x</p:attrName>
                                        </p:attrNameLst>
                                      </p:cBhvr>
                                      <p:tavLst>
                                        <p:tav tm="0">
                                          <p:val>
                                            <p:strVal val="ppt_x"/>
                                          </p:val>
                                        </p:tav>
                                        <p:tav tm="100000">
                                          <p:val>
                                            <p:strVal val="ppt_x"/>
                                          </p:val>
                                        </p:tav>
                                      </p:tavLst>
                                    </p:anim>
                                    <p:anim calcmode="lin" valueType="num">
                                      <p:cBhvr additive="base">
                                        <p:cTn id="211" dur="3000"/>
                                        <p:tgtEl>
                                          <p:spTgt spid="11"/>
                                        </p:tgtEl>
                                        <p:attrNameLst>
                                          <p:attrName>ppt_y</p:attrName>
                                        </p:attrNameLst>
                                      </p:cBhvr>
                                      <p:tavLst>
                                        <p:tav tm="0">
                                          <p:val>
                                            <p:strVal val="ppt_y"/>
                                          </p:val>
                                        </p:tav>
                                        <p:tav tm="100000">
                                          <p:val>
                                            <p:strVal val="1+ppt_h/2"/>
                                          </p:val>
                                        </p:tav>
                                      </p:tavLst>
                                    </p:anim>
                                    <p:set>
                                      <p:cBhvr>
                                        <p:cTn id="212" dur="1" fill="hold">
                                          <p:stCondLst>
                                            <p:cond delay="2999"/>
                                          </p:stCondLst>
                                        </p:cTn>
                                        <p:tgtEl>
                                          <p:spTgt spid="11"/>
                                        </p:tgtEl>
                                        <p:attrNameLst>
                                          <p:attrName>style.visibility</p:attrName>
                                        </p:attrNameLst>
                                      </p:cBhvr>
                                      <p:to>
                                        <p:strVal val="hidden"/>
                                      </p:to>
                                    </p:set>
                                  </p:childTnLst>
                                </p:cTn>
                              </p:par>
                              <p:par>
                                <p:cTn id="213" presetID="2" presetClass="exit" presetSubtype="4"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ppt_x"/>
                                          </p:val>
                                        </p:tav>
                                      </p:tavLst>
                                    </p:anim>
                                    <p:anim calcmode="lin" valueType="num">
                                      <p:cBhvr additive="base">
                                        <p:cTn id="215" dur="3000"/>
                                        <p:tgtEl>
                                          <p:spTgt spid="12"/>
                                        </p:tgtEl>
                                        <p:attrNameLst>
                                          <p:attrName>ppt_y</p:attrName>
                                        </p:attrNameLst>
                                      </p:cBhvr>
                                      <p:tavLst>
                                        <p:tav tm="0">
                                          <p:val>
                                            <p:strVal val="ppt_y"/>
                                          </p:val>
                                        </p:tav>
                                        <p:tav tm="100000">
                                          <p:val>
                                            <p:strVal val="1+ppt_h/2"/>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4"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ppt_x"/>
                                          </p:val>
                                        </p:tav>
                                      </p:tavLst>
                                    </p:anim>
                                    <p:anim calcmode="lin" valueType="num">
                                      <p:cBhvr additive="base">
                                        <p:cTn id="219" dur="3000"/>
                                        <p:tgtEl>
                                          <p:spTgt spid="13"/>
                                        </p:tgtEl>
                                        <p:attrNameLst>
                                          <p:attrName>ppt_y</p:attrName>
                                        </p:attrNameLst>
                                      </p:cBhvr>
                                      <p:tavLst>
                                        <p:tav tm="0">
                                          <p:val>
                                            <p:strVal val="ppt_y"/>
                                          </p:val>
                                        </p:tav>
                                        <p:tav tm="100000">
                                          <p:val>
                                            <p:strVal val="1+ppt_h/2"/>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4" fill="hold" grpId="2"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ppt_x"/>
                                          </p:val>
                                        </p:tav>
                                      </p:tavLst>
                                    </p:anim>
                                    <p:anim calcmode="lin" valueType="num">
                                      <p:cBhvr additive="base">
                                        <p:cTn id="223" dur="3000"/>
                                        <p:tgtEl>
                                          <p:spTgt spid="14"/>
                                        </p:tgtEl>
                                        <p:attrNameLst>
                                          <p:attrName>ppt_y</p:attrName>
                                        </p:attrNameLst>
                                      </p:cBhvr>
                                      <p:tavLst>
                                        <p:tav tm="0">
                                          <p:val>
                                            <p:strVal val="ppt_y"/>
                                          </p:val>
                                        </p:tav>
                                        <p:tav tm="100000">
                                          <p:val>
                                            <p:strVal val="1+ppt_h/2"/>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4" fill="hold" grpId="2" nodeType="withEffect">
                                  <p:stCondLst>
                                    <p:cond delay="0"/>
                                  </p:stCondLst>
                                  <p:childTnLst>
                                    <p:anim calcmode="lin" valueType="num">
                                      <p:cBhvr additive="base">
                                        <p:cTn id="226" dur="3000"/>
                                        <p:tgtEl>
                                          <p:spTgt spid="15"/>
                                        </p:tgtEl>
                                        <p:attrNameLst>
                                          <p:attrName>ppt_x</p:attrName>
                                        </p:attrNameLst>
                                      </p:cBhvr>
                                      <p:tavLst>
                                        <p:tav tm="0">
                                          <p:val>
                                            <p:strVal val="ppt_x"/>
                                          </p:val>
                                        </p:tav>
                                        <p:tav tm="100000">
                                          <p:val>
                                            <p:strVal val="ppt_x"/>
                                          </p:val>
                                        </p:tav>
                                      </p:tavLst>
                                    </p:anim>
                                    <p:anim calcmode="lin" valueType="num">
                                      <p:cBhvr additive="base">
                                        <p:cTn id="227" dur="3000"/>
                                        <p:tgtEl>
                                          <p:spTgt spid="15"/>
                                        </p:tgtEl>
                                        <p:attrNameLst>
                                          <p:attrName>ppt_y</p:attrName>
                                        </p:attrNameLst>
                                      </p:cBhvr>
                                      <p:tavLst>
                                        <p:tav tm="0">
                                          <p:val>
                                            <p:strVal val="ppt_y"/>
                                          </p:val>
                                        </p:tav>
                                        <p:tav tm="100000">
                                          <p:val>
                                            <p:strVal val="1+ppt_h/2"/>
                                          </p:val>
                                        </p:tav>
                                      </p:tavLst>
                                    </p:anim>
                                    <p:set>
                                      <p:cBhvr>
                                        <p:cTn id="228" dur="1" fill="hold">
                                          <p:stCondLst>
                                            <p:cond delay="2999"/>
                                          </p:stCondLst>
                                        </p:cTn>
                                        <p:tgtEl>
                                          <p:spTgt spid="15"/>
                                        </p:tgtEl>
                                        <p:attrNameLst>
                                          <p:attrName>style.visibility</p:attrName>
                                        </p:attrNameLst>
                                      </p:cBhvr>
                                      <p:to>
                                        <p:strVal val="hidden"/>
                                      </p:to>
                                    </p:set>
                                  </p:childTnLst>
                                </p:cTn>
                              </p:par>
                              <p:par>
                                <p:cTn id="229" presetID="2" presetClass="exit" presetSubtype="4" fill="hold" grpId="2" nodeType="withEffect">
                                  <p:stCondLst>
                                    <p:cond delay="0"/>
                                  </p:stCondLst>
                                  <p:childTnLst>
                                    <p:anim calcmode="lin" valueType="num">
                                      <p:cBhvr additive="base">
                                        <p:cTn id="230" dur="3000"/>
                                        <p:tgtEl>
                                          <p:spTgt spid="26"/>
                                        </p:tgtEl>
                                        <p:attrNameLst>
                                          <p:attrName>ppt_x</p:attrName>
                                        </p:attrNameLst>
                                      </p:cBhvr>
                                      <p:tavLst>
                                        <p:tav tm="0">
                                          <p:val>
                                            <p:strVal val="ppt_x"/>
                                          </p:val>
                                        </p:tav>
                                        <p:tav tm="100000">
                                          <p:val>
                                            <p:strVal val="ppt_x"/>
                                          </p:val>
                                        </p:tav>
                                      </p:tavLst>
                                    </p:anim>
                                    <p:anim calcmode="lin" valueType="num">
                                      <p:cBhvr additive="base">
                                        <p:cTn id="231" dur="3000"/>
                                        <p:tgtEl>
                                          <p:spTgt spid="26"/>
                                        </p:tgtEl>
                                        <p:attrNameLst>
                                          <p:attrName>ppt_y</p:attrName>
                                        </p:attrNameLst>
                                      </p:cBhvr>
                                      <p:tavLst>
                                        <p:tav tm="0">
                                          <p:val>
                                            <p:strVal val="ppt_y"/>
                                          </p:val>
                                        </p:tav>
                                        <p:tav tm="100000">
                                          <p:val>
                                            <p:strVal val="1+ppt_h/2"/>
                                          </p:val>
                                        </p:tav>
                                      </p:tavLst>
                                    </p:anim>
                                    <p:set>
                                      <p:cBhvr>
                                        <p:cTn id="232" dur="1" fill="hold">
                                          <p:stCondLst>
                                            <p:cond delay="2999"/>
                                          </p:stCondLst>
                                        </p:cTn>
                                        <p:tgtEl>
                                          <p:spTgt spid="26"/>
                                        </p:tgtEl>
                                        <p:attrNameLst>
                                          <p:attrName>style.visibility</p:attrName>
                                        </p:attrNameLst>
                                      </p:cBhvr>
                                      <p:to>
                                        <p:strVal val="hidden"/>
                                      </p:to>
                                    </p:set>
                                  </p:childTnLst>
                                </p:cTn>
                              </p:par>
                              <p:par>
                                <p:cTn id="233" presetID="2" presetClass="exit" presetSubtype="4" fill="hold" grpId="2" nodeType="withEffect">
                                  <p:stCondLst>
                                    <p:cond delay="0"/>
                                  </p:stCondLst>
                                  <p:childTnLst>
                                    <p:anim calcmode="lin" valueType="num">
                                      <p:cBhvr additive="base">
                                        <p:cTn id="234" dur="3000"/>
                                        <p:tgtEl>
                                          <p:spTgt spid="27"/>
                                        </p:tgtEl>
                                        <p:attrNameLst>
                                          <p:attrName>ppt_x</p:attrName>
                                        </p:attrNameLst>
                                      </p:cBhvr>
                                      <p:tavLst>
                                        <p:tav tm="0">
                                          <p:val>
                                            <p:strVal val="ppt_x"/>
                                          </p:val>
                                        </p:tav>
                                        <p:tav tm="100000">
                                          <p:val>
                                            <p:strVal val="ppt_x"/>
                                          </p:val>
                                        </p:tav>
                                      </p:tavLst>
                                    </p:anim>
                                    <p:anim calcmode="lin" valueType="num">
                                      <p:cBhvr additive="base">
                                        <p:cTn id="235" dur="3000"/>
                                        <p:tgtEl>
                                          <p:spTgt spid="27"/>
                                        </p:tgtEl>
                                        <p:attrNameLst>
                                          <p:attrName>ppt_y</p:attrName>
                                        </p:attrNameLst>
                                      </p:cBhvr>
                                      <p:tavLst>
                                        <p:tav tm="0">
                                          <p:val>
                                            <p:strVal val="ppt_y"/>
                                          </p:val>
                                        </p:tav>
                                        <p:tav tm="100000">
                                          <p:val>
                                            <p:strVal val="1+ppt_h/2"/>
                                          </p:val>
                                        </p:tav>
                                      </p:tavLst>
                                    </p:anim>
                                    <p:set>
                                      <p:cBhvr>
                                        <p:cTn id="236" dur="1" fill="hold">
                                          <p:stCondLst>
                                            <p:cond delay="2999"/>
                                          </p:stCondLst>
                                        </p:cTn>
                                        <p:tgtEl>
                                          <p:spTgt spid="27"/>
                                        </p:tgtEl>
                                        <p:attrNameLst>
                                          <p:attrName>style.visibility</p:attrName>
                                        </p:attrNameLst>
                                      </p:cBhvr>
                                      <p:to>
                                        <p:strVal val="hidden"/>
                                      </p:to>
                                    </p:set>
                                  </p:childTnLst>
                                </p:cTn>
                              </p:par>
                              <p:par>
                                <p:cTn id="237" presetID="2" presetClass="exit" presetSubtype="4" fill="hold" grpId="2" nodeType="withEffect">
                                  <p:stCondLst>
                                    <p:cond delay="0"/>
                                  </p:stCondLst>
                                  <p:childTnLst>
                                    <p:anim calcmode="lin" valueType="num">
                                      <p:cBhvr additive="base">
                                        <p:cTn id="238" dur="3000"/>
                                        <p:tgtEl>
                                          <p:spTgt spid="28"/>
                                        </p:tgtEl>
                                        <p:attrNameLst>
                                          <p:attrName>ppt_x</p:attrName>
                                        </p:attrNameLst>
                                      </p:cBhvr>
                                      <p:tavLst>
                                        <p:tav tm="0">
                                          <p:val>
                                            <p:strVal val="ppt_x"/>
                                          </p:val>
                                        </p:tav>
                                        <p:tav tm="100000">
                                          <p:val>
                                            <p:strVal val="ppt_x"/>
                                          </p:val>
                                        </p:tav>
                                      </p:tavLst>
                                    </p:anim>
                                    <p:anim calcmode="lin" valueType="num">
                                      <p:cBhvr additive="base">
                                        <p:cTn id="239" dur="3000"/>
                                        <p:tgtEl>
                                          <p:spTgt spid="28"/>
                                        </p:tgtEl>
                                        <p:attrNameLst>
                                          <p:attrName>ppt_y</p:attrName>
                                        </p:attrNameLst>
                                      </p:cBhvr>
                                      <p:tavLst>
                                        <p:tav tm="0">
                                          <p:val>
                                            <p:strVal val="ppt_y"/>
                                          </p:val>
                                        </p:tav>
                                        <p:tav tm="100000">
                                          <p:val>
                                            <p:strVal val="1+ppt_h/2"/>
                                          </p:val>
                                        </p:tav>
                                      </p:tavLst>
                                    </p:anim>
                                    <p:set>
                                      <p:cBhvr>
                                        <p:cTn id="240" dur="1" fill="hold">
                                          <p:stCondLst>
                                            <p:cond delay="2999"/>
                                          </p:stCondLst>
                                        </p:cTn>
                                        <p:tgtEl>
                                          <p:spTgt spid="28"/>
                                        </p:tgtEl>
                                        <p:attrNameLst>
                                          <p:attrName>style.visibility</p:attrName>
                                        </p:attrNameLst>
                                      </p:cBhvr>
                                      <p:to>
                                        <p:strVal val="hidden"/>
                                      </p:to>
                                    </p:set>
                                  </p:childTnLst>
                                </p:cTn>
                              </p:par>
                              <p:par>
                                <p:cTn id="241" presetID="2" presetClass="exit" presetSubtype="4" fill="hold" grpId="2" nodeType="withEffect">
                                  <p:stCondLst>
                                    <p:cond delay="0"/>
                                  </p:stCondLst>
                                  <p:childTnLst>
                                    <p:anim calcmode="lin" valueType="num">
                                      <p:cBhvr additive="base">
                                        <p:cTn id="242" dur="3000"/>
                                        <p:tgtEl>
                                          <p:spTgt spid="29"/>
                                        </p:tgtEl>
                                        <p:attrNameLst>
                                          <p:attrName>ppt_x</p:attrName>
                                        </p:attrNameLst>
                                      </p:cBhvr>
                                      <p:tavLst>
                                        <p:tav tm="0">
                                          <p:val>
                                            <p:strVal val="ppt_x"/>
                                          </p:val>
                                        </p:tav>
                                        <p:tav tm="100000">
                                          <p:val>
                                            <p:strVal val="ppt_x"/>
                                          </p:val>
                                        </p:tav>
                                      </p:tavLst>
                                    </p:anim>
                                    <p:anim calcmode="lin" valueType="num">
                                      <p:cBhvr additive="base">
                                        <p:cTn id="243" dur="3000"/>
                                        <p:tgtEl>
                                          <p:spTgt spid="29"/>
                                        </p:tgtEl>
                                        <p:attrNameLst>
                                          <p:attrName>ppt_y</p:attrName>
                                        </p:attrNameLst>
                                      </p:cBhvr>
                                      <p:tavLst>
                                        <p:tav tm="0">
                                          <p:val>
                                            <p:strVal val="ppt_y"/>
                                          </p:val>
                                        </p:tav>
                                        <p:tav tm="100000">
                                          <p:val>
                                            <p:strVal val="1+ppt_h/2"/>
                                          </p:val>
                                        </p:tav>
                                      </p:tavLst>
                                    </p:anim>
                                    <p:set>
                                      <p:cBhvr>
                                        <p:cTn id="244" dur="1" fill="hold">
                                          <p:stCondLst>
                                            <p:cond delay="2999"/>
                                          </p:stCondLst>
                                        </p:cTn>
                                        <p:tgtEl>
                                          <p:spTgt spid="29"/>
                                        </p:tgtEl>
                                        <p:attrNameLst>
                                          <p:attrName>style.visibility</p:attrName>
                                        </p:attrNameLst>
                                      </p:cBhvr>
                                      <p:to>
                                        <p:strVal val="hidden"/>
                                      </p:to>
                                    </p:set>
                                  </p:childTnLst>
                                </p:cTn>
                              </p:par>
                              <p:par>
                                <p:cTn id="245" presetID="2" presetClass="exit" presetSubtype="4" fill="hold" grpId="2" nodeType="withEffect">
                                  <p:stCondLst>
                                    <p:cond delay="0"/>
                                  </p:stCondLst>
                                  <p:childTnLst>
                                    <p:anim calcmode="lin" valueType="num">
                                      <p:cBhvr additive="base">
                                        <p:cTn id="246" dur="3000"/>
                                        <p:tgtEl>
                                          <p:spTgt spid="30"/>
                                        </p:tgtEl>
                                        <p:attrNameLst>
                                          <p:attrName>ppt_x</p:attrName>
                                        </p:attrNameLst>
                                      </p:cBhvr>
                                      <p:tavLst>
                                        <p:tav tm="0">
                                          <p:val>
                                            <p:strVal val="ppt_x"/>
                                          </p:val>
                                        </p:tav>
                                        <p:tav tm="100000">
                                          <p:val>
                                            <p:strVal val="ppt_x"/>
                                          </p:val>
                                        </p:tav>
                                      </p:tavLst>
                                    </p:anim>
                                    <p:anim calcmode="lin" valueType="num">
                                      <p:cBhvr additive="base">
                                        <p:cTn id="247" dur="3000"/>
                                        <p:tgtEl>
                                          <p:spTgt spid="30"/>
                                        </p:tgtEl>
                                        <p:attrNameLst>
                                          <p:attrName>ppt_y</p:attrName>
                                        </p:attrNameLst>
                                      </p:cBhvr>
                                      <p:tavLst>
                                        <p:tav tm="0">
                                          <p:val>
                                            <p:strVal val="ppt_y"/>
                                          </p:val>
                                        </p:tav>
                                        <p:tav tm="100000">
                                          <p:val>
                                            <p:strVal val="1+ppt_h/2"/>
                                          </p:val>
                                        </p:tav>
                                      </p:tavLst>
                                    </p:anim>
                                    <p:set>
                                      <p:cBhvr>
                                        <p:cTn id="248" dur="1" fill="hold">
                                          <p:stCondLst>
                                            <p:cond delay="2999"/>
                                          </p:stCondLst>
                                        </p:cTn>
                                        <p:tgtEl>
                                          <p:spTgt spid="30"/>
                                        </p:tgtEl>
                                        <p:attrNameLst>
                                          <p:attrName>style.visibility</p:attrName>
                                        </p:attrNameLst>
                                      </p:cBhvr>
                                      <p:to>
                                        <p:strVal val="hidden"/>
                                      </p:to>
                                    </p:set>
                                  </p:childTnLst>
                                </p:cTn>
                              </p:par>
                              <p:par>
                                <p:cTn id="249" presetID="2" presetClass="exit" presetSubtype="1" fill="hold" grpId="2" nodeType="withEffect">
                                  <p:stCondLst>
                                    <p:cond delay="0"/>
                                  </p:stCondLst>
                                  <p:childTnLst>
                                    <p:anim calcmode="lin" valueType="num">
                                      <p:cBhvr additive="base">
                                        <p:cTn id="250" dur="3000"/>
                                        <p:tgtEl>
                                          <p:spTgt spid="16"/>
                                        </p:tgtEl>
                                        <p:attrNameLst>
                                          <p:attrName>ppt_x</p:attrName>
                                        </p:attrNameLst>
                                      </p:cBhvr>
                                      <p:tavLst>
                                        <p:tav tm="0">
                                          <p:val>
                                            <p:strVal val="ppt_x"/>
                                          </p:val>
                                        </p:tav>
                                        <p:tav tm="100000">
                                          <p:val>
                                            <p:strVal val="ppt_x"/>
                                          </p:val>
                                        </p:tav>
                                      </p:tavLst>
                                    </p:anim>
                                    <p:anim calcmode="lin" valueType="num">
                                      <p:cBhvr additive="base">
                                        <p:cTn id="251" dur="3000"/>
                                        <p:tgtEl>
                                          <p:spTgt spid="16"/>
                                        </p:tgtEl>
                                        <p:attrNameLst>
                                          <p:attrName>ppt_y</p:attrName>
                                        </p:attrNameLst>
                                      </p:cBhvr>
                                      <p:tavLst>
                                        <p:tav tm="0">
                                          <p:val>
                                            <p:strVal val="ppt_y"/>
                                          </p:val>
                                        </p:tav>
                                        <p:tav tm="100000">
                                          <p:val>
                                            <p:strVal val="0-ppt_h/2"/>
                                          </p:val>
                                        </p:tav>
                                      </p:tavLst>
                                    </p:anim>
                                    <p:set>
                                      <p:cBhvr>
                                        <p:cTn id="252" dur="1" fill="hold">
                                          <p:stCondLst>
                                            <p:cond delay="2999"/>
                                          </p:stCondLst>
                                        </p:cTn>
                                        <p:tgtEl>
                                          <p:spTgt spid="16"/>
                                        </p:tgtEl>
                                        <p:attrNameLst>
                                          <p:attrName>style.visibility</p:attrName>
                                        </p:attrNameLst>
                                      </p:cBhvr>
                                      <p:to>
                                        <p:strVal val="hidden"/>
                                      </p:to>
                                    </p:set>
                                  </p:childTnLst>
                                </p:cTn>
                              </p:par>
                              <p:par>
                                <p:cTn id="253" presetID="2" presetClass="exit" presetSubtype="1" fill="hold" grpId="2" nodeType="withEffect">
                                  <p:stCondLst>
                                    <p:cond delay="0"/>
                                  </p:stCondLst>
                                  <p:childTnLst>
                                    <p:anim calcmode="lin" valueType="num">
                                      <p:cBhvr additive="base">
                                        <p:cTn id="254" dur="3000"/>
                                        <p:tgtEl>
                                          <p:spTgt spid="17"/>
                                        </p:tgtEl>
                                        <p:attrNameLst>
                                          <p:attrName>ppt_x</p:attrName>
                                        </p:attrNameLst>
                                      </p:cBhvr>
                                      <p:tavLst>
                                        <p:tav tm="0">
                                          <p:val>
                                            <p:strVal val="ppt_x"/>
                                          </p:val>
                                        </p:tav>
                                        <p:tav tm="100000">
                                          <p:val>
                                            <p:strVal val="ppt_x"/>
                                          </p:val>
                                        </p:tav>
                                      </p:tavLst>
                                    </p:anim>
                                    <p:anim calcmode="lin" valueType="num">
                                      <p:cBhvr additive="base">
                                        <p:cTn id="255" dur="3000"/>
                                        <p:tgtEl>
                                          <p:spTgt spid="17"/>
                                        </p:tgtEl>
                                        <p:attrNameLst>
                                          <p:attrName>ppt_y</p:attrName>
                                        </p:attrNameLst>
                                      </p:cBhvr>
                                      <p:tavLst>
                                        <p:tav tm="0">
                                          <p:val>
                                            <p:strVal val="ppt_y"/>
                                          </p:val>
                                        </p:tav>
                                        <p:tav tm="100000">
                                          <p:val>
                                            <p:strVal val="0-ppt_h/2"/>
                                          </p:val>
                                        </p:tav>
                                      </p:tavLst>
                                    </p:anim>
                                    <p:set>
                                      <p:cBhvr>
                                        <p:cTn id="256" dur="1" fill="hold">
                                          <p:stCondLst>
                                            <p:cond delay="2999"/>
                                          </p:stCondLst>
                                        </p:cTn>
                                        <p:tgtEl>
                                          <p:spTgt spid="17"/>
                                        </p:tgtEl>
                                        <p:attrNameLst>
                                          <p:attrName>style.visibility</p:attrName>
                                        </p:attrNameLst>
                                      </p:cBhvr>
                                      <p:to>
                                        <p:strVal val="hidden"/>
                                      </p:to>
                                    </p:set>
                                  </p:childTnLst>
                                </p:cTn>
                              </p:par>
                              <p:par>
                                <p:cTn id="257" presetID="2" presetClass="exit" presetSubtype="1" fill="hold" grpId="2" nodeType="withEffect">
                                  <p:stCondLst>
                                    <p:cond delay="0"/>
                                  </p:stCondLst>
                                  <p:childTnLst>
                                    <p:anim calcmode="lin" valueType="num">
                                      <p:cBhvr additive="base">
                                        <p:cTn id="258" dur="3000"/>
                                        <p:tgtEl>
                                          <p:spTgt spid="18"/>
                                        </p:tgtEl>
                                        <p:attrNameLst>
                                          <p:attrName>ppt_x</p:attrName>
                                        </p:attrNameLst>
                                      </p:cBhvr>
                                      <p:tavLst>
                                        <p:tav tm="0">
                                          <p:val>
                                            <p:strVal val="ppt_x"/>
                                          </p:val>
                                        </p:tav>
                                        <p:tav tm="100000">
                                          <p:val>
                                            <p:strVal val="ppt_x"/>
                                          </p:val>
                                        </p:tav>
                                      </p:tavLst>
                                    </p:anim>
                                    <p:anim calcmode="lin" valueType="num">
                                      <p:cBhvr additive="base">
                                        <p:cTn id="259" dur="3000"/>
                                        <p:tgtEl>
                                          <p:spTgt spid="18"/>
                                        </p:tgtEl>
                                        <p:attrNameLst>
                                          <p:attrName>ppt_y</p:attrName>
                                        </p:attrNameLst>
                                      </p:cBhvr>
                                      <p:tavLst>
                                        <p:tav tm="0">
                                          <p:val>
                                            <p:strVal val="ppt_y"/>
                                          </p:val>
                                        </p:tav>
                                        <p:tav tm="100000">
                                          <p:val>
                                            <p:strVal val="0-ppt_h/2"/>
                                          </p:val>
                                        </p:tav>
                                      </p:tavLst>
                                    </p:anim>
                                    <p:set>
                                      <p:cBhvr>
                                        <p:cTn id="260" dur="1" fill="hold">
                                          <p:stCondLst>
                                            <p:cond delay="2999"/>
                                          </p:stCondLst>
                                        </p:cTn>
                                        <p:tgtEl>
                                          <p:spTgt spid="18"/>
                                        </p:tgtEl>
                                        <p:attrNameLst>
                                          <p:attrName>style.visibility</p:attrName>
                                        </p:attrNameLst>
                                      </p:cBhvr>
                                      <p:to>
                                        <p:strVal val="hidden"/>
                                      </p:to>
                                    </p:set>
                                  </p:childTnLst>
                                </p:cTn>
                              </p:par>
                              <p:par>
                                <p:cTn id="261" presetID="2" presetClass="exit" presetSubtype="1" fill="hold" grpId="2" nodeType="withEffect">
                                  <p:stCondLst>
                                    <p:cond delay="0"/>
                                  </p:stCondLst>
                                  <p:childTnLst>
                                    <p:anim calcmode="lin" valueType="num">
                                      <p:cBhvr additive="base">
                                        <p:cTn id="262" dur="3000"/>
                                        <p:tgtEl>
                                          <p:spTgt spid="19"/>
                                        </p:tgtEl>
                                        <p:attrNameLst>
                                          <p:attrName>ppt_x</p:attrName>
                                        </p:attrNameLst>
                                      </p:cBhvr>
                                      <p:tavLst>
                                        <p:tav tm="0">
                                          <p:val>
                                            <p:strVal val="ppt_x"/>
                                          </p:val>
                                        </p:tav>
                                        <p:tav tm="100000">
                                          <p:val>
                                            <p:strVal val="ppt_x"/>
                                          </p:val>
                                        </p:tav>
                                      </p:tavLst>
                                    </p:anim>
                                    <p:anim calcmode="lin" valueType="num">
                                      <p:cBhvr additive="base">
                                        <p:cTn id="263" dur="3000"/>
                                        <p:tgtEl>
                                          <p:spTgt spid="19"/>
                                        </p:tgtEl>
                                        <p:attrNameLst>
                                          <p:attrName>ppt_y</p:attrName>
                                        </p:attrNameLst>
                                      </p:cBhvr>
                                      <p:tavLst>
                                        <p:tav tm="0">
                                          <p:val>
                                            <p:strVal val="ppt_y"/>
                                          </p:val>
                                        </p:tav>
                                        <p:tav tm="100000">
                                          <p:val>
                                            <p:strVal val="0-ppt_h/2"/>
                                          </p:val>
                                        </p:tav>
                                      </p:tavLst>
                                    </p:anim>
                                    <p:set>
                                      <p:cBhvr>
                                        <p:cTn id="264" dur="1" fill="hold">
                                          <p:stCondLst>
                                            <p:cond delay="2999"/>
                                          </p:stCondLst>
                                        </p:cTn>
                                        <p:tgtEl>
                                          <p:spTgt spid="19"/>
                                        </p:tgtEl>
                                        <p:attrNameLst>
                                          <p:attrName>style.visibility</p:attrName>
                                        </p:attrNameLst>
                                      </p:cBhvr>
                                      <p:to>
                                        <p:strVal val="hidden"/>
                                      </p:to>
                                    </p:set>
                                  </p:childTnLst>
                                </p:cTn>
                              </p:par>
                              <p:par>
                                <p:cTn id="265" presetID="2" presetClass="exit" presetSubtype="1" fill="hold" grpId="2" nodeType="withEffect">
                                  <p:stCondLst>
                                    <p:cond delay="0"/>
                                  </p:stCondLst>
                                  <p:childTnLst>
                                    <p:anim calcmode="lin" valueType="num">
                                      <p:cBhvr additive="base">
                                        <p:cTn id="266" dur="3000"/>
                                        <p:tgtEl>
                                          <p:spTgt spid="20"/>
                                        </p:tgtEl>
                                        <p:attrNameLst>
                                          <p:attrName>ppt_x</p:attrName>
                                        </p:attrNameLst>
                                      </p:cBhvr>
                                      <p:tavLst>
                                        <p:tav tm="0">
                                          <p:val>
                                            <p:strVal val="ppt_x"/>
                                          </p:val>
                                        </p:tav>
                                        <p:tav tm="100000">
                                          <p:val>
                                            <p:strVal val="ppt_x"/>
                                          </p:val>
                                        </p:tav>
                                      </p:tavLst>
                                    </p:anim>
                                    <p:anim calcmode="lin" valueType="num">
                                      <p:cBhvr additive="base">
                                        <p:cTn id="267" dur="3000"/>
                                        <p:tgtEl>
                                          <p:spTgt spid="20"/>
                                        </p:tgtEl>
                                        <p:attrNameLst>
                                          <p:attrName>ppt_y</p:attrName>
                                        </p:attrNameLst>
                                      </p:cBhvr>
                                      <p:tavLst>
                                        <p:tav tm="0">
                                          <p:val>
                                            <p:strVal val="ppt_y"/>
                                          </p:val>
                                        </p:tav>
                                        <p:tav tm="100000">
                                          <p:val>
                                            <p:strVal val="0-ppt_h/2"/>
                                          </p:val>
                                        </p:tav>
                                      </p:tavLst>
                                    </p:anim>
                                    <p:set>
                                      <p:cBhvr>
                                        <p:cTn id="268" dur="1" fill="hold">
                                          <p:stCondLst>
                                            <p:cond delay="2999"/>
                                          </p:stCondLst>
                                        </p:cTn>
                                        <p:tgtEl>
                                          <p:spTgt spid="20"/>
                                        </p:tgtEl>
                                        <p:attrNameLst>
                                          <p:attrName>style.visibility</p:attrName>
                                        </p:attrNameLst>
                                      </p:cBhvr>
                                      <p:to>
                                        <p:strVal val="hidden"/>
                                      </p:to>
                                    </p:set>
                                  </p:childTnLst>
                                </p:cTn>
                              </p:par>
                              <p:par>
                                <p:cTn id="269" presetID="2" presetClass="exit" presetSubtype="1" fill="hold" grpId="2" nodeType="withEffect">
                                  <p:stCondLst>
                                    <p:cond delay="0"/>
                                  </p:stCondLst>
                                  <p:childTnLst>
                                    <p:anim calcmode="lin" valueType="num">
                                      <p:cBhvr additive="base">
                                        <p:cTn id="270" dur="3000"/>
                                        <p:tgtEl>
                                          <p:spTgt spid="21"/>
                                        </p:tgtEl>
                                        <p:attrNameLst>
                                          <p:attrName>ppt_x</p:attrName>
                                        </p:attrNameLst>
                                      </p:cBhvr>
                                      <p:tavLst>
                                        <p:tav tm="0">
                                          <p:val>
                                            <p:strVal val="ppt_x"/>
                                          </p:val>
                                        </p:tav>
                                        <p:tav tm="100000">
                                          <p:val>
                                            <p:strVal val="ppt_x"/>
                                          </p:val>
                                        </p:tav>
                                      </p:tavLst>
                                    </p:anim>
                                    <p:anim calcmode="lin" valueType="num">
                                      <p:cBhvr additive="base">
                                        <p:cTn id="271" dur="3000"/>
                                        <p:tgtEl>
                                          <p:spTgt spid="21"/>
                                        </p:tgtEl>
                                        <p:attrNameLst>
                                          <p:attrName>ppt_y</p:attrName>
                                        </p:attrNameLst>
                                      </p:cBhvr>
                                      <p:tavLst>
                                        <p:tav tm="0">
                                          <p:val>
                                            <p:strVal val="ppt_y"/>
                                          </p:val>
                                        </p:tav>
                                        <p:tav tm="100000">
                                          <p:val>
                                            <p:strVal val="0-ppt_h/2"/>
                                          </p:val>
                                        </p:tav>
                                      </p:tavLst>
                                    </p:anim>
                                    <p:set>
                                      <p:cBhvr>
                                        <p:cTn id="272" dur="1" fill="hold">
                                          <p:stCondLst>
                                            <p:cond delay="2999"/>
                                          </p:stCondLst>
                                        </p:cTn>
                                        <p:tgtEl>
                                          <p:spTgt spid="21"/>
                                        </p:tgtEl>
                                        <p:attrNameLst>
                                          <p:attrName>style.visibility</p:attrName>
                                        </p:attrNameLst>
                                      </p:cBhvr>
                                      <p:to>
                                        <p:strVal val="hidden"/>
                                      </p:to>
                                    </p:set>
                                  </p:childTnLst>
                                </p:cTn>
                              </p:par>
                              <p:par>
                                <p:cTn id="273" presetID="2" presetClass="exit" presetSubtype="1" fill="hold" grpId="2" nodeType="withEffect">
                                  <p:stCondLst>
                                    <p:cond delay="0"/>
                                  </p:stCondLst>
                                  <p:childTnLst>
                                    <p:anim calcmode="lin" valueType="num">
                                      <p:cBhvr additive="base">
                                        <p:cTn id="274" dur="3000"/>
                                        <p:tgtEl>
                                          <p:spTgt spid="22"/>
                                        </p:tgtEl>
                                        <p:attrNameLst>
                                          <p:attrName>ppt_x</p:attrName>
                                        </p:attrNameLst>
                                      </p:cBhvr>
                                      <p:tavLst>
                                        <p:tav tm="0">
                                          <p:val>
                                            <p:strVal val="ppt_x"/>
                                          </p:val>
                                        </p:tav>
                                        <p:tav tm="100000">
                                          <p:val>
                                            <p:strVal val="ppt_x"/>
                                          </p:val>
                                        </p:tav>
                                      </p:tavLst>
                                    </p:anim>
                                    <p:anim calcmode="lin" valueType="num">
                                      <p:cBhvr additive="base">
                                        <p:cTn id="275" dur="3000"/>
                                        <p:tgtEl>
                                          <p:spTgt spid="22"/>
                                        </p:tgtEl>
                                        <p:attrNameLst>
                                          <p:attrName>ppt_y</p:attrName>
                                        </p:attrNameLst>
                                      </p:cBhvr>
                                      <p:tavLst>
                                        <p:tav tm="0">
                                          <p:val>
                                            <p:strVal val="ppt_y"/>
                                          </p:val>
                                        </p:tav>
                                        <p:tav tm="100000">
                                          <p:val>
                                            <p:strVal val="0-ppt_h/2"/>
                                          </p:val>
                                        </p:tav>
                                      </p:tavLst>
                                    </p:anim>
                                    <p:set>
                                      <p:cBhvr>
                                        <p:cTn id="276" dur="1" fill="hold">
                                          <p:stCondLst>
                                            <p:cond delay="2999"/>
                                          </p:stCondLst>
                                        </p:cTn>
                                        <p:tgtEl>
                                          <p:spTgt spid="22"/>
                                        </p:tgtEl>
                                        <p:attrNameLst>
                                          <p:attrName>style.visibility</p:attrName>
                                        </p:attrNameLst>
                                      </p:cBhvr>
                                      <p:to>
                                        <p:strVal val="hidden"/>
                                      </p:to>
                                    </p:set>
                                  </p:childTnLst>
                                </p:cTn>
                              </p:par>
                              <p:par>
                                <p:cTn id="277" presetID="2" presetClass="exit" presetSubtype="1" fill="hold" grpId="2" nodeType="withEffect">
                                  <p:stCondLst>
                                    <p:cond delay="0"/>
                                  </p:stCondLst>
                                  <p:childTnLst>
                                    <p:anim calcmode="lin" valueType="num">
                                      <p:cBhvr additive="base">
                                        <p:cTn id="278" dur="3000"/>
                                        <p:tgtEl>
                                          <p:spTgt spid="23"/>
                                        </p:tgtEl>
                                        <p:attrNameLst>
                                          <p:attrName>ppt_x</p:attrName>
                                        </p:attrNameLst>
                                      </p:cBhvr>
                                      <p:tavLst>
                                        <p:tav tm="0">
                                          <p:val>
                                            <p:strVal val="ppt_x"/>
                                          </p:val>
                                        </p:tav>
                                        <p:tav tm="100000">
                                          <p:val>
                                            <p:strVal val="ppt_x"/>
                                          </p:val>
                                        </p:tav>
                                      </p:tavLst>
                                    </p:anim>
                                    <p:anim calcmode="lin" valueType="num">
                                      <p:cBhvr additive="base">
                                        <p:cTn id="279" dur="3000"/>
                                        <p:tgtEl>
                                          <p:spTgt spid="23"/>
                                        </p:tgtEl>
                                        <p:attrNameLst>
                                          <p:attrName>ppt_y</p:attrName>
                                        </p:attrNameLst>
                                      </p:cBhvr>
                                      <p:tavLst>
                                        <p:tav tm="0">
                                          <p:val>
                                            <p:strVal val="ppt_y"/>
                                          </p:val>
                                        </p:tav>
                                        <p:tav tm="100000">
                                          <p:val>
                                            <p:strVal val="0-ppt_h/2"/>
                                          </p:val>
                                        </p:tav>
                                      </p:tavLst>
                                    </p:anim>
                                    <p:set>
                                      <p:cBhvr>
                                        <p:cTn id="280" dur="1" fill="hold">
                                          <p:stCondLst>
                                            <p:cond delay="2999"/>
                                          </p:stCondLst>
                                        </p:cTn>
                                        <p:tgtEl>
                                          <p:spTgt spid="23"/>
                                        </p:tgtEl>
                                        <p:attrNameLst>
                                          <p:attrName>style.visibility</p:attrName>
                                        </p:attrNameLst>
                                      </p:cBhvr>
                                      <p:to>
                                        <p:strVal val="hidden"/>
                                      </p:to>
                                    </p:set>
                                  </p:childTnLst>
                                </p:cTn>
                              </p:par>
                              <p:par>
                                <p:cTn id="281" presetID="2" presetClass="exit" presetSubtype="1" fill="hold" grpId="2" nodeType="withEffect">
                                  <p:stCondLst>
                                    <p:cond delay="0"/>
                                  </p:stCondLst>
                                  <p:childTnLst>
                                    <p:anim calcmode="lin" valueType="num">
                                      <p:cBhvr additive="base">
                                        <p:cTn id="282" dur="3000"/>
                                        <p:tgtEl>
                                          <p:spTgt spid="24"/>
                                        </p:tgtEl>
                                        <p:attrNameLst>
                                          <p:attrName>ppt_x</p:attrName>
                                        </p:attrNameLst>
                                      </p:cBhvr>
                                      <p:tavLst>
                                        <p:tav tm="0">
                                          <p:val>
                                            <p:strVal val="ppt_x"/>
                                          </p:val>
                                        </p:tav>
                                        <p:tav tm="100000">
                                          <p:val>
                                            <p:strVal val="ppt_x"/>
                                          </p:val>
                                        </p:tav>
                                      </p:tavLst>
                                    </p:anim>
                                    <p:anim calcmode="lin" valueType="num">
                                      <p:cBhvr additive="base">
                                        <p:cTn id="283" dur="3000"/>
                                        <p:tgtEl>
                                          <p:spTgt spid="24"/>
                                        </p:tgtEl>
                                        <p:attrNameLst>
                                          <p:attrName>ppt_y</p:attrName>
                                        </p:attrNameLst>
                                      </p:cBhvr>
                                      <p:tavLst>
                                        <p:tav tm="0">
                                          <p:val>
                                            <p:strVal val="ppt_y"/>
                                          </p:val>
                                        </p:tav>
                                        <p:tav tm="100000">
                                          <p:val>
                                            <p:strVal val="0-ppt_h/2"/>
                                          </p:val>
                                        </p:tav>
                                      </p:tavLst>
                                    </p:anim>
                                    <p:set>
                                      <p:cBhvr>
                                        <p:cTn id="284" dur="1" fill="hold">
                                          <p:stCondLst>
                                            <p:cond delay="2999"/>
                                          </p:stCondLst>
                                        </p:cTn>
                                        <p:tgtEl>
                                          <p:spTgt spid="24"/>
                                        </p:tgtEl>
                                        <p:attrNameLst>
                                          <p:attrName>style.visibility</p:attrName>
                                        </p:attrNameLst>
                                      </p:cBhvr>
                                      <p:to>
                                        <p:strVal val="hidden"/>
                                      </p:to>
                                    </p:set>
                                  </p:childTnLst>
                                </p:cTn>
                              </p:par>
                              <p:par>
                                <p:cTn id="285" presetID="2" presetClass="exit" presetSubtype="1" fill="hold" grpId="2" nodeType="withEffect">
                                  <p:stCondLst>
                                    <p:cond delay="0"/>
                                  </p:stCondLst>
                                  <p:childTnLst>
                                    <p:anim calcmode="lin" valueType="num">
                                      <p:cBhvr additive="base">
                                        <p:cTn id="286" dur="3000"/>
                                        <p:tgtEl>
                                          <p:spTgt spid="25"/>
                                        </p:tgtEl>
                                        <p:attrNameLst>
                                          <p:attrName>ppt_x</p:attrName>
                                        </p:attrNameLst>
                                      </p:cBhvr>
                                      <p:tavLst>
                                        <p:tav tm="0">
                                          <p:val>
                                            <p:strVal val="ppt_x"/>
                                          </p:val>
                                        </p:tav>
                                        <p:tav tm="100000">
                                          <p:val>
                                            <p:strVal val="ppt_x"/>
                                          </p:val>
                                        </p:tav>
                                      </p:tavLst>
                                    </p:anim>
                                    <p:anim calcmode="lin" valueType="num">
                                      <p:cBhvr additive="base">
                                        <p:cTn id="287" dur="3000"/>
                                        <p:tgtEl>
                                          <p:spTgt spid="25"/>
                                        </p:tgtEl>
                                        <p:attrNameLst>
                                          <p:attrName>ppt_y</p:attrName>
                                        </p:attrNameLst>
                                      </p:cBhvr>
                                      <p:tavLst>
                                        <p:tav tm="0">
                                          <p:val>
                                            <p:strVal val="ppt_y"/>
                                          </p:val>
                                        </p:tav>
                                        <p:tav tm="100000">
                                          <p:val>
                                            <p:strVal val="0-ppt_h/2"/>
                                          </p:val>
                                        </p:tav>
                                      </p:tavLst>
                                    </p:anim>
                                    <p:set>
                                      <p:cBhvr>
                                        <p:cTn id="288" dur="1" fill="hold">
                                          <p:stCondLst>
                                            <p:cond delay="2999"/>
                                          </p:stCondLst>
                                        </p:cTn>
                                        <p:tgtEl>
                                          <p:spTgt spid="25"/>
                                        </p:tgtEl>
                                        <p:attrNameLst>
                                          <p:attrName>style.visibility</p:attrName>
                                        </p:attrNameLst>
                                      </p:cBhvr>
                                      <p:to>
                                        <p:strVal val="hidden"/>
                                      </p:to>
                                    </p:set>
                                  </p:childTnLst>
                                </p:cTn>
                              </p:par>
                              <p:par>
                                <p:cTn id="289" presetID="2" presetClass="exit" presetSubtype="1" fill="hold" grpId="2" nodeType="withEffect">
                                  <p:stCondLst>
                                    <p:cond delay="0"/>
                                  </p:stCondLst>
                                  <p:childTnLst>
                                    <p:anim calcmode="lin" valueType="num">
                                      <p:cBhvr additive="base">
                                        <p:cTn id="290" dur="3000"/>
                                        <p:tgtEl>
                                          <p:spTgt spid="31"/>
                                        </p:tgtEl>
                                        <p:attrNameLst>
                                          <p:attrName>ppt_x</p:attrName>
                                        </p:attrNameLst>
                                      </p:cBhvr>
                                      <p:tavLst>
                                        <p:tav tm="0">
                                          <p:val>
                                            <p:strVal val="ppt_x"/>
                                          </p:val>
                                        </p:tav>
                                        <p:tav tm="100000">
                                          <p:val>
                                            <p:strVal val="ppt_x"/>
                                          </p:val>
                                        </p:tav>
                                      </p:tavLst>
                                    </p:anim>
                                    <p:anim calcmode="lin" valueType="num">
                                      <p:cBhvr additive="base">
                                        <p:cTn id="291" dur="3000"/>
                                        <p:tgtEl>
                                          <p:spTgt spid="31"/>
                                        </p:tgtEl>
                                        <p:attrNameLst>
                                          <p:attrName>ppt_y</p:attrName>
                                        </p:attrNameLst>
                                      </p:cBhvr>
                                      <p:tavLst>
                                        <p:tav tm="0">
                                          <p:val>
                                            <p:strVal val="ppt_y"/>
                                          </p:val>
                                        </p:tav>
                                        <p:tav tm="100000">
                                          <p:val>
                                            <p:strVal val="0-ppt_h/2"/>
                                          </p:val>
                                        </p:tav>
                                      </p:tavLst>
                                    </p:anim>
                                    <p:set>
                                      <p:cBhvr>
                                        <p:cTn id="292" dur="1" fill="hold">
                                          <p:stCondLst>
                                            <p:cond delay="2999"/>
                                          </p:stCondLst>
                                        </p:cTn>
                                        <p:tgtEl>
                                          <p:spTgt spid="31"/>
                                        </p:tgtEl>
                                        <p:attrNameLst>
                                          <p:attrName>style.visibility</p:attrName>
                                        </p:attrNameLst>
                                      </p:cBhvr>
                                      <p:to>
                                        <p:strVal val="hidden"/>
                                      </p:to>
                                    </p:set>
                                  </p:childTnLst>
                                </p:cTn>
                              </p:par>
                              <p:par>
                                <p:cTn id="293" presetID="2" presetClass="exit" presetSubtype="1" fill="hold" grpId="2" nodeType="withEffect">
                                  <p:stCondLst>
                                    <p:cond delay="0"/>
                                  </p:stCondLst>
                                  <p:childTnLst>
                                    <p:anim calcmode="lin" valueType="num">
                                      <p:cBhvr additive="base">
                                        <p:cTn id="294" dur="3000"/>
                                        <p:tgtEl>
                                          <p:spTgt spid="32"/>
                                        </p:tgtEl>
                                        <p:attrNameLst>
                                          <p:attrName>ppt_x</p:attrName>
                                        </p:attrNameLst>
                                      </p:cBhvr>
                                      <p:tavLst>
                                        <p:tav tm="0">
                                          <p:val>
                                            <p:strVal val="ppt_x"/>
                                          </p:val>
                                        </p:tav>
                                        <p:tav tm="100000">
                                          <p:val>
                                            <p:strVal val="ppt_x"/>
                                          </p:val>
                                        </p:tav>
                                      </p:tavLst>
                                    </p:anim>
                                    <p:anim calcmode="lin" valueType="num">
                                      <p:cBhvr additive="base">
                                        <p:cTn id="295" dur="3000"/>
                                        <p:tgtEl>
                                          <p:spTgt spid="32"/>
                                        </p:tgtEl>
                                        <p:attrNameLst>
                                          <p:attrName>ppt_y</p:attrName>
                                        </p:attrNameLst>
                                      </p:cBhvr>
                                      <p:tavLst>
                                        <p:tav tm="0">
                                          <p:val>
                                            <p:strVal val="ppt_y"/>
                                          </p:val>
                                        </p:tav>
                                        <p:tav tm="100000">
                                          <p:val>
                                            <p:strVal val="0-ppt_h/2"/>
                                          </p:val>
                                        </p:tav>
                                      </p:tavLst>
                                    </p:anim>
                                    <p:set>
                                      <p:cBhvr>
                                        <p:cTn id="296" dur="1" fill="hold">
                                          <p:stCondLst>
                                            <p:cond delay="2999"/>
                                          </p:stCondLst>
                                        </p:cTn>
                                        <p:tgtEl>
                                          <p:spTgt spid="32"/>
                                        </p:tgtEl>
                                        <p:attrNameLst>
                                          <p:attrName>style.visibility</p:attrName>
                                        </p:attrNameLst>
                                      </p:cBhvr>
                                      <p:to>
                                        <p:strVal val="hidden"/>
                                      </p:to>
                                    </p:set>
                                  </p:childTnLst>
                                </p:cTn>
                              </p:par>
                              <p:par>
                                <p:cTn id="297" presetID="2" presetClass="exit" presetSubtype="1" fill="hold" grpId="2" nodeType="withEffect">
                                  <p:stCondLst>
                                    <p:cond delay="0"/>
                                  </p:stCondLst>
                                  <p:childTnLst>
                                    <p:anim calcmode="lin" valueType="num">
                                      <p:cBhvr additive="base">
                                        <p:cTn id="298" dur="3000"/>
                                        <p:tgtEl>
                                          <p:spTgt spid="33"/>
                                        </p:tgtEl>
                                        <p:attrNameLst>
                                          <p:attrName>ppt_x</p:attrName>
                                        </p:attrNameLst>
                                      </p:cBhvr>
                                      <p:tavLst>
                                        <p:tav tm="0">
                                          <p:val>
                                            <p:strVal val="ppt_x"/>
                                          </p:val>
                                        </p:tav>
                                        <p:tav tm="100000">
                                          <p:val>
                                            <p:strVal val="ppt_x"/>
                                          </p:val>
                                        </p:tav>
                                      </p:tavLst>
                                    </p:anim>
                                    <p:anim calcmode="lin" valueType="num">
                                      <p:cBhvr additive="base">
                                        <p:cTn id="299" dur="3000"/>
                                        <p:tgtEl>
                                          <p:spTgt spid="33"/>
                                        </p:tgtEl>
                                        <p:attrNameLst>
                                          <p:attrName>ppt_y</p:attrName>
                                        </p:attrNameLst>
                                      </p:cBhvr>
                                      <p:tavLst>
                                        <p:tav tm="0">
                                          <p:val>
                                            <p:strVal val="ppt_y"/>
                                          </p:val>
                                        </p:tav>
                                        <p:tav tm="100000">
                                          <p:val>
                                            <p:strVal val="0-ppt_h/2"/>
                                          </p:val>
                                        </p:tav>
                                      </p:tavLst>
                                    </p:anim>
                                    <p:set>
                                      <p:cBhvr>
                                        <p:cTn id="300" dur="1" fill="hold">
                                          <p:stCondLst>
                                            <p:cond delay="2999"/>
                                          </p:stCondLst>
                                        </p:cTn>
                                        <p:tgtEl>
                                          <p:spTgt spid="33"/>
                                        </p:tgtEl>
                                        <p:attrNameLst>
                                          <p:attrName>style.visibility</p:attrName>
                                        </p:attrNameLst>
                                      </p:cBhvr>
                                      <p:to>
                                        <p:strVal val="hidden"/>
                                      </p:to>
                                    </p:set>
                                  </p:childTnLst>
                                </p:cTn>
                              </p:par>
                              <p:par>
                                <p:cTn id="301" presetID="2" presetClass="exit" presetSubtype="1" fill="hold" grpId="2" nodeType="withEffect">
                                  <p:stCondLst>
                                    <p:cond delay="0"/>
                                  </p:stCondLst>
                                  <p:childTnLst>
                                    <p:anim calcmode="lin" valueType="num">
                                      <p:cBhvr additive="base">
                                        <p:cTn id="302" dur="3000"/>
                                        <p:tgtEl>
                                          <p:spTgt spid="34"/>
                                        </p:tgtEl>
                                        <p:attrNameLst>
                                          <p:attrName>ppt_x</p:attrName>
                                        </p:attrNameLst>
                                      </p:cBhvr>
                                      <p:tavLst>
                                        <p:tav tm="0">
                                          <p:val>
                                            <p:strVal val="ppt_x"/>
                                          </p:val>
                                        </p:tav>
                                        <p:tav tm="100000">
                                          <p:val>
                                            <p:strVal val="ppt_x"/>
                                          </p:val>
                                        </p:tav>
                                      </p:tavLst>
                                    </p:anim>
                                    <p:anim calcmode="lin" valueType="num">
                                      <p:cBhvr additive="base">
                                        <p:cTn id="303" dur="3000"/>
                                        <p:tgtEl>
                                          <p:spTgt spid="34"/>
                                        </p:tgtEl>
                                        <p:attrNameLst>
                                          <p:attrName>ppt_y</p:attrName>
                                        </p:attrNameLst>
                                      </p:cBhvr>
                                      <p:tavLst>
                                        <p:tav tm="0">
                                          <p:val>
                                            <p:strVal val="ppt_y"/>
                                          </p:val>
                                        </p:tav>
                                        <p:tav tm="100000">
                                          <p:val>
                                            <p:strVal val="0-ppt_h/2"/>
                                          </p:val>
                                        </p:tav>
                                      </p:tavLst>
                                    </p:anim>
                                    <p:set>
                                      <p:cBhvr>
                                        <p:cTn id="304" dur="1" fill="hold">
                                          <p:stCondLst>
                                            <p:cond delay="2999"/>
                                          </p:stCondLst>
                                        </p:cTn>
                                        <p:tgtEl>
                                          <p:spTgt spid="34"/>
                                        </p:tgtEl>
                                        <p:attrNameLst>
                                          <p:attrName>style.visibility</p:attrName>
                                        </p:attrNameLst>
                                      </p:cBhvr>
                                      <p:to>
                                        <p:strVal val="hidden"/>
                                      </p:to>
                                    </p:set>
                                  </p:childTnLst>
                                </p:cTn>
                              </p:par>
                              <p:par>
                                <p:cTn id="305" presetID="2" presetClass="exit" presetSubtype="1" fill="hold" grpId="2" nodeType="withEffect">
                                  <p:stCondLst>
                                    <p:cond delay="0"/>
                                  </p:stCondLst>
                                  <p:childTnLst>
                                    <p:anim calcmode="lin" valueType="num">
                                      <p:cBhvr additive="base">
                                        <p:cTn id="306" dur="3000"/>
                                        <p:tgtEl>
                                          <p:spTgt spid="35"/>
                                        </p:tgtEl>
                                        <p:attrNameLst>
                                          <p:attrName>ppt_x</p:attrName>
                                        </p:attrNameLst>
                                      </p:cBhvr>
                                      <p:tavLst>
                                        <p:tav tm="0">
                                          <p:val>
                                            <p:strVal val="ppt_x"/>
                                          </p:val>
                                        </p:tav>
                                        <p:tav tm="100000">
                                          <p:val>
                                            <p:strVal val="ppt_x"/>
                                          </p:val>
                                        </p:tav>
                                      </p:tavLst>
                                    </p:anim>
                                    <p:anim calcmode="lin" valueType="num">
                                      <p:cBhvr additive="base">
                                        <p:cTn id="307" dur="3000"/>
                                        <p:tgtEl>
                                          <p:spTgt spid="35"/>
                                        </p:tgtEl>
                                        <p:attrNameLst>
                                          <p:attrName>ppt_y</p:attrName>
                                        </p:attrNameLst>
                                      </p:cBhvr>
                                      <p:tavLst>
                                        <p:tav tm="0">
                                          <p:val>
                                            <p:strVal val="ppt_y"/>
                                          </p:val>
                                        </p:tav>
                                        <p:tav tm="100000">
                                          <p:val>
                                            <p:strVal val="0-ppt_h/2"/>
                                          </p:val>
                                        </p:tav>
                                      </p:tavLst>
                                    </p:anim>
                                    <p:set>
                                      <p:cBhvr>
                                        <p:cTn id="308" dur="1" fill="hold">
                                          <p:stCondLst>
                                            <p:cond delay="2999"/>
                                          </p:stCondLst>
                                        </p:cTn>
                                        <p:tgtEl>
                                          <p:spTgt spid="35"/>
                                        </p:tgtEl>
                                        <p:attrNameLst>
                                          <p:attrName>style.visibility</p:attrName>
                                        </p:attrNameLst>
                                      </p:cBhvr>
                                      <p:to>
                                        <p:strVal val="hidden"/>
                                      </p:to>
                                    </p:set>
                                  </p:childTnLst>
                                </p:cTn>
                              </p:par>
                              <p:par>
                                <p:cTn id="309" presetID="8" presetClass="emph" presetSubtype="0" fill="hold" grpId="3" nodeType="withEffect">
                                  <p:stCondLst>
                                    <p:cond delay="0"/>
                                  </p:stCondLst>
                                  <p:childTnLst>
                                    <p:animRot by="21600000">
                                      <p:cBhvr>
                                        <p:cTn id="310" dur="3000" fill="hold"/>
                                        <p:tgtEl>
                                          <p:spTgt spid="6"/>
                                        </p:tgtEl>
                                        <p:attrNameLst>
                                          <p:attrName>r</p:attrName>
                                        </p:attrNameLst>
                                      </p:cBhvr>
                                    </p:animRot>
                                  </p:childTnLst>
                                </p:cTn>
                              </p:par>
                              <p:par>
                                <p:cTn id="311" presetID="8" presetClass="emph" presetSubtype="0" fill="hold" grpId="3" nodeType="withEffect">
                                  <p:stCondLst>
                                    <p:cond delay="0"/>
                                  </p:stCondLst>
                                  <p:childTnLst>
                                    <p:animRot by="21600000">
                                      <p:cBhvr>
                                        <p:cTn id="312" dur="3000" fill="hold"/>
                                        <p:tgtEl>
                                          <p:spTgt spid="7"/>
                                        </p:tgtEl>
                                        <p:attrNameLst>
                                          <p:attrName>r</p:attrName>
                                        </p:attrNameLst>
                                      </p:cBhvr>
                                    </p:animRot>
                                  </p:childTnLst>
                                </p:cTn>
                              </p:par>
                              <p:par>
                                <p:cTn id="313" presetID="8" presetClass="emph" presetSubtype="0" fill="hold" grpId="3" nodeType="withEffect">
                                  <p:stCondLst>
                                    <p:cond delay="0"/>
                                  </p:stCondLst>
                                  <p:childTnLst>
                                    <p:animRot by="21600000">
                                      <p:cBhvr>
                                        <p:cTn id="314" dur="3000" fill="hold"/>
                                        <p:tgtEl>
                                          <p:spTgt spid="8"/>
                                        </p:tgtEl>
                                        <p:attrNameLst>
                                          <p:attrName>r</p:attrName>
                                        </p:attrNameLst>
                                      </p:cBhvr>
                                    </p:animRot>
                                  </p:childTnLst>
                                </p:cTn>
                              </p:par>
                              <p:par>
                                <p:cTn id="315" presetID="8" presetClass="emph" presetSubtype="0" fill="hold" grpId="3" nodeType="withEffect">
                                  <p:stCondLst>
                                    <p:cond delay="0"/>
                                  </p:stCondLst>
                                  <p:childTnLst>
                                    <p:animRot by="21600000">
                                      <p:cBhvr>
                                        <p:cTn id="316" dur="3000" fill="hold"/>
                                        <p:tgtEl>
                                          <p:spTgt spid="9"/>
                                        </p:tgtEl>
                                        <p:attrNameLst>
                                          <p:attrName>r</p:attrName>
                                        </p:attrNameLst>
                                      </p:cBhvr>
                                    </p:animRot>
                                  </p:childTnLst>
                                </p:cTn>
                              </p:par>
                              <p:par>
                                <p:cTn id="317" presetID="8" presetClass="emph" presetSubtype="0" fill="hold" grpId="3" nodeType="withEffect">
                                  <p:stCondLst>
                                    <p:cond delay="0"/>
                                  </p:stCondLst>
                                  <p:childTnLst>
                                    <p:animRot by="21600000">
                                      <p:cBhvr>
                                        <p:cTn id="318" dur="3000" fill="hold"/>
                                        <p:tgtEl>
                                          <p:spTgt spid="10"/>
                                        </p:tgtEl>
                                        <p:attrNameLst>
                                          <p:attrName>r</p:attrName>
                                        </p:attrNameLst>
                                      </p:cBhvr>
                                    </p:animRot>
                                  </p:childTnLst>
                                </p:cTn>
                              </p:par>
                              <p:par>
                                <p:cTn id="319" presetID="8" presetClass="emph" presetSubtype="0" fill="hold" grpId="3" nodeType="withEffect">
                                  <p:stCondLst>
                                    <p:cond delay="0"/>
                                  </p:stCondLst>
                                  <p:childTnLst>
                                    <p:animRot by="21600000">
                                      <p:cBhvr>
                                        <p:cTn id="320" dur="3000" fill="hold"/>
                                        <p:tgtEl>
                                          <p:spTgt spid="11"/>
                                        </p:tgtEl>
                                        <p:attrNameLst>
                                          <p:attrName>r</p:attrName>
                                        </p:attrNameLst>
                                      </p:cBhvr>
                                    </p:animRot>
                                  </p:childTnLst>
                                </p:cTn>
                              </p:par>
                              <p:par>
                                <p:cTn id="321" presetID="8" presetClass="emph" presetSubtype="0" fill="hold" grpId="3" nodeType="withEffect">
                                  <p:stCondLst>
                                    <p:cond delay="0"/>
                                  </p:stCondLst>
                                  <p:childTnLst>
                                    <p:animRot by="21600000">
                                      <p:cBhvr>
                                        <p:cTn id="322" dur="3000" fill="hold"/>
                                        <p:tgtEl>
                                          <p:spTgt spid="12"/>
                                        </p:tgtEl>
                                        <p:attrNameLst>
                                          <p:attrName>r</p:attrName>
                                        </p:attrNameLst>
                                      </p:cBhvr>
                                    </p:animRot>
                                  </p:childTnLst>
                                </p:cTn>
                              </p:par>
                              <p:par>
                                <p:cTn id="323" presetID="8" presetClass="emph" presetSubtype="0" fill="hold" grpId="3" nodeType="withEffect">
                                  <p:stCondLst>
                                    <p:cond delay="0"/>
                                  </p:stCondLst>
                                  <p:childTnLst>
                                    <p:animRot by="21600000">
                                      <p:cBhvr>
                                        <p:cTn id="324" dur="3000" fill="hold"/>
                                        <p:tgtEl>
                                          <p:spTgt spid="13"/>
                                        </p:tgtEl>
                                        <p:attrNameLst>
                                          <p:attrName>r</p:attrName>
                                        </p:attrNameLst>
                                      </p:cBhvr>
                                    </p:animRot>
                                  </p:childTnLst>
                                </p:cTn>
                              </p:par>
                              <p:par>
                                <p:cTn id="325" presetID="8" presetClass="emph" presetSubtype="0" fill="hold" grpId="3" nodeType="withEffect">
                                  <p:stCondLst>
                                    <p:cond delay="0"/>
                                  </p:stCondLst>
                                  <p:childTnLst>
                                    <p:animRot by="21600000">
                                      <p:cBhvr>
                                        <p:cTn id="326" dur="3000" fill="hold"/>
                                        <p:tgtEl>
                                          <p:spTgt spid="14"/>
                                        </p:tgtEl>
                                        <p:attrNameLst>
                                          <p:attrName>r</p:attrName>
                                        </p:attrNameLst>
                                      </p:cBhvr>
                                    </p:animRot>
                                  </p:childTnLst>
                                </p:cTn>
                              </p:par>
                              <p:par>
                                <p:cTn id="327" presetID="8" presetClass="emph" presetSubtype="0" fill="hold" grpId="3" nodeType="withEffect">
                                  <p:stCondLst>
                                    <p:cond delay="0"/>
                                  </p:stCondLst>
                                  <p:childTnLst>
                                    <p:animRot by="21600000">
                                      <p:cBhvr>
                                        <p:cTn id="328" dur="3000" fill="hold"/>
                                        <p:tgtEl>
                                          <p:spTgt spid="15"/>
                                        </p:tgtEl>
                                        <p:attrNameLst>
                                          <p:attrName>r</p:attrName>
                                        </p:attrNameLst>
                                      </p:cBhvr>
                                    </p:animRot>
                                  </p:childTnLst>
                                </p:cTn>
                              </p:par>
                              <p:par>
                                <p:cTn id="329" presetID="8" presetClass="emph" presetSubtype="0" fill="hold" grpId="3" nodeType="withEffect">
                                  <p:stCondLst>
                                    <p:cond delay="0"/>
                                  </p:stCondLst>
                                  <p:childTnLst>
                                    <p:animRot by="21600000">
                                      <p:cBhvr>
                                        <p:cTn id="330" dur="3000" fill="hold"/>
                                        <p:tgtEl>
                                          <p:spTgt spid="26"/>
                                        </p:tgtEl>
                                        <p:attrNameLst>
                                          <p:attrName>r</p:attrName>
                                        </p:attrNameLst>
                                      </p:cBhvr>
                                    </p:animRot>
                                  </p:childTnLst>
                                </p:cTn>
                              </p:par>
                              <p:par>
                                <p:cTn id="331" presetID="8" presetClass="emph" presetSubtype="0" fill="hold" grpId="3" nodeType="withEffect">
                                  <p:stCondLst>
                                    <p:cond delay="0"/>
                                  </p:stCondLst>
                                  <p:childTnLst>
                                    <p:animRot by="21600000">
                                      <p:cBhvr>
                                        <p:cTn id="332" dur="3000" fill="hold"/>
                                        <p:tgtEl>
                                          <p:spTgt spid="27"/>
                                        </p:tgtEl>
                                        <p:attrNameLst>
                                          <p:attrName>r</p:attrName>
                                        </p:attrNameLst>
                                      </p:cBhvr>
                                    </p:animRot>
                                  </p:childTnLst>
                                </p:cTn>
                              </p:par>
                              <p:par>
                                <p:cTn id="333" presetID="8" presetClass="emph" presetSubtype="0" fill="hold" grpId="3" nodeType="withEffect">
                                  <p:stCondLst>
                                    <p:cond delay="0"/>
                                  </p:stCondLst>
                                  <p:childTnLst>
                                    <p:animRot by="21600000">
                                      <p:cBhvr>
                                        <p:cTn id="334" dur="3000" fill="hold"/>
                                        <p:tgtEl>
                                          <p:spTgt spid="28"/>
                                        </p:tgtEl>
                                        <p:attrNameLst>
                                          <p:attrName>r</p:attrName>
                                        </p:attrNameLst>
                                      </p:cBhvr>
                                    </p:animRot>
                                  </p:childTnLst>
                                </p:cTn>
                              </p:par>
                              <p:par>
                                <p:cTn id="335" presetID="8" presetClass="emph" presetSubtype="0" fill="hold" grpId="3" nodeType="withEffect">
                                  <p:stCondLst>
                                    <p:cond delay="0"/>
                                  </p:stCondLst>
                                  <p:childTnLst>
                                    <p:animRot by="21600000">
                                      <p:cBhvr>
                                        <p:cTn id="336" dur="3000" fill="hold"/>
                                        <p:tgtEl>
                                          <p:spTgt spid="29"/>
                                        </p:tgtEl>
                                        <p:attrNameLst>
                                          <p:attrName>r</p:attrName>
                                        </p:attrNameLst>
                                      </p:cBhvr>
                                    </p:animRot>
                                  </p:childTnLst>
                                </p:cTn>
                              </p:par>
                              <p:par>
                                <p:cTn id="337" presetID="8" presetClass="emph" presetSubtype="0" fill="hold" grpId="3" nodeType="withEffect">
                                  <p:stCondLst>
                                    <p:cond delay="0"/>
                                  </p:stCondLst>
                                  <p:childTnLst>
                                    <p:animRot by="21600000">
                                      <p:cBhvr>
                                        <p:cTn id="338" dur="3000" fill="hold"/>
                                        <p:tgtEl>
                                          <p:spTgt spid="30"/>
                                        </p:tgtEl>
                                        <p:attrNameLst>
                                          <p:attrName>r</p:attrName>
                                        </p:attrNameLst>
                                      </p:cBhvr>
                                    </p:animRot>
                                  </p:childTnLst>
                                </p:cTn>
                              </p:par>
                              <p:par>
                                <p:cTn id="339" presetID="8" presetClass="emph" presetSubtype="0" fill="hold" grpId="3" nodeType="withEffect">
                                  <p:stCondLst>
                                    <p:cond delay="0"/>
                                  </p:stCondLst>
                                  <p:childTnLst>
                                    <p:animRot by="21600000">
                                      <p:cBhvr>
                                        <p:cTn id="340" dur="3000" fill="hold"/>
                                        <p:tgtEl>
                                          <p:spTgt spid="16"/>
                                        </p:tgtEl>
                                        <p:attrNameLst>
                                          <p:attrName>r</p:attrName>
                                        </p:attrNameLst>
                                      </p:cBhvr>
                                    </p:animRot>
                                  </p:childTnLst>
                                </p:cTn>
                              </p:par>
                              <p:par>
                                <p:cTn id="341" presetID="8" presetClass="emph" presetSubtype="0" fill="hold" grpId="3" nodeType="withEffect">
                                  <p:stCondLst>
                                    <p:cond delay="0"/>
                                  </p:stCondLst>
                                  <p:childTnLst>
                                    <p:animRot by="21600000">
                                      <p:cBhvr>
                                        <p:cTn id="342" dur="3000" fill="hold"/>
                                        <p:tgtEl>
                                          <p:spTgt spid="17"/>
                                        </p:tgtEl>
                                        <p:attrNameLst>
                                          <p:attrName>r</p:attrName>
                                        </p:attrNameLst>
                                      </p:cBhvr>
                                    </p:animRot>
                                  </p:childTnLst>
                                </p:cTn>
                              </p:par>
                              <p:par>
                                <p:cTn id="343" presetID="8" presetClass="emph" presetSubtype="0" fill="hold" grpId="3" nodeType="withEffect">
                                  <p:stCondLst>
                                    <p:cond delay="0"/>
                                  </p:stCondLst>
                                  <p:childTnLst>
                                    <p:animRot by="21600000">
                                      <p:cBhvr>
                                        <p:cTn id="344" dur="3000" fill="hold"/>
                                        <p:tgtEl>
                                          <p:spTgt spid="18"/>
                                        </p:tgtEl>
                                        <p:attrNameLst>
                                          <p:attrName>r</p:attrName>
                                        </p:attrNameLst>
                                      </p:cBhvr>
                                    </p:animRot>
                                  </p:childTnLst>
                                </p:cTn>
                              </p:par>
                              <p:par>
                                <p:cTn id="345" presetID="8" presetClass="emph" presetSubtype="0" fill="hold" grpId="3" nodeType="withEffect">
                                  <p:stCondLst>
                                    <p:cond delay="0"/>
                                  </p:stCondLst>
                                  <p:childTnLst>
                                    <p:animRot by="21600000">
                                      <p:cBhvr>
                                        <p:cTn id="346" dur="3000" fill="hold"/>
                                        <p:tgtEl>
                                          <p:spTgt spid="19"/>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20"/>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21"/>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22"/>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23"/>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24"/>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25"/>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31"/>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32"/>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33"/>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34"/>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35"/>
                                        </p:tgtEl>
                                        <p:attrNameLst>
                                          <p:attrName>r</p:attrName>
                                        </p:attrNameLst>
                                      </p:cBhvr>
                                    </p:animRot>
                                  </p:childTnLst>
                                </p:cTn>
                              </p:par>
                              <p:par>
                                <p:cTn id="369" presetID="23" presetClass="entr" presetSubtype="272" fill="hold" nodeType="withEffect">
                                  <p:stCondLst>
                                    <p:cond delay="0"/>
                                  </p:stCondLst>
                                  <p:childTnLst>
                                    <p:set>
                                      <p:cBhvr>
                                        <p:cTn id="370" dur="1" fill="hold">
                                          <p:stCondLst>
                                            <p:cond delay="0"/>
                                          </p:stCondLst>
                                        </p:cTn>
                                        <p:tgtEl>
                                          <p:spTgt spid="7170"/>
                                        </p:tgtEl>
                                        <p:attrNameLst>
                                          <p:attrName>style.visibility</p:attrName>
                                        </p:attrNameLst>
                                      </p:cBhvr>
                                      <p:to>
                                        <p:strVal val="visible"/>
                                      </p:to>
                                    </p:set>
                                    <p:anim calcmode="lin" valueType="num">
                                      <p:cBhvr>
                                        <p:cTn id="371" dur="3000" fill="hold"/>
                                        <p:tgtEl>
                                          <p:spTgt spid="7170"/>
                                        </p:tgtEl>
                                        <p:attrNameLst>
                                          <p:attrName>ppt_w</p:attrName>
                                        </p:attrNameLst>
                                      </p:cBhvr>
                                      <p:tavLst>
                                        <p:tav tm="0">
                                          <p:val>
                                            <p:strVal val="2/3*#ppt_w"/>
                                          </p:val>
                                        </p:tav>
                                        <p:tav tm="100000">
                                          <p:val>
                                            <p:strVal val="#ppt_w"/>
                                          </p:val>
                                        </p:tav>
                                      </p:tavLst>
                                    </p:anim>
                                    <p:anim calcmode="lin" valueType="num">
                                      <p:cBhvr>
                                        <p:cTn id="372" dur="3000" fill="hold"/>
                                        <p:tgtEl>
                                          <p:spTgt spid="7170"/>
                                        </p:tgtEl>
                                        <p:attrNameLst>
                                          <p:attrName>ppt_h</p:attrName>
                                        </p:attrNameLst>
                                      </p:cBhvr>
                                      <p:tavLst>
                                        <p:tav tm="0">
                                          <p:val>
                                            <p:strVal val="2/3*#ppt_h"/>
                                          </p:val>
                                        </p:tav>
                                        <p:tav tm="100000">
                                          <p:val>
                                            <p:strVal val="#ppt_h"/>
                                          </p:val>
                                        </p:tav>
                                      </p:tavLst>
                                    </p:anim>
                                  </p:childTnLst>
                                </p:cTn>
                              </p:par>
                              <p:par>
                                <p:cTn id="373" presetID="16" presetClass="entr" presetSubtype="42" fill="hold" nodeType="withEffect">
                                  <p:stCondLst>
                                    <p:cond delay="0"/>
                                  </p:stCondLst>
                                  <p:childTnLst>
                                    <p:set>
                                      <p:cBhvr>
                                        <p:cTn id="374" dur="1" fill="hold">
                                          <p:stCondLst>
                                            <p:cond delay="0"/>
                                          </p:stCondLst>
                                        </p:cTn>
                                        <p:tgtEl>
                                          <p:spTgt spid="7170"/>
                                        </p:tgtEl>
                                        <p:attrNameLst>
                                          <p:attrName>style.visibility</p:attrName>
                                        </p:attrNameLst>
                                      </p:cBhvr>
                                      <p:to>
                                        <p:strVal val="visible"/>
                                      </p:to>
                                    </p:set>
                                    <p:animEffect transition="in" filter="barn(outHorizontal)">
                                      <p:cBhvr>
                                        <p:cTn id="375" dur="3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02E04"/>
          </a:solidFill>
        </p:spPr>
        <p:txBody>
          <a:bodyPr/>
          <a:lstStyle/>
          <a:p>
            <a:endParaRPr lang="es-ES" dirty="0"/>
          </a:p>
        </p:txBody>
      </p:sp>
      <p:pic>
        <p:nvPicPr>
          <p:cNvPr id="4" name="3 Imagen" descr="0926b7712dfc5a9874187a63b816917d.jpg"/>
          <p:cNvPicPr>
            <a:picLocks noChangeAspect="1"/>
          </p:cNvPicPr>
          <p:nvPr/>
        </p:nvPicPr>
        <p:blipFill>
          <a:blip r:embed="rId2"/>
          <a:stretch>
            <a:fillRect/>
          </a:stretch>
        </p:blipFill>
        <p:spPr>
          <a:xfrm>
            <a:off x="0" y="0"/>
            <a:ext cx="9144000" cy="6858000"/>
          </a:xfrm>
          <a:prstGeom prst="rect">
            <a:avLst/>
          </a:prstGeom>
        </p:spPr>
      </p:pic>
      <p:sp>
        <p:nvSpPr>
          <p:cNvPr id="5" name="4 Medio marco"/>
          <p:cNvSpPr/>
          <p:nvPr/>
        </p:nvSpPr>
        <p:spPr>
          <a:xfrm>
            <a:off x="571472" y="419080"/>
            <a:ext cx="4286280" cy="2786082"/>
          </a:xfrm>
          <a:prstGeom prst="halfFrame">
            <a:avLst>
              <a:gd name="adj1" fmla="val 12622"/>
              <a:gd name="adj2" fmla="val 14745"/>
            </a:avLst>
          </a:prstGeom>
          <a:gradFill flip="none" rotWithShape="1">
            <a:gsLst>
              <a:gs pos="0">
                <a:schemeClr val="tx2">
                  <a:lumMod val="75000"/>
                </a:schemeClr>
              </a:gs>
              <a:gs pos="50000">
                <a:srgbClr val="573F15">
                  <a:shade val="67500"/>
                  <a:satMod val="115000"/>
                </a:srgbClr>
              </a:gs>
              <a:gs pos="100000">
                <a:srgbClr val="573F15">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flipH="1">
            <a:off x="4857752" y="419080"/>
            <a:ext cx="3786214" cy="2928958"/>
          </a:xfrm>
          <a:prstGeom prst="halfFrame">
            <a:avLst>
              <a:gd name="adj1" fmla="val 12112"/>
              <a:gd name="adj2" fmla="val 13417"/>
            </a:avLst>
          </a:prstGeom>
          <a:gradFill flip="none" rotWithShape="1">
            <a:gsLst>
              <a:gs pos="0">
                <a:schemeClr val="tx2">
                  <a:lumMod val="75000"/>
                </a:schemeClr>
              </a:gs>
              <a:gs pos="50000">
                <a:srgbClr val="573F15">
                  <a:shade val="67500"/>
                  <a:satMod val="115000"/>
                </a:srgbClr>
              </a:gs>
              <a:gs pos="100000">
                <a:srgbClr val="573F15">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6200000">
            <a:off x="1112019" y="2674139"/>
            <a:ext cx="3133748" cy="4214842"/>
          </a:xfrm>
          <a:prstGeom prst="halfFrame">
            <a:avLst>
              <a:gd name="adj1" fmla="val 12707"/>
              <a:gd name="adj2" fmla="val 11614"/>
            </a:avLst>
          </a:prstGeom>
          <a:gradFill flip="none" rotWithShape="1">
            <a:gsLst>
              <a:gs pos="0">
                <a:schemeClr val="tx2">
                  <a:lumMod val="75000"/>
                </a:schemeClr>
              </a:gs>
              <a:gs pos="50000">
                <a:srgbClr val="573F15">
                  <a:shade val="67500"/>
                  <a:satMod val="115000"/>
                </a:srgbClr>
              </a:gs>
              <a:gs pos="100000">
                <a:srgbClr val="573F15">
                  <a:shade val="100000"/>
                  <a:satMod val="11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6200000" flipV="1">
            <a:off x="5183985" y="2888453"/>
            <a:ext cx="3062310" cy="3857652"/>
          </a:xfrm>
          <a:prstGeom prst="halfFrame">
            <a:avLst>
              <a:gd name="adj1" fmla="val 12707"/>
              <a:gd name="adj2" fmla="val 13159"/>
            </a:avLst>
          </a:prstGeom>
          <a:gradFill flip="none" rotWithShape="1">
            <a:gsLst>
              <a:gs pos="0">
                <a:schemeClr val="tx2">
                  <a:lumMod val="75000"/>
                </a:schemeClr>
              </a:gs>
              <a:gs pos="50000">
                <a:srgbClr val="573F15">
                  <a:shade val="67500"/>
                  <a:satMod val="115000"/>
                </a:srgbClr>
              </a:gs>
              <a:gs pos="100000">
                <a:srgbClr val="573F15">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a:off x="1142976" y="928670"/>
            <a:ext cx="3143272" cy="2000264"/>
          </a:xfrm>
          <a:prstGeom prst="halfFrame">
            <a:avLst>
              <a:gd name="adj1" fmla="val 16431"/>
              <a:gd name="adj2" fmla="val 17602"/>
            </a:avLst>
          </a:prstGeom>
          <a:gradFill flip="none" rotWithShape="1">
            <a:gsLst>
              <a:gs pos="0">
                <a:schemeClr val="tx2">
                  <a:lumMod val="75000"/>
                </a:schemeClr>
              </a:gs>
              <a:gs pos="50000">
                <a:srgbClr val="573F15">
                  <a:shade val="67500"/>
                  <a:satMod val="115000"/>
                </a:srgbClr>
              </a:gs>
              <a:gs pos="100000">
                <a:srgbClr val="573F15">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1469209" y="3102767"/>
            <a:ext cx="2419368" cy="3214710"/>
          </a:xfrm>
          <a:prstGeom prst="halfFrame">
            <a:avLst>
              <a:gd name="adj1" fmla="val 15069"/>
              <a:gd name="adj2" fmla="val 14764"/>
            </a:avLst>
          </a:prstGeom>
          <a:gradFill flip="none" rotWithShape="1">
            <a:gsLst>
              <a:gs pos="0">
                <a:schemeClr val="tx2">
                  <a:lumMod val="75000"/>
                </a:schemeClr>
              </a:gs>
              <a:gs pos="50000">
                <a:srgbClr val="573F15">
                  <a:shade val="67500"/>
                  <a:satMod val="115000"/>
                </a:srgbClr>
              </a:gs>
              <a:gs pos="100000">
                <a:srgbClr val="573F15">
                  <a:shade val="100000"/>
                  <a:satMod val="11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flipH="1">
            <a:off x="5286380" y="928670"/>
            <a:ext cx="2857520" cy="2143140"/>
          </a:xfrm>
          <a:prstGeom prst="halfFrame">
            <a:avLst>
              <a:gd name="adj1" fmla="val 16556"/>
              <a:gd name="adj2" fmla="val 18750"/>
            </a:avLst>
          </a:prstGeom>
          <a:gradFill flip="none" rotWithShape="1">
            <a:gsLst>
              <a:gs pos="0">
                <a:schemeClr val="tx2">
                  <a:lumMod val="75000"/>
                </a:schemeClr>
              </a:gs>
              <a:gs pos="50000">
                <a:srgbClr val="573F15">
                  <a:shade val="67500"/>
                  <a:satMod val="115000"/>
                </a:srgbClr>
              </a:gs>
              <a:gs pos="100000">
                <a:srgbClr val="573F15">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1862118" y="3567114"/>
            <a:ext cx="1633550" cy="2214578"/>
          </a:xfrm>
          <a:prstGeom prst="halfFrame">
            <a:avLst>
              <a:gd name="adj1" fmla="val 19734"/>
              <a:gd name="adj2" fmla="val 21761"/>
            </a:avLst>
          </a:prstGeom>
          <a:gradFill flip="none" rotWithShape="1">
            <a:gsLst>
              <a:gs pos="0">
                <a:schemeClr val="tx2">
                  <a:lumMod val="75000"/>
                </a:schemeClr>
              </a:gs>
              <a:gs pos="50000">
                <a:srgbClr val="573F15">
                  <a:shade val="67500"/>
                  <a:satMod val="115000"/>
                </a:srgbClr>
              </a:gs>
              <a:gs pos="100000">
                <a:srgbClr val="573F15">
                  <a:shade val="100000"/>
                  <a:satMod val="11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flipV="1">
            <a:off x="5576894" y="3281362"/>
            <a:ext cx="2276492" cy="2857520"/>
          </a:xfrm>
          <a:prstGeom prst="halfFrame">
            <a:avLst>
              <a:gd name="adj1" fmla="val 16891"/>
              <a:gd name="adj2" fmla="val 16506"/>
            </a:avLst>
          </a:prstGeom>
          <a:gradFill flip="none" rotWithShape="1">
            <a:gsLst>
              <a:gs pos="0">
                <a:schemeClr val="tx2">
                  <a:lumMod val="75000"/>
                </a:schemeClr>
              </a:gs>
              <a:gs pos="50000">
                <a:srgbClr val="573F15">
                  <a:shade val="67500"/>
                  <a:satMod val="115000"/>
                </a:srgbClr>
              </a:gs>
              <a:gs pos="100000">
                <a:srgbClr val="573F15">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a:off x="1571604" y="1357298"/>
            <a:ext cx="2071702" cy="1214446"/>
          </a:xfrm>
          <a:prstGeom prst="halfFrame">
            <a:avLst>
              <a:gd name="adj1" fmla="val 24274"/>
              <a:gd name="adj2" fmla="val 28583"/>
            </a:avLst>
          </a:prstGeom>
          <a:gradFill flip="none" rotWithShape="1">
            <a:gsLst>
              <a:gs pos="0">
                <a:schemeClr val="tx2">
                  <a:lumMod val="75000"/>
                </a:schemeClr>
              </a:gs>
              <a:gs pos="50000">
                <a:srgbClr val="573F15">
                  <a:shade val="67500"/>
                  <a:satMod val="115000"/>
                </a:srgbClr>
              </a:gs>
              <a:gs pos="100000">
                <a:srgbClr val="573F15">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flipH="1">
            <a:off x="5857884" y="1357298"/>
            <a:ext cx="1785950" cy="1357322"/>
          </a:xfrm>
          <a:prstGeom prst="halfFrame">
            <a:avLst>
              <a:gd name="adj1" fmla="val 22170"/>
              <a:gd name="adj2" fmla="val 24364"/>
            </a:avLst>
          </a:prstGeom>
          <a:gradFill flip="none" rotWithShape="1">
            <a:gsLst>
              <a:gs pos="0">
                <a:schemeClr val="tx2">
                  <a:lumMod val="75000"/>
                </a:schemeClr>
              </a:gs>
              <a:gs pos="50000">
                <a:srgbClr val="573F15">
                  <a:shade val="67500"/>
                  <a:satMod val="115000"/>
                </a:srgbClr>
              </a:gs>
              <a:gs pos="100000">
                <a:srgbClr val="573F15">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rot="16200000" flipV="1">
            <a:off x="6076960" y="3781428"/>
            <a:ext cx="1347798" cy="1785950"/>
          </a:xfrm>
          <a:prstGeom prst="halfFrame">
            <a:avLst>
              <a:gd name="adj1" fmla="val 23958"/>
              <a:gd name="adj2" fmla="val 23573"/>
            </a:avLst>
          </a:prstGeom>
          <a:gradFill flip="none" rotWithShape="1">
            <a:gsLst>
              <a:gs pos="0">
                <a:schemeClr val="tx2">
                  <a:lumMod val="75000"/>
                </a:schemeClr>
              </a:gs>
              <a:gs pos="50000">
                <a:srgbClr val="573F15">
                  <a:shade val="67500"/>
                  <a:satMod val="115000"/>
                </a:srgbClr>
              </a:gs>
              <a:gs pos="100000">
                <a:srgbClr val="573F15">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1+ppt_w/2"/>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1+ppt_h/2"/>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0-ppt_w/2"/>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1+ppt_w/2"/>
                                          </p:val>
                                        </p:tav>
                                      </p:tavLst>
                                    </p:anim>
                                    <p:anim calcmode="lin" valueType="num">
                                      <p:cBhvr additive="base">
                                        <p:cTn id="119" dur="3000"/>
                                        <p:tgtEl>
                                          <p:spTgt spid="7"/>
                                        </p:tgtEl>
                                        <p:attrNameLst>
                                          <p:attrName>ppt_y</p:attrName>
                                        </p:attrNameLst>
                                      </p:cBhvr>
                                      <p:tavLst>
                                        <p:tav tm="0">
                                          <p:val>
                                            <p:strVal val="ppt_y"/>
                                          </p:val>
                                        </p:tav>
                                        <p:tav tm="100000">
                                          <p:val>
                                            <p:strVal val="0-ppt_h/2"/>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0"/>
                                        </p:tgtEl>
                                        <p:attrNameLst>
                                          <p:attrName>ppt_x</p:attrName>
                                        </p:attrNameLst>
                                      </p:cBhvr>
                                      <p:tavLst>
                                        <p:tav tm="0">
                                          <p:val>
                                            <p:strVal val="ppt_x"/>
                                          </p:val>
                                        </p:tav>
                                        <p:tav tm="100000">
                                          <p:val>
                                            <p:strVal val="1+ppt_w/2"/>
                                          </p:val>
                                        </p:tav>
                                      </p:tavLst>
                                    </p:anim>
                                    <p:anim calcmode="lin" valueType="num">
                                      <p:cBhvr additive="base">
                                        <p:cTn id="123" dur="3000"/>
                                        <p:tgtEl>
                                          <p:spTgt spid="10"/>
                                        </p:tgtEl>
                                        <p:attrNameLst>
                                          <p:attrName>ppt_y</p:attrName>
                                        </p:attrNameLst>
                                      </p:cBhvr>
                                      <p:tavLst>
                                        <p:tav tm="0">
                                          <p:val>
                                            <p:strVal val="ppt_y"/>
                                          </p:val>
                                        </p:tav>
                                        <p:tav tm="100000">
                                          <p:val>
                                            <p:strVal val="0-ppt_h/2"/>
                                          </p:val>
                                        </p:tav>
                                      </p:tavLst>
                                    </p:anim>
                                    <p:set>
                                      <p:cBhvr>
                                        <p:cTn id="124" dur="1" fill="hold">
                                          <p:stCondLst>
                                            <p:cond delay="2999"/>
                                          </p:stCondLst>
                                        </p:cTn>
                                        <p:tgtEl>
                                          <p:spTgt spid="10"/>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1+ppt_w/2"/>
                                          </p:val>
                                        </p:tav>
                                      </p:tavLst>
                                    </p:anim>
                                    <p:anim calcmode="lin" valueType="num">
                                      <p:cBhvr additive="base">
                                        <p:cTn id="127" dur="3000"/>
                                        <p:tgtEl>
                                          <p:spTgt spid="12"/>
                                        </p:tgtEl>
                                        <p:attrNameLst>
                                          <p:attrName>ppt_y</p:attrName>
                                        </p:attrNameLst>
                                      </p:cBhvr>
                                      <p:tavLst>
                                        <p:tav tm="0">
                                          <p:val>
                                            <p:strVal val="ppt_y"/>
                                          </p:val>
                                        </p:tav>
                                        <p:tav tm="100000">
                                          <p:val>
                                            <p:strVal val="0-ppt_h/2"/>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0-ppt_w/2"/>
                                          </p:val>
                                        </p:tav>
                                      </p:tavLst>
                                    </p:anim>
                                    <p:anim calcmode="lin" valueType="num">
                                      <p:cBhvr additive="base">
                                        <p:cTn id="131" dur="3000"/>
                                        <p:tgtEl>
                                          <p:spTgt spid="8"/>
                                        </p:tgtEl>
                                        <p:attrNameLst>
                                          <p:attrName>ppt_y</p:attrName>
                                        </p:attrNameLst>
                                      </p:cBhvr>
                                      <p:tavLst>
                                        <p:tav tm="0">
                                          <p:val>
                                            <p:strVal val="ppt_y"/>
                                          </p:val>
                                        </p:tav>
                                        <p:tav tm="100000">
                                          <p:val>
                                            <p:strVal val="0-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0-ppt_w/2"/>
                                          </p:val>
                                        </p:tav>
                                      </p:tavLst>
                                    </p:anim>
                                    <p:anim calcmode="lin" valueType="num">
                                      <p:cBhvr additive="base">
                                        <p:cTn id="135" dur="3000"/>
                                        <p:tgtEl>
                                          <p:spTgt spid="13"/>
                                        </p:tgtEl>
                                        <p:attrNameLst>
                                          <p:attrName>ppt_y</p:attrName>
                                        </p:attrNameLst>
                                      </p:cBhvr>
                                      <p:tavLst>
                                        <p:tav tm="0">
                                          <p:val>
                                            <p:strVal val="ppt_y"/>
                                          </p:val>
                                        </p:tav>
                                        <p:tav tm="100000">
                                          <p:val>
                                            <p:strVal val="0-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0-ppt_w/2"/>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13" presetClass="exit" presetSubtype="32" fill="hold" grpId="3" nodeType="withEffect">
                                  <p:stCondLst>
                                    <p:cond delay="0"/>
                                  </p:stCondLst>
                                  <p:childTnLst>
                                    <p:animEffect transition="out" filter="plus(out)">
                                      <p:cBhvr>
                                        <p:cTn id="142" dur="3000"/>
                                        <p:tgtEl>
                                          <p:spTgt spid="5"/>
                                        </p:tgtEl>
                                      </p:cBhvr>
                                    </p:animEffect>
                                    <p:set>
                                      <p:cBhvr>
                                        <p:cTn id="143" dur="1" fill="hold">
                                          <p:stCondLst>
                                            <p:cond delay="2999"/>
                                          </p:stCondLst>
                                        </p:cTn>
                                        <p:tgtEl>
                                          <p:spTgt spid="5"/>
                                        </p:tgtEl>
                                        <p:attrNameLst>
                                          <p:attrName>style.visibility</p:attrName>
                                        </p:attrNameLst>
                                      </p:cBhvr>
                                      <p:to>
                                        <p:strVal val="hidden"/>
                                      </p:to>
                                    </p:set>
                                  </p:childTnLst>
                                </p:cTn>
                              </p:par>
                              <p:par>
                                <p:cTn id="144" presetID="13" presetClass="exit" presetSubtype="32" fill="hold" grpId="3" nodeType="withEffect">
                                  <p:stCondLst>
                                    <p:cond delay="0"/>
                                  </p:stCondLst>
                                  <p:childTnLst>
                                    <p:animEffect transition="out" filter="plus(out)">
                                      <p:cBhvr>
                                        <p:cTn id="145" dur="3000"/>
                                        <p:tgtEl>
                                          <p:spTgt spid="6"/>
                                        </p:tgtEl>
                                      </p:cBhvr>
                                    </p:animEffect>
                                    <p:set>
                                      <p:cBhvr>
                                        <p:cTn id="146" dur="1" fill="hold">
                                          <p:stCondLst>
                                            <p:cond delay="2999"/>
                                          </p:stCondLst>
                                        </p:cTn>
                                        <p:tgtEl>
                                          <p:spTgt spid="6"/>
                                        </p:tgtEl>
                                        <p:attrNameLst>
                                          <p:attrName>style.visibility</p:attrName>
                                        </p:attrNameLst>
                                      </p:cBhvr>
                                      <p:to>
                                        <p:strVal val="hidden"/>
                                      </p:to>
                                    </p:set>
                                  </p:childTnLst>
                                </p:cTn>
                              </p:par>
                              <p:par>
                                <p:cTn id="147" presetID="13" presetClass="exit" presetSubtype="32" fill="hold" grpId="3" nodeType="withEffect">
                                  <p:stCondLst>
                                    <p:cond delay="0"/>
                                  </p:stCondLst>
                                  <p:childTnLst>
                                    <p:animEffect transition="out" filter="plus(out)">
                                      <p:cBhvr>
                                        <p:cTn id="148" dur="3000"/>
                                        <p:tgtEl>
                                          <p:spTgt spid="7"/>
                                        </p:tgtEl>
                                      </p:cBhvr>
                                    </p:animEffect>
                                    <p:set>
                                      <p:cBhvr>
                                        <p:cTn id="149" dur="1" fill="hold">
                                          <p:stCondLst>
                                            <p:cond delay="2999"/>
                                          </p:stCondLst>
                                        </p:cTn>
                                        <p:tgtEl>
                                          <p:spTgt spid="7"/>
                                        </p:tgtEl>
                                        <p:attrNameLst>
                                          <p:attrName>style.visibility</p:attrName>
                                        </p:attrNameLst>
                                      </p:cBhvr>
                                      <p:to>
                                        <p:strVal val="hidden"/>
                                      </p:to>
                                    </p:set>
                                  </p:childTnLst>
                                </p:cTn>
                              </p:par>
                              <p:par>
                                <p:cTn id="150" presetID="13" presetClass="exit" presetSubtype="32" fill="hold" grpId="3" nodeType="withEffect">
                                  <p:stCondLst>
                                    <p:cond delay="0"/>
                                  </p:stCondLst>
                                  <p:childTnLst>
                                    <p:animEffect transition="out" filter="plus(out)">
                                      <p:cBhvr>
                                        <p:cTn id="151" dur="3000"/>
                                        <p:tgtEl>
                                          <p:spTgt spid="8"/>
                                        </p:tgtEl>
                                      </p:cBhvr>
                                    </p:animEffect>
                                    <p:set>
                                      <p:cBhvr>
                                        <p:cTn id="152" dur="1" fill="hold">
                                          <p:stCondLst>
                                            <p:cond delay="2999"/>
                                          </p:stCondLst>
                                        </p:cTn>
                                        <p:tgtEl>
                                          <p:spTgt spid="8"/>
                                        </p:tgtEl>
                                        <p:attrNameLst>
                                          <p:attrName>style.visibility</p:attrName>
                                        </p:attrNameLst>
                                      </p:cBhvr>
                                      <p:to>
                                        <p:strVal val="hidden"/>
                                      </p:to>
                                    </p:set>
                                  </p:childTnLst>
                                </p:cTn>
                              </p:par>
                              <p:par>
                                <p:cTn id="153" presetID="13" presetClass="exit" presetSubtype="32" fill="hold" grpId="3" nodeType="withEffect">
                                  <p:stCondLst>
                                    <p:cond delay="0"/>
                                  </p:stCondLst>
                                  <p:childTnLst>
                                    <p:animEffect transition="out" filter="plus(out)">
                                      <p:cBhvr>
                                        <p:cTn id="154" dur="3000"/>
                                        <p:tgtEl>
                                          <p:spTgt spid="9"/>
                                        </p:tgtEl>
                                      </p:cBhvr>
                                    </p:animEffect>
                                    <p:set>
                                      <p:cBhvr>
                                        <p:cTn id="155" dur="1" fill="hold">
                                          <p:stCondLst>
                                            <p:cond delay="2999"/>
                                          </p:stCondLst>
                                        </p:cTn>
                                        <p:tgtEl>
                                          <p:spTgt spid="9"/>
                                        </p:tgtEl>
                                        <p:attrNameLst>
                                          <p:attrName>style.visibility</p:attrName>
                                        </p:attrNameLst>
                                      </p:cBhvr>
                                      <p:to>
                                        <p:strVal val="hidden"/>
                                      </p:to>
                                    </p:set>
                                  </p:childTnLst>
                                </p:cTn>
                              </p:par>
                              <p:par>
                                <p:cTn id="156" presetID="13" presetClass="exit" presetSubtype="32" fill="hold" grpId="3" nodeType="withEffect">
                                  <p:stCondLst>
                                    <p:cond delay="0"/>
                                  </p:stCondLst>
                                  <p:childTnLst>
                                    <p:animEffect transition="out" filter="plus(out)">
                                      <p:cBhvr>
                                        <p:cTn id="157" dur="3000"/>
                                        <p:tgtEl>
                                          <p:spTgt spid="10"/>
                                        </p:tgtEl>
                                      </p:cBhvr>
                                    </p:animEffect>
                                    <p:set>
                                      <p:cBhvr>
                                        <p:cTn id="158" dur="1" fill="hold">
                                          <p:stCondLst>
                                            <p:cond delay="2999"/>
                                          </p:stCondLst>
                                        </p:cTn>
                                        <p:tgtEl>
                                          <p:spTgt spid="10"/>
                                        </p:tgtEl>
                                        <p:attrNameLst>
                                          <p:attrName>style.visibility</p:attrName>
                                        </p:attrNameLst>
                                      </p:cBhvr>
                                      <p:to>
                                        <p:strVal val="hidden"/>
                                      </p:to>
                                    </p:set>
                                  </p:childTnLst>
                                </p:cTn>
                              </p:par>
                              <p:par>
                                <p:cTn id="159" presetID="13" presetClass="exit" presetSubtype="32" fill="hold" grpId="3" nodeType="withEffect">
                                  <p:stCondLst>
                                    <p:cond delay="0"/>
                                  </p:stCondLst>
                                  <p:childTnLst>
                                    <p:animEffect transition="out" filter="plus(out)">
                                      <p:cBhvr>
                                        <p:cTn id="160" dur="3000"/>
                                        <p:tgtEl>
                                          <p:spTgt spid="11"/>
                                        </p:tgtEl>
                                      </p:cBhvr>
                                    </p:animEffect>
                                    <p:set>
                                      <p:cBhvr>
                                        <p:cTn id="161" dur="1" fill="hold">
                                          <p:stCondLst>
                                            <p:cond delay="2999"/>
                                          </p:stCondLst>
                                        </p:cTn>
                                        <p:tgtEl>
                                          <p:spTgt spid="11"/>
                                        </p:tgtEl>
                                        <p:attrNameLst>
                                          <p:attrName>style.visibility</p:attrName>
                                        </p:attrNameLst>
                                      </p:cBhvr>
                                      <p:to>
                                        <p:strVal val="hidden"/>
                                      </p:to>
                                    </p:set>
                                  </p:childTnLst>
                                </p:cTn>
                              </p:par>
                              <p:par>
                                <p:cTn id="162" presetID="13" presetClass="exit" presetSubtype="32" fill="hold" grpId="3" nodeType="withEffect">
                                  <p:stCondLst>
                                    <p:cond delay="0"/>
                                  </p:stCondLst>
                                  <p:childTnLst>
                                    <p:animEffect transition="out" filter="plus(out)">
                                      <p:cBhvr>
                                        <p:cTn id="163" dur="3000"/>
                                        <p:tgtEl>
                                          <p:spTgt spid="12"/>
                                        </p:tgtEl>
                                      </p:cBhvr>
                                    </p:animEffect>
                                    <p:set>
                                      <p:cBhvr>
                                        <p:cTn id="164" dur="1" fill="hold">
                                          <p:stCondLst>
                                            <p:cond delay="2999"/>
                                          </p:stCondLst>
                                        </p:cTn>
                                        <p:tgtEl>
                                          <p:spTgt spid="12"/>
                                        </p:tgtEl>
                                        <p:attrNameLst>
                                          <p:attrName>style.visibility</p:attrName>
                                        </p:attrNameLst>
                                      </p:cBhvr>
                                      <p:to>
                                        <p:strVal val="hidden"/>
                                      </p:to>
                                    </p:set>
                                  </p:childTnLst>
                                </p:cTn>
                              </p:par>
                              <p:par>
                                <p:cTn id="165" presetID="13" presetClass="exit" presetSubtype="32" fill="hold" grpId="3" nodeType="withEffect">
                                  <p:stCondLst>
                                    <p:cond delay="0"/>
                                  </p:stCondLst>
                                  <p:childTnLst>
                                    <p:animEffect transition="out" filter="plus(out)">
                                      <p:cBhvr>
                                        <p:cTn id="166" dur="3000"/>
                                        <p:tgtEl>
                                          <p:spTgt spid="13"/>
                                        </p:tgtEl>
                                      </p:cBhvr>
                                    </p:animEffect>
                                    <p:set>
                                      <p:cBhvr>
                                        <p:cTn id="167" dur="1" fill="hold">
                                          <p:stCondLst>
                                            <p:cond delay="2999"/>
                                          </p:stCondLst>
                                        </p:cTn>
                                        <p:tgtEl>
                                          <p:spTgt spid="13"/>
                                        </p:tgtEl>
                                        <p:attrNameLst>
                                          <p:attrName>style.visibility</p:attrName>
                                        </p:attrNameLst>
                                      </p:cBhvr>
                                      <p:to>
                                        <p:strVal val="hidden"/>
                                      </p:to>
                                    </p:set>
                                  </p:childTnLst>
                                </p:cTn>
                              </p:par>
                              <p:par>
                                <p:cTn id="168" presetID="13" presetClass="exit" presetSubtype="32" fill="hold" grpId="3" nodeType="withEffect">
                                  <p:stCondLst>
                                    <p:cond delay="0"/>
                                  </p:stCondLst>
                                  <p:childTnLst>
                                    <p:animEffect transition="out" filter="plus(out)">
                                      <p:cBhvr>
                                        <p:cTn id="169" dur="3000"/>
                                        <p:tgtEl>
                                          <p:spTgt spid="14"/>
                                        </p:tgtEl>
                                      </p:cBhvr>
                                    </p:animEffect>
                                    <p:set>
                                      <p:cBhvr>
                                        <p:cTn id="170" dur="1" fill="hold">
                                          <p:stCondLst>
                                            <p:cond delay="2999"/>
                                          </p:stCondLst>
                                        </p:cTn>
                                        <p:tgtEl>
                                          <p:spTgt spid="14"/>
                                        </p:tgtEl>
                                        <p:attrNameLst>
                                          <p:attrName>style.visibility</p:attrName>
                                        </p:attrNameLst>
                                      </p:cBhvr>
                                      <p:to>
                                        <p:strVal val="hidden"/>
                                      </p:to>
                                    </p:set>
                                  </p:childTnLst>
                                </p:cTn>
                              </p:par>
                              <p:par>
                                <p:cTn id="171" presetID="13" presetClass="exit" presetSubtype="32" fill="hold" grpId="3" nodeType="withEffect">
                                  <p:stCondLst>
                                    <p:cond delay="0"/>
                                  </p:stCondLst>
                                  <p:childTnLst>
                                    <p:animEffect transition="out" filter="plus(out)">
                                      <p:cBhvr>
                                        <p:cTn id="172" dur="3000"/>
                                        <p:tgtEl>
                                          <p:spTgt spid="15"/>
                                        </p:tgtEl>
                                      </p:cBhvr>
                                    </p:animEffect>
                                    <p:set>
                                      <p:cBhvr>
                                        <p:cTn id="173" dur="1" fill="hold">
                                          <p:stCondLst>
                                            <p:cond delay="2999"/>
                                          </p:stCondLst>
                                        </p:cTn>
                                        <p:tgtEl>
                                          <p:spTgt spid="15"/>
                                        </p:tgtEl>
                                        <p:attrNameLst>
                                          <p:attrName>style.visibility</p:attrName>
                                        </p:attrNameLst>
                                      </p:cBhvr>
                                      <p:to>
                                        <p:strVal val="hidden"/>
                                      </p:to>
                                    </p:set>
                                  </p:childTnLst>
                                </p:cTn>
                              </p:par>
                              <p:par>
                                <p:cTn id="174" presetID="13" presetClass="exit" presetSubtype="32" fill="hold" grpId="3" nodeType="withEffect">
                                  <p:stCondLst>
                                    <p:cond delay="0"/>
                                  </p:stCondLst>
                                  <p:childTnLst>
                                    <p:animEffect transition="out" filter="plus(out)">
                                      <p:cBhvr>
                                        <p:cTn id="175" dur="3000"/>
                                        <p:tgtEl>
                                          <p:spTgt spid="16"/>
                                        </p:tgtEl>
                                      </p:cBhvr>
                                    </p:animEffect>
                                    <p:set>
                                      <p:cBhvr>
                                        <p:cTn id="176" dur="1" fill="hold">
                                          <p:stCondLst>
                                            <p:cond delay="2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884106">
                  <a:shade val="67500"/>
                  <a:satMod val="115000"/>
                </a:srgbClr>
              </a:gs>
              <a:gs pos="100000">
                <a:srgbClr val="884106">
                  <a:shade val="100000"/>
                  <a:satMod val="115000"/>
                </a:srgbClr>
              </a:gs>
            </a:gsLst>
            <a:path path="circle">
              <a:fillToRect l="50000" t="50000" r="50000" b="50000"/>
            </a:path>
            <a:tileRect/>
          </a:gradFill>
        </p:spPr>
        <p:txBody>
          <a:bodyPr/>
          <a:lstStyle/>
          <a:p>
            <a:endParaRPr lang="es-ES" dirty="0"/>
          </a:p>
        </p:txBody>
      </p:sp>
      <p:pic>
        <p:nvPicPr>
          <p:cNvPr id="4" name="3 Imagen" descr="2048 (2).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8867508">
            <a:off x="3551435" y="3949718"/>
            <a:ext cx="1867999" cy="1927902"/>
          </a:xfrm>
          <a:prstGeom prst="teardrop">
            <a:avLst/>
          </a:prstGeom>
          <a:gradFill flip="none" rotWithShape="1">
            <a:gsLst>
              <a:gs pos="0">
                <a:srgbClr val="E3B691"/>
              </a:gs>
              <a:gs pos="50000">
                <a:srgbClr val="813D05">
                  <a:shade val="67500"/>
                  <a:satMod val="115000"/>
                </a:srgbClr>
              </a:gs>
              <a:gs pos="100000">
                <a:srgbClr val="813D05">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0665">
            <a:off x="3622660" y="1092519"/>
            <a:ext cx="1867999" cy="1927902"/>
          </a:xfrm>
          <a:prstGeom prst="teardrop">
            <a:avLst/>
          </a:prstGeom>
          <a:gradFill flip="none" rotWithShape="1">
            <a:gsLst>
              <a:gs pos="0">
                <a:srgbClr val="E3B691"/>
              </a:gs>
              <a:gs pos="50000">
                <a:srgbClr val="813D05">
                  <a:shade val="67500"/>
                  <a:satMod val="115000"/>
                </a:srgbClr>
              </a:gs>
              <a:gs pos="100000">
                <a:srgbClr val="813D05">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829157">
            <a:off x="2122382" y="2590915"/>
            <a:ext cx="1867999" cy="1927902"/>
          </a:xfrm>
          <a:prstGeom prst="teardrop">
            <a:avLst/>
          </a:prstGeom>
          <a:gradFill flip="none" rotWithShape="1">
            <a:gsLst>
              <a:gs pos="0">
                <a:srgbClr val="E3B691"/>
              </a:gs>
              <a:gs pos="50000">
                <a:srgbClr val="813D05">
                  <a:shade val="67500"/>
                  <a:satMod val="115000"/>
                </a:srgbClr>
              </a:gs>
              <a:gs pos="100000">
                <a:srgbClr val="813D05">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814305">
            <a:off x="5262134" y="2513681"/>
            <a:ext cx="1867999" cy="1927902"/>
          </a:xfrm>
          <a:prstGeom prst="teardrop">
            <a:avLst/>
          </a:prstGeom>
          <a:gradFill flip="none" rotWithShape="1">
            <a:gsLst>
              <a:gs pos="0">
                <a:srgbClr val="E3B691"/>
              </a:gs>
              <a:gs pos="50000">
                <a:srgbClr val="813D05">
                  <a:shade val="67500"/>
                  <a:satMod val="115000"/>
                </a:srgbClr>
              </a:gs>
              <a:gs pos="100000">
                <a:srgbClr val="813D05">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904899">
            <a:off x="2582881" y="1670339"/>
            <a:ext cx="1867999" cy="1927902"/>
          </a:xfrm>
          <a:prstGeom prst="teardrop">
            <a:avLst/>
          </a:prstGeom>
          <a:gradFill flip="none" rotWithShape="1">
            <a:gsLst>
              <a:gs pos="0">
                <a:srgbClr val="E3B691"/>
              </a:gs>
              <a:gs pos="50000">
                <a:srgbClr val="813D05">
                  <a:shade val="67500"/>
                  <a:satMod val="115000"/>
                </a:srgbClr>
              </a:gs>
              <a:gs pos="100000">
                <a:srgbClr val="813D05">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4643438" y="1643050"/>
            <a:ext cx="1867999" cy="1927902"/>
          </a:xfrm>
          <a:prstGeom prst="teardrop">
            <a:avLst/>
          </a:prstGeom>
          <a:gradFill flip="none" rotWithShape="1">
            <a:gsLst>
              <a:gs pos="0">
                <a:srgbClr val="E3B691"/>
              </a:gs>
              <a:gs pos="50000">
                <a:srgbClr val="813D05">
                  <a:shade val="67500"/>
                  <a:satMod val="115000"/>
                </a:srgbClr>
              </a:gs>
              <a:gs pos="100000">
                <a:srgbClr val="813D05">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4601952" y="3470486"/>
            <a:ext cx="1867999" cy="1927902"/>
          </a:xfrm>
          <a:prstGeom prst="teardrop">
            <a:avLst/>
          </a:prstGeom>
          <a:gradFill flip="none" rotWithShape="1">
            <a:gsLst>
              <a:gs pos="0">
                <a:srgbClr val="E3B691"/>
              </a:gs>
              <a:gs pos="50000">
                <a:srgbClr val="813D05">
                  <a:shade val="67500"/>
                  <a:satMod val="115000"/>
                </a:srgbClr>
              </a:gs>
              <a:gs pos="100000">
                <a:srgbClr val="813D05">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2500298" y="3571876"/>
            <a:ext cx="1867999" cy="1927902"/>
          </a:xfrm>
          <a:prstGeom prst="teardrop">
            <a:avLst/>
          </a:prstGeom>
          <a:gradFill flip="none" rotWithShape="1">
            <a:gsLst>
              <a:gs pos="0">
                <a:srgbClr val="E3B691"/>
              </a:gs>
              <a:gs pos="50000">
                <a:srgbClr val="813D05">
                  <a:shade val="67500"/>
                  <a:satMod val="115000"/>
                </a:srgbClr>
              </a:gs>
              <a:gs pos="100000">
                <a:srgbClr val="813D05">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32"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set>
                                      <p:cBhvr>
                                        <p:cTn id="76" dur="1" fill="hold">
                                          <p:stCondLst>
                                            <p:cond delay="2999"/>
                                          </p:stCondLst>
                                        </p:cTn>
                                        <p:tgtEl>
                                          <p:spTgt spid="5"/>
                                        </p:tgtEl>
                                        <p:attrNameLst>
                                          <p:attrName>style.visibility</p:attrName>
                                        </p:attrNameLst>
                                      </p:cBhvr>
                                      <p:to>
                                        <p:strVal val="hidden"/>
                                      </p:to>
                                    </p:set>
                                  </p:childTnLst>
                                </p:cTn>
                              </p:par>
                              <p:par>
                                <p:cTn id="77" presetID="23" presetClass="exit" presetSubtype="32" fill="hold" grpId="2" nodeType="withEffect">
                                  <p:stCondLst>
                                    <p:cond delay="0"/>
                                  </p:stCondLst>
                                  <p:childTnLst>
                                    <p:anim calcmode="lin" valueType="num">
                                      <p:cBhvr>
                                        <p:cTn id="78" dur="3000"/>
                                        <p:tgtEl>
                                          <p:spTgt spid="6"/>
                                        </p:tgtEl>
                                        <p:attrNameLst>
                                          <p:attrName>ppt_w</p:attrName>
                                        </p:attrNameLst>
                                      </p:cBhvr>
                                      <p:tavLst>
                                        <p:tav tm="0">
                                          <p:val>
                                            <p:strVal val="ppt_w"/>
                                          </p:val>
                                        </p:tav>
                                        <p:tav tm="100000">
                                          <p:val>
                                            <p:fltVal val="0"/>
                                          </p:val>
                                        </p:tav>
                                      </p:tavLst>
                                    </p:anim>
                                    <p:anim calcmode="lin" valueType="num">
                                      <p:cBhvr>
                                        <p:cTn id="79" dur="3000"/>
                                        <p:tgtEl>
                                          <p:spTgt spid="6"/>
                                        </p:tgtEl>
                                        <p:attrNameLst>
                                          <p:attrName>ppt_h</p:attrName>
                                        </p:attrNameLst>
                                      </p:cBhvr>
                                      <p:tavLst>
                                        <p:tav tm="0">
                                          <p:val>
                                            <p:strVal val="ppt_h"/>
                                          </p:val>
                                        </p:tav>
                                        <p:tav tm="100000">
                                          <p:val>
                                            <p:fltVal val="0"/>
                                          </p:val>
                                        </p:tav>
                                      </p:tavLst>
                                    </p:anim>
                                    <p:set>
                                      <p:cBhvr>
                                        <p:cTn id="80" dur="1" fill="hold">
                                          <p:stCondLst>
                                            <p:cond delay="2999"/>
                                          </p:stCondLst>
                                        </p:cTn>
                                        <p:tgtEl>
                                          <p:spTgt spid="6"/>
                                        </p:tgtEl>
                                        <p:attrNameLst>
                                          <p:attrName>style.visibility</p:attrName>
                                        </p:attrNameLst>
                                      </p:cBhvr>
                                      <p:to>
                                        <p:strVal val="hidden"/>
                                      </p:to>
                                    </p:set>
                                  </p:childTnLst>
                                </p:cTn>
                              </p:par>
                              <p:par>
                                <p:cTn id="81" presetID="23" presetClass="exit" presetSubtype="32" fill="hold" grpId="2" nodeType="withEffect">
                                  <p:stCondLst>
                                    <p:cond delay="0"/>
                                  </p:stCondLst>
                                  <p:childTnLst>
                                    <p:anim calcmode="lin" valueType="num">
                                      <p:cBhvr>
                                        <p:cTn id="82" dur="3000"/>
                                        <p:tgtEl>
                                          <p:spTgt spid="7"/>
                                        </p:tgtEl>
                                        <p:attrNameLst>
                                          <p:attrName>ppt_w</p:attrName>
                                        </p:attrNameLst>
                                      </p:cBhvr>
                                      <p:tavLst>
                                        <p:tav tm="0">
                                          <p:val>
                                            <p:strVal val="ppt_w"/>
                                          </p:val>
                                        </p:tav>
                                        <p:tav tm="100000">
                                          <p:val>
                                            <p:fltVal val="0"/>
                                          </p:val>
                                        </p:tav>
                                      </p:tavLst>
                                    </p:anim>
                                    <p:anim calcmode="lin" valueType="num">
                                      <p:cBhvr>
                                        <p:cTn id="83" dur="3000"/>
                                        <p:tgtEl>
                                          <p:spTgt spid="7"/>
                                        </p:tgtEl>
                                        <p:attrNameLst>
                                          <p:attrName>ppt_h</p:attrName>
                                        </p:attrNameLst>
                                      </p:cBhvr>
                                      <p:tavLst>
                                        <p:tav tm="0">
                                          <p:val>
                                            <p:strVal val="ppt_h"/>
                                          </p:val>
                                        </p:tav>
                                        <p:tav tm="100000">
                                          <p:val>
                                            <p:fltVal val="0"/>
                                          </p:val>
                                        </p:tav>
                                      </p:tavLst>
                                    </p:anim>
                                    <p:set>
                                      <p:cBhvr>
                                        <p:cTn id="84" dur="1" fill="hold">
                                          <p:stCondLst>
                                            <p:cond delay="2999"/>
                                          </p:stCondLst>
                                        </p:cTn>
                                        <p:tgtEl>
                                          <p:spTgt spid="7"/>
                                        </p:tgtEl>
                                        <p:attrNameLst>
                                          <p:attrName>style.visibility</p:attrName>
                                        </p:attrNameLst>
                                      </p:cBhvr>
                                      <p:to>
                                        <p:strVal val="hidden"/>
                                      </p:to>
                                    </p:set>
                                  </p:childTnLst>
                                </p:cTn>
                              </p:par>
                              <p:par>
                                <p:cTn id="85" presetID="23" presetClass="exit" presetSubtype="32" fill="hold" grpId="2" nodeType="withEffect">
                                  <p:stCondLst>
                                    <p:cond delay="0"/>
                                  </p:stCondLst>
                                  <p:childTnLst>
                                    <p:anim calcmode="lin" valueType="num">
                                      <p:cBhvr>
                                        <p:cTn id="86" dur="3000"/>
                                        <p:tgtEl>
                                          <p:spTgt spid="8"/>
                                        </p:tgtEl>
                                        <p:attrNameLst>
                                          <p:attrName>ppt_w</p:attrName>
                                        </p:attrNameLst>
                                      </p:cBhvr>
                                      <p:tavLst>
                                        <p:tav tm="0">
                                          <p:val>
                                            <p:strVal val="ppt_w"/>
                                          </p:val>
                                        </p:tav>
                                        <p:tav tm="100000">
                                          <p:val>
                                            <p:fltVal val="0"/>
                                          </p:val>
                                        </p:tav>
                                      </p:tavLst>
                                    </p:anim>
                                    <p:anim calcmode="lin" valueType="num">
                                      <p:cBhvr>
                                        <p:cTn id="87" dur="3000"/>
                                        <p:tgtEl>
                                          <p:spTgt spid="8"/>
                                        </p:tgtEl>
                                        <p:attrNameLst>
                                          <p:attrName>ppt_h</p:attrName>
                                        </p:attrNameLst>
                                      </p:cBhvr>
                                      <p:tavLst>
                                        <p:tav tm="0">
                                          <p:val>
                                            <p:strVal val="ppt_h"/>
                                          </p:val>
                                        </p:tav>
                                        <p:tav tm="100000">
                                          <p:val>
                                            <p:fltVal val="0"/>
                                          </p:val>
                                        </p:tav>
                                      </p:tavLst>
                                    </p:anim>
                                    <p:set>
                                      <p:cBhvr>
                                        <p:cTn id="88" dur="1" fill="hold">
                                          <p:stCondLst>
                                            <p:cond delay="2999"/>
                                          </p:stCondLst>
                                        </p:cTn>
                                        <p:tgtEl>
                                          <p:spTgt spid="8"/>
                                        </p:tgtEl>
                                        <p:attrNameLst>
                                          <p:attrName>style.visibility</p:attrName>
                                        </p:attrNameLst>
                                      </p:cBhvr>
                                      <p:to>
                                        <p:strVal val="hidden"/>
                                      </p:to>
                                    </p:set>
                                  </p:childTnLst>
                                </p:cTn>
                              </p:par>
                              <p:par>
                                <p:cTn id="89" presetID="23" presetClass="exit" presetSubtype="32" fill="hold" grpId="2" nodeType="withEffect">
                                  <p:stCondLst>
                                    <p:cond delay="0"/>
                                  </p:stCondLst>
                                  <p:childTnLst>
                                    <p:anim calcmode="lin" valueType="num">
                                      <p:cBhvr>
                                        <p:cTn id="90" dur="3000"/>
                                        <p:tgtEl>
                                          <p:spTgt spid="9"/>
                                        </p:tgtEl>
                                        <p:attrNameLst>
                                          <p:attrName>ppt_w</p:attrName>
                                        </p:attrNameLst>
                                      </p:cBhvr>
                                      <p:tavLst>
                                        <p:tav tm="0">
                                          <p:val>
                                            <p:strVal val="ppt_w"/>
                                          </p:val>
                                        </p:tav>
                                        <p:tav tm="100000">
                                          <p:val>
                                            <p:fltVal val="0"/>
                                          </p:val>
                                        </p:tav>
                                      </p:tavLst>
                                    </p:anim>
                                    <p:anim calcmode="lin" valueType="num">
                                      <p:cBhvr>
                                        <p:cTn id="91" dur="3000"/>
                                        <p:tgtEl>
                                          <p:spTgt spid="9"/>
                                        </p:tgtEl>
                                        <p:attrNameLst>
                                          <p:attrName>ppt_h</p:attrName>
                                        </p:attrNameLst>
                                      </p:cBhvr>
                                      <p:tavLst>
                                        <p:tav tm="0">
                                          <p:val>
                                            <p:strVal val="ppt_h"/>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23" presetClass="exit" presetSubtype="32" fill="hold" grpId="2" nodeType="withEffect">
                                  <p:stCondLst>
                                    <p:cond delay="0"/>
                                  </p:stCondLst>
                                  <p:childTnLst>
                                    <p:anim calcmode="lin" valueType="num">
                                      <p:cBhvr>
                                        <p:cTn id="94" dur="3000"/>
                                        <p:tgtEl>
                                          <p:spTgt spid="10"/>
                                        </p:tgtEl>
                                        <p:attrNameLst>
                                          <p:attrName>ppt_w</p:attrName>
                                        </p:attrNameLst>
                                      </p:cBhvr>
                                      <p:tavLst>
                                        <p:tav tm="0">
                                          <p:val>
                                            <p:strVal val="ppt_w"/>
                                          </p:val>
                                        </p:tav>
                                        <p:tav tm="100000">
                                          <p:val>
                                            <p:fltVal val="0"/>
                                          </p:val>
                                        </p:tav>
                                      </p:tavLst>
                                    </p:anim>
                                    <p:anim calcmode="lin" valueType="num">
                                      <p:cBhvr>
                                        <p:cTn id="95" dur="3000"/>
                                        <p:tgtEl>
                                          <p:spTgt spid="10"/>
                                        </p:tgtEl>
                                        <p:attrNameLst>
                                          <p:attrName>ppt_h</p:attrName>
                                        </p:attrNameLst>
                                      </p:cBhvr>
                                      <p:tavLst>
                                        <p:tav tm="0">
                                          <p:val>
                                            <p:strVal val="ppt_h"/>
                                          </p:val>
                                        </p:tav>
                                        <p:tav tm="100000">
                                          <p:val>
                                            <p:fltVal val="0"/>
                                          </p:val>
                                        </p:tav>
                                      </p:tavLst>
                                    </p:anim>
                                    <p:set>
                                      <p:cBhvr>
                                        <p:cTn id="96" dur="1" fill="hold">
                                          <p:stCondLst>
                                            <p:cond delay="2999"/>
                                          </p:stCondLst>
                                        </p:cTn>
                                        <p:tgtEl>
                                          <p:spTgt spid="10"/>
                                        </p:tgtEl>
                                        <p:attrNameLst>
                                          <p:attrName>style.visibility</p:attrName>
                                        </p:attrNameLst>
                                      </p:cBhvr>
                                      <p:to>
                                        <p:strVal val="hidden"/>
                                      </p:to>
                                    </p:set>
                                  </p:childTnLst>
                                </p:cTn>
                              </p:par>
                              <p:par>
                                <p:cTn id="97" presetID="23" presetClass="exit" presetSubtype="32" fill="hold" grpId="2" nodeType="withEffect">
                                  <p:stCondLst>
                                    <p:cond delay="0"/>
                                  </p:stCondLst>
                                  <p:childTnLst>
                                    <p:anim calcmode="lin" valueType="num">
                                      <p:cBhvr>
                                        <p:cTn id="98" dur="3000"/>
                                        <p:tgtEl>
                                          <p:spTgt spid="11"/>
                                        </p:tgtEl>
                                        <p:attrNameLst>
                                          <p:attrName>ppt_w</p:attrName>
                                        </p:attrNameLst>
                                      </p:cBhvr>
                                      <p:tavLst>
                                        <p:tav tm="0">
                                          <p:val>
                                            <p:strVal val="ppt_w"/>
                                          </p:val>
                                        </p:tav>
                                        <p:tav tm="100000">
                                          <p:val>
                                            <p:fltVal val="0"/>
                                          </p:val>
                                        </p:tav>
                                      </p:tavLst>
                                    </p:anim>
                                    <p:anim calcmode="lin" valueType="num">
                                      <p:cBhvr>
                                        <p:cTn id="99" dur="3000"/>
                                        <p:tgtEl>
                                          <p:spTgt spid="11"/>
                                        </p:tgtEl>
                                        <p:attrNameLst>
                                          <p:attrName>ppt_h</p:attrName>
                                        </p:attrNameLst>
                                      </p:cBhvr>
                                      <p:tavLst>
                                        <p:tav tm="0">
                                          <p:val>
                                            <p:strVal val="ppt_h"/>
                                          </p:val>
                                        </p:tav>
                                        <p:tav tm="100000">
                                          <p:val>
                                            <p:fltVal val="0"/>
                                          </p:val>
                                        </p:tav>
                                      </p:tavLst>
                                    </p:anim>
                                    <p:set>
                                      <p:cBhvr>
                                        <p:cTn id="100" dur="1" fill="hold">
                                          <p:stCondLst>
                                            <p:cond delay="2999"/>
                                          </p:stCondLst>
                                        </p:cTn>
                                        <p:tgtEl>
                                          <p:spTgt spid="11"/>
                                        </p:tgtEl>
                                        <p:attrNameLst>
                                          <p:attrName>style.visibility</p:attrName>
                                        </p:attrNameLst>
                                      </p:cBhvr>
                                      <p:to>
                                        <p:strVal val="hidden"/>
                                      </p:to>
                                    </p:set>
                                  </p:childTnLst>
                                </p:cTn>
                              </p:par>
                              <p:par>
                                <p:cTn id="101" presetID="23" presetClass="exit" presetSubtype="32" fill="hold" grpId="2" nodeType="withEffect">
                                  <p:stCondLst>
                                    <p:cond delay="0"/>
                                  </p:stCondLst>
                                  <p:childTnLst>
                                    <p:anim calcmode="lin" valueType="num">
                                      <p:cBhvr>
                                        <p:cTn id="102" dur="3000"/>
                                        <p:tgtEl>
                                          <p:spTgt spid="12"/>
                                        </p:tgtEl>
                                        <p:attrNameLst>
                                          <p:attrName>ppt_w</p:attrName>
                                        </p:attrNameLst>
                                      </p:cBhvr>
                                      <p:tavLst>
                                        <p:tav tm="0">
                                          <p:val>
                                            <p:strVal val="ppt_w"/>
                                          </p:val>
                                        </p:tav>
                                        <p:tav tm="100000">
                                          <p:val>
                                            <p:fltVal val="0"/>
                                          </p:val>
                                        </p:tav>
                                      </p:tavLst>
                                    </p:anim>
                                    <p:anim calcmode="lin" valueType="num">
                                      <p:cBhvr>
                                        <p:cTn id="103" dur="3000"/>
                                        <p:tgtEl>
                                          <p:spTgt spid="12"/>
                                        </p:tgtEl>
                                        <p:attrNameLst>
                                          <p:attrName>ppt_h</p:attrName>
                                        </p:attrNameLst>
                                      </p:cBhvr>
                                      <p:tavLst>
                                        <p:tav tm="0">
                                          <p:val>
                                            <p:strVal val="ppt_h"/>
                                          </p:val>
                                        </p:tav>
                                        <p:tav tm="100000">
                                          <p:val>
                                            <p:fltVal val="0"/>
                                          </p:val>
                                        </p:tav>
                                      </p:tavLst>
                                    </p:anim>
                                    <p:set>
                                      <p:cBhvr>
                                        <p:cTn id="104" dur="1" fill="hold">
                                          <p:stCondLst>
                                            <p:cond delay="2999"/>
                                          </p:stCondLst>
                                        </p:cTn>
                                        <p:tgtEl>
                                          <p:spTgt spid="12"/>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21"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wheel(8)">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A17B49">
                  <a:shade val="67500"/>
                  <a:satMod val="115000"/>
                </a:srgbClr>
              </a:gs>
              <a:gs pos="100000">
                <a:srgbClr val="A17B49">
                  <a:shade val="100000"/>
                  <a:satMod val="115000"/>
                </a:srgbClr>
              </a:gs>
            </a:gsLst>
            <a:lin ang="5400000" scaled="1"/>
            <a:tileRect/>
          </a:gradFill>
        </p:spPr>
        <p:txBody>
          <a:bodyPr/>
          <a:lstStyle/>
          <a:p>
            <a:endParaRPr lang="es-ES" dirty="0"/>
          </a:p>
        </p:txBody>
      </p:sp>
      <p:pic>
        <p:nvPicPr>
          <p:cNvPr id="4" name="3 Imagen" descr="2048.jpg"/>
          <p:cNvPicPr>
            <a:picLocks noChangeAspect="1"/>
          </p:cNvPicPr>
          <p:nvPr/>
        </p:nvPicPr>
        <p:blipFill>
          <a:blip r:embed="rId2"/>
          <a:stretch>
            <a:fillRect/>
          </a:stretch>
        </p:blipFill>
        <p:spPr>
          <a:xfrm>
            <a:off x="0" y="0"/>
            <a:ext cx="9170789" cy="6858000"/>
          </a:xfrm>
          <a:prstGeom prst="rect">
            <a:avLst/>
          </a:prstGeom>
        </p:spPr>
      </p:pic>
      <p:sp>
        <p:nvSpPr>
          <p:cNvPr id="5" name="4 Rectángulo"/>
          <p:cNvSpPr/>
          <p:nvPr/>
        </p:nvSpPr>
        <p:spPr>
          <a:xfrm>
            <a:off x="4214810" y="1000108"/>
            <a:ext cx="285752" cy="4572032"/>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643438" y="1000108"/>
            <a:ext cx="285752" cy="4572032"/>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929058" y="1285860"/>
            <a:ext cx="285752" cy="3857652"/>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929190" y="1285860"/>
            <a:ext cx="285752" cy="3857652"/>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643306" y="1643050"/>
            <a:ext cx="285752" cy="3286148"/>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214942" y="1571612"/>
            <a:ext cx="285752" cy="3429024"/>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357554" y="1857364"/>
            <a:ext cx="285752" cy="2928958"/>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00694" y="1785926"/>
            <a:ext cx="285752" cy="3071834"/>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071802" y="2071678"/>
            <a:ext cx="285752" cy="2500330"/>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786446" y="2143116"/>
            <a:ext cx="285752" cy="2500330"/>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786050" y="2285992"/>
            <a:ext cx="285752" cy="2143140"/>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072198" y="2357430"/>
            <a:ext cx="285752" cy="2143140"/>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500298" y="2571744"/>
            <a:ext cx="285752" cy="1643074"/>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357950" y="2643182"/>
            <a:ext cx="285752" cy="1643074"/>
          </a:xfrm>
          <a:prstGeom prst="rect">
            <a:avLst/>
          </a:prstGeom>
          <a:gradFill flip="none" rotWithShape="1">
            <a:gsLst>
              <a:gs pos="0">
                <a:srgbClr val="E3B691"/>
              </a:gs>
              <a:gs pos="50000">
                <a:srgbClr val="813D05">
                  <a:shade val="67500"/>
                  <a:satMod val="115000"/>
                </a:srgbClr>
              </a:gs>
              <a:gs pos="100000">
                <a:srgbClr val="813D05">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0-#ppt_w/2"/>
                                          </p:val>
                                        </p:tav>
                                        <p:tav tm="100000">
                                          <p:val>
                                            <p:strVal val="#ppt_x"/>
                                          </p:val>
                                        </p:tav>
                                      </p:tavLst>
                                    </p:anim>
                                    <p:anim calcmode="lin" valueType="num">
                                      <p:cBhvr additive="base">
                                        <p:cTn id="59" dur="3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13" presetClass="entr" presetSubtype="16"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plus(in)">
                                      <p:cBhvr>
                                        <p:cTn id="66" dur="3000"/>
                                        <p:tgtEl>
                                          <p:spTgt spid="5"/>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plus(in)">
                                      <p:cBhvr>
                                        <p:cTn id="69" dur="3000"/>
                                        <p:tgtEl>
                                          <p:spTgt spid="6"/>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plus(in)">
                                      <p:cBhvr>
                                        <p:cTn id="72" dur="3000"/>
                                        <p:tgtEl>
                                          <p:spTgt spid="7"/>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plus(in)">
                                      <p:cBhvr>
                                        <p:cTn id="75" dur="3000"/>
                                        <p:tgtEl>
                                          <p:spTgt spid="8"/>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plus(in)">
                                      <p:cBhvr>
                                        <p:cTn id="78" dur="3000"/>
                                        <p:tgtEl>
                                          <p:spTgt spid="9"/>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plus(in)">
                                      <p:cBhvr>
                                        <p:cTn id="81" dur="3000"/>
                                        <p:tgtEl>
                                          <p:spTgt spid="10"/>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plus(in)">
                                      <p:cBhvr>
                                        <p:cTn id="84" dur="3000"/>
                                        <p:tgtEl>
                                          <p:spTgt spid="11"/>
                                        </p:tgtEl>
                                      </p:cBhvr>
                                    </p:animEffect>
                                  </p:childTnLst>
                                </p:cTn>
                              </p:par>
                              <p:par>
                                <p:cTn id="85" presetID="13" presetClass="entr" presetSubtype="16"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plus(in)">
                                      <p:cBhvr>
                                        <p:cTn id="87" dur="3000"/>
                                        <p:tgtEl>
                                          <p:spTgt spid="12"/>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plus(in)">
                                      <p:cBhvr>
                                        <p:cTn id="90" dur="3000"/>
                                        <p:tgtEl>
                                          <p:spTgt spid="13"/>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plus(in)">
                                      <p:cBhvr>
                                        <p:cTn id="93" dur="3000"/>
                                        <p:tgtEl>
                                          <p:spTgt spid="14"/>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plus(in)">
                                      <p:cBhvr>
                                        <p:cTn id="96" dur="3000"/>
                                        <p:tgtEl>
                                          <p:spTgt spid="15"/>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plus(in)">
                                      <p:cBhvr>
                                        <p:cTn id="99" dur="3000"/>
                                        <p:tgtEl>
                                          <p:spTgt spid="16"/>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plus(in)">
                                      <p:cBhvr>
                                        <p:cTn id="102" dur="3000"/>
                                        <p:tgtEl>
                                          <p:spTgt spid="17"/>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plus(in)">
                                      <p:cBhvr>
                                        <p:cTn id="105" dur="3000"/>
                                        <p:tgtEl>
                                          <p:spTgt spid="18"/>
                                        </p:tgtEl>
                                      </p:cBhvr>
                                    </p:animEffect>
                                  </p:childTnLst>
                                </p:cTn>
                              </p:par>
                            </p:childTnLst>
                          </p:cTn>
                        </p:par>
                        <p:par>
                          <p:cTn id="106" fill="hold">
                            <p:stCondLst>
                              <p:cond delay="3000"/>
                            </p:stCondLst>
                            <p:childTnLst>
                              <p:par>
                                <p:cTn id="107" presetID="2" presetClass="exit" presetSubtype="2" fill="hold" grpId="2" nodeType="afterEffect">
                                  <p:stCondLst>
                                    <p:cond delay="0"/>
                                  </p:stCondLst>
                                  <p:childTnLst>
                                    <p:anim calcmode="lin" valueType="num">
                                      <p:cBhvr additive="base">
                                        <p:cTn id="108" dur="3000"/>
                                        <p:tgtEl>
                                          <p:spTgt spid="5"/>
                                        </p:tgtEl>
                                        <p:attrNameLst>
                                          <p:attrName>ppt_x</p:attrName>
                                        </p:attrNameLst>
                                      </p:cBhvr>
                                      <p:tavLst>
                                        <p:tav tm="0">
                                          <p:val>
                                            <p:strVal val="ppt_x"/>
                                          </p:val>
                                        </p:tav>
                                        <p:tav tm="100000">
                                          <p:val>
                                            <p:strVal val="1+ppt_w/2"/>
                                          </p:val>
                                        </p:tav>
                                      </p:tavLst>
                                    </p:anim>
                                    <p:anim calcmode="lin" valueType="num">
                                      <p:cBhvr additive="base">
                                        <p:cTn id="109" dur="3000"/>
                                        <p:tgtEl>
                                          <p:spTgt spid="5"/>
                                        </p:tgtEl>
                                        <p:attrNameLst>
                                          <p:attrName>ppt_y</p:attrName>
                                        </p:attrNameLst>
                                      </p:cBhvr>
                                      <p:tavLst>
                                        <p:tav tm="0">
                                          <p:val>
                                            <p:strVal val="ppt_y"/>
                                          </p:val>
                                        </p:tav>
                                        <p:tav tm="100000">
                                          <p:val>
                                            <p:strVal val="ppt_y"/>
                                          </p:val>
                                        </p:tav>
                                      </p:tavLst>
                                    </p:anim>
                                    <p:set>
                                      <p:cBhvr>
                                        <p:cTn id="110" dur="1" fill="hold">
                                          <p:stCondLst>
                                            <p:cond delay="2999"/>
                                          </p:stCondLst>
                                        </p:cTn>
                                        <p:tgtEl>
                                          <p:spTgt spid="5"/>
                                        </p:tgtEl>
                                        <p:attrNameLst>
                                          <p:attrName>style.visibility</p:attrName>
                                        </p:attrNameLst>
                                      </p:cBhvr>
                                      <p:to>
                                        <p:strVal val="hidden"/>
                                      </p:to>
                                    </p:set>
                                  </p:childTnLst>
                                </p:cTn>
                              </p:par>
                              <p:par>
                                <p:cTn id="111" presetID="2" presetClass="exit" presetSubtype="2" fill="hold" grpId="2" nodeType="withEffect">
                                  <p:stCondLst>
                                    <p:cond delay="0"/>
                                  </p:stCondLst>
                                  <p:childTnLst>
                                    <p:anim calcmode="lin" valueType="num">
                                      <p:cBhvr additive="base">
                                        <p:cTn id="112" dur="3000"/>
                                        <p:tgtEl>
                                          <p:spTgt spid="7"/>
                                        </p:tgtEl>
                                        <p:attrNameLst>
                                          <p:attrName>ppt_x</p:attrName>
                                        </p:attrNameLst>
                                      </p:cBhvr>
                                      <p:tavLst>
                                        <p:tav tm="0">
                                          <p:val>
                                            <p:strVal val="ppt_x"/>
                                          </p:val>
                                        </p:tav>
                                        <p:tav tm="100000">
                                          <p:val>
                                            <p:strVal val="1+ppt_w/2"/>
                                          </p:val>
                                        </p:tav>
                                      </p:tavLst>
                                    </p:anim>
                                    <p:anim calcmode="lin" valueType="num">
                                      <p:cBhvr additive="base">
                                        <p:cTn id="113" dur="3000"/>
                                        <p:tgtEl>
                                          <p:spTgt spid="7"/>
                                        </p:tgtEl>
                                        <p:attrNameLst>
                                          <p:attrName>ppt_y</p:attrName>
                                        </p:attrNameLst>
                                      </p:cBhvr>
                                      <p:tavLst>
                                        <p:tav tm="0">
                                          <p:val>
                                            <p:strVal val="ppt_y"/>
                                          </p:val>
                                        </p:tav>
                                        <p:tav tm="100000">
                                          <p:val>
                                            <p:strVal val="ppt_y"/>
                                          </p:val>
                                        </p:tav>
                                      </p:tavLst>
                                    </p:anim>
                                    <p:set>
                                      <p:cBhvr>
                                        <p:cTn id="114" dur="1" fill="hold">
                                          <p:stCondLst>
                                            <p:cond delay="2999"/>
                                          </p:stCondLst>
                                        </p:cTn>
                                        <p:tgtEl>
                                          <p:spTgt spid="7"/>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1+ppt_w/2"/>
                                          </p:val>
                                        </p:tav>
                                      </p:tavLst>
                                    </p:anim>
                                    <p:anim calcmode="lin" valueType="num">
                                      <p:cBhvr additive="base">
                                        <p:cTn id="117" dur="3000"/>
                                        <p:tgtEl>
                                          <p:spTgt spid="9"/>
                                        </p:tgtEl>
                                        <p:attrNameLst>
                                          <p:attrName>ppt_y</p:attrName>
                                        </p:attrNameLst>
                                      </p:cBhvr>
                                      <p:tavLst>
                                        <p:tav tm="0">
                                          <p:val>
                                            <p:strVal val="ppt_y"/>
                                          </p:val>
                                        </p:tav>
                                        <p:tav tm="100000">
                                          <p:val>
                                            <p:strVal val="ppt_y"/>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2" fill="hold" grpId="2" nodeType="withEffect">
                                  <p:stCondLst>
                                    <p:cond delay="0"/>
                                  </p:stCondLst>
                                  <p:childTnLst>
                                    <p:anim calcmode="lin" valueType="num">
                                      <p:cBhvr additive="base">
                                        <p:cTn id="120" dur="3000"/>
                                        <p:tgtEl>
                                          <p:spTgt spid="11"/>
                                        </p:tgtEl>
                                        <p:attrNameLst>
                                          <p:attrName>ppt_x</p:attrName>
                                        </p:attrNameLst>
                                      </p:cBhvr>
                                      <p:tavLst>
                                        <p:tav tm="0">
                                          <p:val>
                                            <p:strVal val="ppt_x"/>
                                          </p:val>
                                        </p:tav>
                                        <p:tav tm="100000">
                                          <p:val>
                                            <p:strVal val="1+ppt_w/2"/>
                                          </p:val>
                                        </p:tav>
                                      </p:tavLst>
                                    </p:anim>
                                    <p:anim calcmode="lin" valueType="num">
                                      <p:cBhvr additive="base">
                                        <p:cTn id="121" dur="3000"/>
                                        <p:tgtEl>
                                          <p:spTgt spid="11"/>
                                        </p:tgtEl>
                                        <p:attrNameLst>
                                          <p:attrName>ppt_y</p:attrName>
                                        </p:attrNameLst>
                                      </p:cBhvr>
                                      <p:tavLst>
                                        <p:tav tm="0">
                                          <p:val>
                                            <p:strVal val="ppt_y"/>
                                          </p:val>
                                        </p:tav>
                                        <p:tav tm="100000">
                                          <p:val>
                                            <p:strVal val="ppt_y"/>
                                          </p:val>
                                        </p:tav>
                                      </p:tavLst>
                                    </p:anim>
                                    <p:set>
                                      <p:cBhvr>
                                        <p:cTn id="122" dur="1" fill="hold">
                                          <p:stCondLst>
                                            <p:cond delay="2999"/>
                                          </p:stCondLst>
                                        </p:cTn>
                                        <p:tgtEl>
                                          <p:spTgt spid="11"/>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3000"/>
                                        <p:tgtEl>
                                          <p:spTgt spid="13"/>
                                        </p:tgtEl>
                                        <p:attrNameLst>
                                          <p:attrName>ppt_x</p:attrName>
                                        </p:attrNameLst>
                                      </p:cBhvr>
                                      <p:tavLst>
                                        <p:tav tm="0">
                                          <p:val>
                                            <p:strVal val="ppt_x"/>
                                          </p:val>
                                        </p:tav>
                                        <p:tav tm="100000">
                                          <p:val>
                                            <p:strVal val="1+ppt_w/2"/>
                                          </p:val>
                                        </p:tav>
                                      </p:tavLst>
                                    </p:anim>
                                    <p:anim calcmode="lin" valueType="num">
                                      <p:cBhvr additive="base">
                                        <p:cTn id="125" dur="3000"/>
                                        <p:tgtEl>
                                          <p:spTgt spid="13"/>
                                        </p:tgtEl>
                                        <p:attrNameLst>
                                          <p:attrName>ppt_y</p:attrName>
                                        </p:attrNameLst>
                                      </p:cBhvr>
                                      <p:tavLst>
                                        <p:tav tm="0">
                                          <p:val>
                                            <p:strVal val="ppt_y"/>
                                          </p:val>
                                        </p:tav>
                                        <p:tav tm="100000">
                                          <p:val>
                                            <p:strVal val="ppt_y"/>
                                          </p:val>
                                        </p:tav>
                                      </p:tavLst>
                                    </p:anim>
                                    <p:set>
                                      <p:cBhvr>
                                        <p:cTn id="126" dur="1" fill="hold">
                                          <p:stCondLst>
                                            <p:cond delay="2999"/>
                                          </p:stCondLst>
                                        </p:cTn>
                                        <p:tgtEl>
                                          <p:spTgt spid="13"/>
                                        </p:tgtEl>
                                        <p:attrNameLst>
                                          <p:attrName>style.visibility</p:attrName>
                                        </p:attrNameLst>
                                      </p:cBhvr>
                                      <p:to>
                                        <p:strVal val="hidden"/>
                                      </p:to>
                                    </p:set>
                                  </p:childTnLst>
                                </p:cTn>
                              </p:par>
                              <p:par>
                                <p:cTn id="127" presetID="2" presetClass="exit" presetSubtype="2" fill="hold" grpId="2" nodeType="withEffect">
                                  <p:stCondLst>
                                    <p:cond delay="0"/>
                                  </p:stCondLst>
                                  <p:childTnLst>
                                    <p:anim calcmode="lin" valueType="num">
                                      <p:cBhvr additive="base">
                                        <p:cTn id="128" dur="3000"/>
                                        <p:tgtEl>
                                          <p:spTgt spid="15"/>
                                        </p:tgtEl>
                                        <p:attrNameLst>
                                          <p:attrName>ppt_x</p:attrName>
                                        </p:attrNameLst>
                                      </p:cBhvr>
                                      <p:tavLst>
                                        <p:tav tm="0">
                                          <p:val>
                                            <p:strVal val="ppt_x"/>
                                          </p:val>
                                        </p:tav>
                                        <p:tav tm="100000">
                                          <p:val>
                                            <p:strVal val="1+ppt_w/2"/>
                                          </p:val>
                                        </p:tav>
                                      </p:tavLst>
                                    </p:anim>
                                    <p:anim calcmode="lin" valueType="num">
                                      <p:cBhvr additive="base">
                                        <p:cTn id="129" dur="3000"/>
                                        <p:tgtEl>
                                          <p:spTgt spid="15"/>
                                        </p:tgtEl>
                                        <p:attrNameLst>
                                          <p:attrName>ppt_y</p:attrName>
                                        </p:attrNameLst>
                                      </p:cBhvr>
                                      <p:tavLst>
                                        <p:tav tm="0">
                                          <p:val>
                                            <p:strVal val="ppt_y"/>
                                          </p:val>
                                        </p:tav>
                                        <p:tav tm="100000">
                                          <p:val>
                                            <p:strVal val="ppt_y"/>
                                          </p:val>
                                        </p:tav>
                                      </p:tavLst>
                                    </p:anim>
                                    <p:set>
                                      <p:cBhvr>
                                        <p:cTn id="130" dur="1" fill="hold">
                                          <p:stCondLst>
                                            <p:cond delay="2999"/>
                                          </p:stCondLst>
                                        </p:cTn>
                                        <p:tgtEl>
                                          <p:spTgt spid="15"/>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3000"/>
                                        <p:tgtEl>
                                          <p:spTgt spid="17"/>
                                        </p:tgtEl>
                                        <p:attrNameLst>
                                          <p:attrName>ppt_x</p:attrName>
                                        </p:attrNameLst>
                                      </p:cBhvr>
                                      <p:tavLst>
                                        <p:tav tm="0">
                                          <p:val>
                                            <p:strVal val="ppt_x"/>
                                          </p:val>
                                        </p:tav>
                                        <p:tav tm="100000">
                                          <p:val>
                                            <p:strVal val="1+ppt_w/2"/>
                                          </p:val>
                                        </p:tav>
                                      </p:tavLst>
                                    </p:anim>
                                    <p:anim calcmode="lin" valueType="num">
                                      <p:cBhvr additive="base">
                                        <p:cTn id="133" dur="3000"/>
                                        <p:tgtEl>
                                          <p:spTgt spid="17"/>
                                        </p:tgtEl>
                                        <p:attrNameLst>
                                          <p:attrName>ppt_y</p:attrName>
                                        </p:attrNameLst>
                                      </p:cBhvr>
                                      <p:tavLst>
                                        <p:tav tm="0">
                                          <p:val>
                                            <p:strVal val="ppt_y"/>
                                          </p:val>
                                        </p:tav>
                                        <p:tav tm="100000">
                                          <p:val>
                                            <p:strVal val="ppt_y"/>
                                          </p:val>
                                        </p:tav>
                                      </p:tavLst>
                                    </p:anim>
                                    <p:set>
                                      <p:cBhvr>
                                        <p:cTn id="134" dur="1" fill="hold">
                                          <p:stCondLst>
                                            <p:cond delay="2999"/>
                                          </p:stCondLst>
                                        </p:cTn>
                                        <p:tgtEl>
                                          <p:spTgt spid="17"/>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ppt_y"/>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8" fill="hold" grpId="2" nodeType="withEffect">
                                  <p:stCondLst>
                                    <p:cond delay="0"/>
                                  </p:stCondLst>
                                  <p:childTnLst>
                                    <p:anim calcmode="lin" valueType="num">
                                      <p:cBhvr additive="base">
                                        <p:cTn id="140" dur="3000"/>
                                        <p:tgtEl>
                                          <p:spTgt spid="8"/>
                                        </p:tgtEl>
                                        <p:attrNameLst>
                                          <p:attrName>ppt_x</p:attrName>
                                        </p:attrNameLst>
                                      </p:cBhvr>
                                      <p:tavLst>
                                        <p:tav tm="0">
                                          <p:val>
                                            <p:strVal val="ppt_x"/>
                                          </p:val>
                                        </p:tav>
                                        <p:tav tm="100000">
                                          <p:val>
                                            <p:strVal val="0-ppt_w/2"/>
                                          </p:val>
                                        </p:tav>
                                      </p:tavLst>
                                    </p:anim>
                                    <p:anim calcmode="lin" valueType="num">
                                      <p:cBhvr additive="base">
                                        <p:cTn id="141" dur="3000"/>
                                        <p:tgtEl>
                                          <p:spTgt spid="8"/>
                                        </p:tgtEl>
                                        <p:attrNameLst>
                                          <p:attrName>ppt_y</p:attrName>
                                        </p:attrNameLst>
                                      </p:cBhvr>
                                      <p:tavLst>
                                        <p:tav tm="0">
                                          <p:val>
                                            <p:strVal val="ppt_y"/>
                                          </p:val>
                                        </p:tav>
                                        <p:tav tm="100000">
                                          <p:val>
                                            <p:strVal val="ppt_y"/>
                                          </p:val>
                                        </p:tav>
                                      </p:tavLst>
                                    </p:anim>
                                    <p:set>
                                      <p:cBhvr>
                                        <p:cTn id="142" dur="1" fill="hold">
                                          <p:stCondLst>
                                            <p:cond delay="2999"/>
                                          </p:stCondLst>
                                        </p:cTn>
                                        <p:tgtEl>
                                          <p:spTgt spid="8"/>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0-ppt_w/2"/>
                                          </p:val>
                                        </p:tav>
                                      </p:tavLst>
                                    </p:anim>
                                    <p:anim calcmode="lin" valueType="num">
                                      <p:cBhvr additive="base">
                                        <p:cTn id="145" dur="3000"/>
                                        <p:tgtEl>
                                          <p:spTgt spid="10"/>
                                        </p:tgtEl>
                                        <p:attrNameLst>
                                          <p:attrName>ppt_y</p:attrName>
                                        </p:attrNameLst>
                                      </p:cBhvr>
                                      <p:tavLst>
                                        <p:tav tm="0">
                                          <p:val>
                                            <p:strVal val="ppt_y"/>
                                          </p:val>
                                        </p:tav>
                                        <p:tav tm="100000">
                                          <p:val>
                                            <p:strVal val="ppt_y"/>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8" fill="hold" grpId="2" nodeType="withEffect">
                                  <p:stCondLst>
                                    <p:cond delay="0"/>
                                  </p:stCondLst>
                                  <p:childTnLst>
                                    <p:anim calcmode="lin" valueType="num">
                                      <p:cBhvr additive="base">
                                        <p:cTn id="148" dur="3000"/>
                                        <p:tgtEl>
                                          <p:spTgt spid="12"/>
                                        </p:tgtEl>
                                        <p:attrNameLst>
                                          <p:attrName>ppt_x</p:attrName>
                                        </p:attrNameLst>
                                      </p:cBhvr>
                                      <p:tavLst>
                                        <p:tav tm="0">
                                          <p:val>
                                            <p:strVal val="ppt_x"/>
                                          </p:val>
                                        </p:tav>
                                        <p:tav tm="100000">
                                          <p:val>
                                            <p:strVal val="0-ppt_w/2"/>
                                          </p:val>
                                        </p:tav>
                                      </p:tavLst>
                                    </p:anim>
                                    <p:anim calcmode="lin" valueType="num">
                                      <p:cBhvr additive="base">
                                        <p:cTn id="149" dur="3000"/>
                                        <p:tgtEl>
                                          <p:spTgt spid="12"/>
                                        </p:tgtEl>
                                        <p:attrNameLst>
                                          <p:attrName>ppt_y</p:attrName>
                                        </p:attrNameLst>
                                      </p:cBhvr>
                                      <p:tavLst>
                                        <p:tav tm="0">
                                          <p:val>
                                            <p:strVal val="ppt_y"/>
                                          </p:val>
                                        </p:tav>
                                        <p:tav tm="100000">
                                          <p:val>
                                            <p:strVal val="ppt_y"/>
                                          </p:val>
                                        </p:tav>
                                      </p:tavLst>
                                    </p:anim>
                                    <p:set>
                                      <p:cBhvr>
                                        <p:cTn id="150" dur="1" fill="hold">
                                          <p:stCondLst>
                                            <p:cond delay="2999"/>
                                          </p:stCondLst>
                                        </p:cTn>
                                        <p:tgtEl>
                                          <p:spTgt spid="12"/>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3000"/>
                                        <p:tgtEl>
                                          <p:spTgt spid="14"/>
                                        </p:tgtEl>
                                        <p:attrNameLst>
                                          <p:attrName>ppt_x</p:attrName>
                                        </p:attrNameLst>
                                      </p:cBhvr>
                                      <p:tavLst>
                                        <p:tav tm="0">
                                          <p:val>
                                            <p:strVal val="ppt_x"/>
                                          </p:val>
                                        </p:tav>
                                        <p:tav tm="100000">
                                          <p:val>
                                            <p:strVal val="0-ppt_w/2"/>
                                          </p:val>
                                        </p:tav>
                                      </p:tavLst>
                                    </p:anim>
                                    <p:anim calcmode="lin" valueType="num">
                                      <p:cBhvr additive="base">
                                        <p:cTn id="153" dur="3000"/>
                                        <p:tgtEl>
                                          <p:spTgt spid="14"/>
                                        </p:tgtEl>
                                        <p:attrNameLst>
                                          <p:attrName>ppt_y</p:attrName>
                                        </p:attrNameLst>
                                      </p:cBhvr>
                                      <p:tavLst>
                                        <p:tav tm="0">
                                          <p:val>
                                            <p:strVal val="ppt_y"/>
                                          </p:val>
                                        </p:tav>
                                        <p:tav tm="100000">
                                          <p:val>
                                            <p:strVal val="ppt_y"/>
                                          </p:val>
                                        </p:tav>
                                      </p:tavLst>
                                    </p:anim>
                                    <p:set>
                                      <p:cBhvr>
                                        <p:cTn id="154" dur="1" fill="hold">
                                          <p:stCondLst>
                                            <p:cond delay="2999"/>
                                          </p:stCondLst>
                                        </p:cTn>
                                        <p:tgtEl>
                                          <p:spTgt spid="14"/>
                                        </p:tgtEl>
                                        <p:attrNameLst>
                                          <p:attrName>style.visibility</p:attrName>
                                        </p:attrNameLst>
                                      </p:cBhvr>
                                      <p:to>
                                        <p:strVal val="hidden"/>
                                      </p:to>
                                    </p:set>
                                  </p:childTnLst>
                                </p:cTn>
                              </p:par>
                              <p:par>
                                <p:cTn id="155" presetID="2" presetClass="exit" presetSubtype="8" fill="hold" grpId="2" nodeType="withEffect">
                                  <p:stCondLst>
                                    <p:cond delay="0"/>
                                  </p:stCondLst>
                                  <p:childTnLst>
                                    <p:anim calcmode="lin" valueType="num">
                                      <p:cBhvr additive="base">
                                        <p:cTn id="156" dur="3000"/>
                                        <p:tgtEl>
                                          <p:spTgt spid="16"/>
                                        </p:tgtEl>
                                        <p:attrNameLst>
                                          <p:attrName>ppt_x</p:attrName>
                                        </p:attrNameLst>
                                      </p:cBhvr>
                                      <p:tavLst>
                                        <p:tav tm="0">
                                          <p:val>
                                            <p:strVal val="ppt_x"/>
                                          </p:val>
                                        </p:tav>
                                        <p:tav tm="100000">
                                          <p:val>
                                            <p:strVal val="0-ppt_w/2"/>
                                          </p:val>
                                        </p:tav>
                                      </p:tavLst>
                                    </p:anim>
                                    <p:anim calcmode="lin" valueType="num">
                                      <p:cBhvr additive="base">
                                        <p:cTn id="157" dur="3000"/>
                                        <p:tgtEl>
                                          <p:spTgt spid="16"/>
                                        </p:tgtEl>
                                        <p:attrNameLst>
                                          <p:attrName>ppt_y</p:attrName>
                                        </p:attrNameLst>
                                      </p:cBhvr>
                                      <p:tavLst>
                                        <p:tav tm="0">
                                          <p:val>
                                            <p:strVal val="ppt_y"/>
                                          </p:val>
                                        </p:tav>
                                        <p:tav tm="100000">
                                          <p:val>
                                            <p:strVal val="ppt_y"/>
                                          </p:val>
                                        </p:tav>
                                      </p:tavLst>
                                    </p:anim>
                                    <p:set>
                                      <p:cBhvr>
                                        <p:cTn id="158" dur="1" fill="hold">
                                          <p:stCondLst>
                                            <p:cond delay="2999"/>
                                          </p:stCondLst>
                                        </p:cTn>
                                        <p:tgtEl>
                                          <p:spTgt spid="16"/>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3000"/>
                                        <p:tgtEl>
                                          <p:spTgt spid="18"/>
                                        </p:tgtEl>
                                        <p:attrNameLst>
                                          <p:attrName>ppt_x</p:attrName>
                                        </p:attrNameLst>
                                      </p:cBhvr>
                                      <p:tavLst>
                                        <p:tav tm="0">
                                          <p:val>
                                            <p:strVal val="ppt_x"/>
                                          </p:val>
                                        </p:tav>
                                        <p:tav tm="100000">
                                          <p:val>
                                            <p:strVal val="0-ppt_w/2"/>
                                          </p:val>
                                        </p:tav>
                                      </p:tavLst>
                                    </p:anim>
                                    <p:anim calcmode="lin" valueType="num">
                                      <p:cBhvr additive="base">
                                        <p:cTn id="161" dur="3000"/>
                                        <p:tgtEl>
                                          <p:spTgt spid="18"/>
                                        </p:tgtEl>
                                        <p:attrNameLst>
                                          <p:attrName>ppt_y</p:attrName>
                                        </p:attrNameLst>
                                      </p:cBhvr>
                                      <p:tavLst>
                                        <p:tav tm="0">
                                          <p:val>
                                            <p:strVal val="ppt_y"/>
                                          </p:val>
                                        </p:tav>
                                        <p:tav tm="100000">
                                          <p:val>
                                            <p:strVal val="ppt_y"/>
                                          </p:val>
                                        </p:tav>
                                      </p:tavLst>
                                    </p:anim>
                                    <p:set>
                                      <p:cBhvr>
                                        <p:cTn id="162" dur="1" fill="hold">
                                          <p:stCondLst>
                                            <p:cond delay="2999"/>
                                          </p:stCondLst>
                                        </p:cTn>
                                        <p:tgtEl>
                                          <p:spTgt spid="18"/>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3000"/>
                                        <p:tgtEl>
                                          <p:spTgt spid="5"/>
                                        </p:tgtEl>
                                      </p:cBhvr>
                                    </p:animEffect>
                                    <p:set>
                                      <p:cBhvr>
                                        <p:cTn id="165" dur="1" fill="hold">
                                          <p:stCondLst>
                                            <p:cond delay="2999"/>
                                          </p:stCondLst>
                                        </p:cTn>
                                        <p:tgtEl>
                                          <p:spTgt spid="5"/>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3000"/>
                                        <p:tgtEl>
                                          <p:spTgt spid="6"/>
                                        </p:tgtEl>
                                      </p:cBhvr>
                                    </p:animEffect>
                                    <p:set>
                                      <p:cBhvr>
                                        <p:cTn id="168" dur="1" fill="hold">
                                          <p:stCondLst>
                                            <p:cond delay="2999"/>
                                          </p:stCondLst>
                                        </p:cTn>
                                        <p:tgtEl>
                                          <p:spTgt spid="6"/>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3000"/>
                                        <p:tgtEl>
                                          <p:spTgt spid="7"/>
                                        </p:tgtEl>
                                      </p:cBhvr>
                                    </p:animEffect>
                                    <p:set>
                                      <p:cBhvr>
                                        <p:cTn id="171" dur="1" fill="hold">
                                          <p:stCondLst>
                                            <p:cond delay="2999"/>
                                          </p:stCondLst>
                                        </p:cTn>
                                        <p:tgtEl>
                                          <p:spTgt spid="7"/>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3000"/>
                                        <p:tgtEl>
                                          <p:spTgt spid="8"/>
                                        </p:tgtEl>
                                      </p:cBhvr>
                                    </p:animEffect>
                                    <p:set>
                                      <p:cBhvr>
                                        <p:cTn id="174" dur="1" fill="hold">
                                          <p:stCondLst>
                                            <p:cond delay="2999"/>
                                          </p:stCondLst>
                                        </p:cTn>
                                        <p:tgtEl>
                                          <p:spTgt spid="8"/>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3000"/>
                                        <p:tgtEl>
                                          <p:spTgt spid="9"/>
                                        </p:tgtEl>
                                      </p:cBhvr>
                                    </p:animEffect>
                                    <p:set>
                                      <p:cBhvr>
                                        <p:cTn id="177" dur="1" fill="hold">
                                          <p:stCondLst>
                                            <p:cond delay="2999"/>
                                          </p:stCondLst>
                                        </p:cTn>
                                        <p:tgtEl>
                                          <p:spTgt spid="9"/>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3000"/>
                                        <p:tgtEl>
                                          <p:spTgt spid="10"/>
                                        </p:tgtEl>
                                      </p:cBhvr>
                                    </p:animEffect>
                                    <p:set>
                                      <p:cBhvr>
                                        <p:cTn id="180" dur="1" fill="hold">
                                          <p:stCondLst>
                                            <p:cond delay="2999"/>
                                          </p:stCondLst>
                                        </p:cTn>
                                        <p:tgtEl>
                                          <p:spTgt spid="10"/>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11"/>
                                        </p:tgtEl>
                                      </p:cBhvr>
                                    </p:animEffect>
                                    <p:set>
                                      <p:cBhvr>
                                        <p:cTn id="183" dur="1" fill="hold">
                                          <p:stCondLst>
                                            <p:cond delay="2999"/>
                                          </p:stCondLst>
                                        </p:cTn>
                                        <p:tgtEl>
                                          <p:spTgt spid="11"/>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12"/>
                                        </p:tgtEl>
                                      </p:cBhvr>
                                    </p:animEffect>
                                    <p:set>
                                      <p:cBhvr>
                                        <p:cTn id="186" dur="1" fill="hold">
                                          <p:stCondLst>
                                            <p:cond delay="2999"/>
                                          </p:stCondLst>
                                        </p:cTn>
                                        <p:tgtEl>
                                          <p:spTgt spid="12"/>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13"/>
                                        </p:tgtEl>
                                      </p:cBhvr>
                                    </p:animEffect>
                                    <p:set>
                                      <p:cBhvr>
                                        <p:cTn id="189" dur="1" fill="hold">
                                          <p:stCondLst>
                                            <p:cond delay="2999"/>
                                          </p:stCondLst>
                                        </p:cTn>
                                        <p:tgtEl>
                                          <p:spTgt spid="13"/>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4"/>
                                        </p:tgtEl>
                                      </p:cBhvr>
                                    </p:animEffect>
                                    <p:set>
                                      <p:cBhvr>
                                        <p:cTn id="192" dur="1" fill="hold">
                                          <p:stCondLst>
                                            <p:cond delay="2999"/>
                                          </p:stCondLst>
                                        </p:cTn>
                                        <p:tgtEl>
                                          <p:spTgt spid="14"/>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3000"/>
                                        <p:tgtEl>
                                          <p:spTgt spid="15"/>
                                        </p:tgtEl>
                                      </p:cBhvr>
                                    </p:animEffect>
                                    <p:set>
                                      <p:cBhvr>
                                        <p:cTn id="195" dur="1" fill="hold">
                                          <p:stCondLst>
                                            <p:cond delay="2999"/>
                                          </p:stCondLst>
                                        </p:cTn>
                                        <p:tgtEl>
                                          <p:spTgt spid="15"/>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3000"/>
                                        <p:tgtEl>
                                          <p:spTgt spid="16"/>
                                        </p:tgtEl>
                                      </p:cBhvr>
                                    </p:animEffect>
                                    <p:set>
                                      <p:cBhvr>
                                        <p:cTn id="198" dur="1" fill="hold">
                                          <p:stCondLst>
                                            <p:cond delay="2999"/>
                                          </p:stCondLst>
                                        </p:cTn>
                                        <p:tgtEl>
                                          <p:spTgt spid="16"/>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3000"/>
                                        <p:tgtEl>
                                          <p:spTgt spid="17"/>
                                        </p:tgtEl>
                                      </p:cBhvr>
                                    </p:animEffect>
                                    <p:set>
                                      <p:cBhvr>
                                        <p:cTn id="201" dur="1" fill="hold">
                                          <p:stCondLst>
                                            <p:cond delay="2999"/>
                                          </p:stCondLst>
                                        </p:cTn>
                                        <p:tgtEl>
                                          <p:spTgt spid="17"/>
                                        </p:tgtEl>
                                        <p:attrNameLst>
                                          <p:attrName>style.visibility</p:attrName>
                                        </p:attrNameLst>
                                      </p:cBhvr>
                                      <p:to>
                                        <p:strVal val="hidden"/>
                                      </p:to>
                                    </p:set>
                                  </p:childTnLst>
                                </p:cTn>
                              </p:par>
                              <p:par>
                                <p:cTn id="202" presetID="16" presetClass="exit" presetSubtype="42" fill="hold" grpId="3" nodeType="withEffect">
                                  <p:stCondLst>
                                    <p:cond delay="0"/>
                                  </p:stCondLst>
                                  <p:childTnLst>
                                    <p:animEffect transition="out" filter="barn(outHorizontal)">
                                      <p:cBhvr>
                                        <p:cTn id="203" dur="3000"/>
                                        <p:tgtEl>
                                          <p:spTgt spid="18"/>
                                        </p:tgtEl>
                                      </p:cBhvr>
                                    </p:animEffect>
                                    <p:set>
                                      <p:cBhvr>
                                        <p:cTn id="204" dur="1" fill="hold">
                                          <p:stCondLst>
                                            <p:cond delay="2999"/>
                                          </p:stCondLst>
                                        </p:cTn>
                                        <p:tgtEl>
                                          <p:spTgt spid="18"/>
                                        </p:tgtEl>
                                        <p:attrNameLst>
                                          <p:attrName>style.visibility</p:attrName>
                                        </p:attrNameLst>
                                      </p:cBhvr>
                                      <p:to>
                                        <p:strVal val="hidden"/>
                                      </p:to>
                                    </p:set>
                                  </p:childTnLst>
                                </p:cTn>
                              </p:par>
                              <p:par>
                                <p:cTn id="205" presetID="13" presetClass="exit" presetSubtype="32" fill="hold" grpId="4" nodeType="withEffect">
                                  <p:stCondLst>
                                    <p:cond delay="0"/>
                                  </p:stCondLst>
                                  <p:childTnLst>
                                    <p:animEffect transition="out" filter="plus(out)">
                                      <p:cBhvr>
                                        <p:cTn id="206" dur="3000"/>
                                        <p:tgtEl>
                                          <p:spTgt spid="5"/>
                                        </p:tgtEl>
                                      </p:cBhvr>
                                    </p:animEffect>
                                    <p:set>
                                      <p:cBhvr>
                                        <p:cTn id="207" dur="1" fill="hold">
                                          <p:stCondLst>
                                            <p:cond delay="2999"/>
                                          </p:stCondLst>
                                        </p:cTn>
                                        <p:tgtEl>
                                          <p:spTgt spid="5"/>
                                        </p:tgtEl>
                                        <p:attrNameLst>
                                          <p:attrName>style.visibility</p:attrName>
                                        </p:attrNameLst>
                                      </p:cBhvr>
                                      <p:to>
                                        <p:strVal val="hidden"/>
                                      </p:to>
                                    </p:set>
                                  </p:childTnLst>
                                </p:cTn>
                              </p:par>
                              <p:par>
                                <p:cTn id="208" presetID="13" presetClass="exit" presetSubtype="32" fill="hold" grpId="4" nodeType="withEffect">
                                  <p:stCondLst>
                                    <p:cond delay="0"/>
                                  </p:stCondLst>
                                  <p:childTnLst>
                                    <p:animEffect transition="out" filter="plus(out)">
                                      <p:cBhvr>
                                        <p:cTn id="209" dur="3000"/>
                                        <p:tgtEl>
                                          <p:spTgt spid="7"/>
                                        </p:tgtEl>
                                      </p:cBhvr>
                                    </p:animEffect>
                                    <p:set>
                                      <p:cBhvr>
                                        <p:cTn id="210" dur="1" fill="hold">
                                          <p:stCondLst>
                                            <p:cond delay="2999"/>
                                          </p:stCondLst>
                                        </p:cTn>
                                        <p:tgtEl>
                                          <p:spTgt spid="7"/>
                                        </p:tgtEl>
                                        <p:attrNameLst>
                                          <p:attrName>style.visibility</p:attrName>
                                        </p:attrNameLst>
                                      </p:cBhvr>
                                      <p:to>
                                        <p:strVal val="hidden"/>
                                      </p:to>
                                    </p:set>
                                  </p:childTnLst>
                                </p:cTn>
                              </p:par>
                              <p:par>
                                <p:cTn id="211" presetID="13" presetClass="exit" presetSubtype="32" fill="hold" grpId="4" nodeType="withEffect">
                                  <p:stCondLst>
                                    <p:cond delay="0"/>
                                  </p:stCondLst>
                                  <p:childTnLst>
                                    <p:animEffect transition="out" filter="plus(out)">
                                      <p:cBhvr>
                                        <p:cTn id="212" dur="3000"/>
                                        <p:tgtEl>
                                          <p:spTgt spid="9"/>
                                        </p:tgtEl>
                                      </p:cBhvr>
                                    </p:animEffect>
                                    <p:set>
                                      <p:cBhvr>
                                        <p:cTn id="213" dur="1" fill="hold">
                                          <p:stCondLst>
                                            <p:cond delay="2999"/>
                                          </p:stCondLst>
                                        </p:cTn>
                                        <p:tgtEl>
                                          <p:spTgt spid="9"/>
                                        </p:tgtEl>
                                        <p:attrNameLst>
                                          <p:attrName>style.visibility</p:attrName>
                                        </p:attrNameLst>
                                      </p:cBhvr>
                                      <p:to>
                                        <p:strVal val="hidden"/>
                                      </p:to>
                                    </p:set>
                                  </p:childTnLst>
                                </p:cTn>
                              </p:par>
                              <p:par>
                                <p:cTn id="214" presetID="13" presetClass="exit" presetSubtype="32" fill="hold" grpId="4" nodeType="withEffect">
                                  <p:stCondLst>
                                    <p:cond delay="0"/>
                                  </p:stCondLst>
                                  <p:childTnLst>
                                    <p:animEffect transition="out" filter="plus(out)">
                                      <p:cBhvr>
                                        <p:cTn id="215" dur="3000"/>
                                        <p:tgtEl>
                                          <p:spTgt spid="11"/>
                                        </p:tgtEl>
                                      </p:cBhvr>
                                    </p:animEffect>
                                    <p:set>
                                      <p:cBhvr>
                                        <p:cTn id="216" dur="1" fill="hold">
                                          <p:stCondLst>
                                            <p:cond delay="2999"/>
                                          </p:stCondLst>
                                        </p:cTn>
                                        <p:tgtEl>
                                          <p:spTgt spid="11"/>
                                        </p:tgtEl>
                                        <p:attrNameLst>
                                          <p:attrName>style.visibility</p:attrName>
                                        </p:attrNameLst>
                                      </p:cBhvr>
                                      <p:to>
                                        <p:strVal val="hidden"/>
                                      </p:to>
                                    </p:set>
                                  </p:childTnLst>
                                </p:cTn>
                              </p:par>
                              <p:par>
                                <p:cTn id="217" presetID="13" presetClass="exit" presetSubtype="32" fill="hold" grpId="4" nodeType="withEffect">
                                  <p:stCondLst>
                                    <p:cond delay="0"/>
                                  </p:stCondLst>
                                  <p:childTnLst>
                                    <p:animEffect transition="out" filter="plus(out)">
                                      <p:cBhvr>
                                        <p:cTn id="218" dur="3000"/>
                                        <p:tgtEl>
                                          <p:spTgt spid="13"/>
                                        </p:tgtEl>
                                      </p:cBhvr>
                                    </p:animEffect>
                                    <p:set>
                                      <p:cBhvr>
                                        <p:cTn id="219" dur="1" fill="hold">
                                          <p:stCondLst>
                                            <p:cond delay="2999"/>
                                          </p:stCondLst>
                                        </p:cTn>
                                        <p:tgtEl>
                                          <p:spTgt spid="13"/>
                                        </p:tgtEl>
                                        <p:attrNameLst>
                                          <p:attrName>style.visibility</p:attrName>
                                        </p:attrNameLst>
                                      </p:cBhvr>
                                      <p:to>
                                        <p:strVal val="hidden"/>
                                      </p:to>
                                    </p:set>
                                  </p:childTnLst>
                                </p:cTn>
                              </p:par>
                              <p:par>
                                <p:cTn id="220" presetID="13" presetClass="exit" presetSubtype="32" fill="hold" grpId="4" nodeType="withEffect">
                                  <p:stCondLst>
                                    <p:cond delay="0"/>
                                  </p:stCondLst>
                                  <p:childTnLst>
                                    <p:animEffect transition="out" filter="plus(out)">
                                      <p:cBhvr>
                                        <p:cTn id="221" dur="3000"/>
                                        <p:tgtEl>
                                          <p:spTgt spid="15"/>
                                        </p:tgtEl>
                                      </p:cBhvr>
                                    </p:animEffect>
                                    <p:set>
                                      <p:cBhvr>
                                        <p:cTn id="222" dur="1" fill="hold">
                                          <p:stCondLst>
                                            <p:cond delay="2999"/>
                                          </p:stCondLst>
                                        </p:cTn>
                                        <p:tgtEl>
                                          <p:spTgt spid="15"/>
                                        </p:tgtEl>
                                        <p:attrNameLst>
                                          <p:attrName>style.visibility</p:attrName>
                                        </p:attrNameLst>
                                      </p:cBhvr>
                                      <p:to>
                                        <p:strVal val="hidden"/>
                                      </p:to>
                                    </p:set>
                                  </p:childTnLst>
                                </p:cTn>
                              </p:par>
                              <p:par>
                                <p:cTn id="223" presetID="13" presetClass="exit" presetSubtype="32" fill="hold" grpId="4" nodeType="withEffect">
                                  <p:stCondLst>
                                    <p:cond delay="0"/>
                                  </p:stCondLst>
                                  <p:childTnLst>
                                    <p:animEffect transition="out" filter="plus(out)">
                                      <p:cBhvr>
                                        <p:cTn id="224" dur="3000"/>
                                        <p:tgtEl>
                                          <p:spTgt spid="17"/>
                                        </p:tgtEl>
                                      </p:cBhvr>
                                    </p:animEffect>
                                    <p:set>
                                      <p:cBhvr>
                                        <p:cTn id="225" dur="1" fill="hold">
                                          <p:stCondLst>
                                            <p:cond delay="2999"/>
                                          </p:stCondLst>
                                        </p:cTn>
                                        <p:tgtEl>
                                          <p:spTgt spid="17"/>
                                        </p:tgtEl>
                                        <p:attrNameLst>
                                          <p:attrName>style.visibility</p:attrName>
                                        </p:attrNameLst>
                                      </p:cBhvr>
                                      <p:to>
                                        <p:strVal val="hidden"/>
                                      </p:to>
                                    </p:set>
                                  </p:childTnLst>
                                </p:cTn>
                              </p:par>
                              <p:par>
                                <p:cTn id="226" presetID="13" presetClass="exit" presetSubtype="32" fill="hold" grpId="4" nodeType="withEffect">
                                  <p:stCondLst>
                                    <p:cond delay="0"/>
                                  </p:stCondLst>
                                  <p:childTnLst>
                                    <p:animEffect transition="out" filter="plus(out)">
                                      <p:cBhvr>
                                        <p:cTn id="227" dur="3000"/>
                                        <p:tgtEl>
                                          <p:spTgt spid="6"/>
                                        </p:tgtEl>
                                      </p:cBhvr>
                                    </p:animEffect>
                                    <p:set>
                                      <p:cBhvr>
                                        <p:cTn id="228" dur="1" fill="hold">
                                          <p:stCondLst>
                                            <p:cond delay="2999"/>
                                          </p:stCondLst>
                                        </p:cTn>
                                        <p:tgtEl>
                                          <p:spTgt spid="6"/>
                                        </p:tgtEl>
                                        <p:attrNameLst>
                                          <p:attrName>style.visibility</p:attrName>
                                        </p:attrNameLst>
                                      </p:cBhvr>
                                      <p:to>
                                        <p:strVal val="hidden"/>
                                      </p:to>
                                    </p:set>
                                  </p:childTnLst>
                                </p:cTn>
                              </p:par>
                              <p:par>
                                <p:cTn id="229" presetID="13" presetClass="exit" presetSubtype="32" fill="hold" grpId="4" nodeType="withEffect">
                                  <p:stCondLst>
                                    <p:cond delay="0"/>
                                  </p:stCondLst>
                                  <p:childTnLst>
                                    <p:animEffect transition="out" filter="plus(out)">
                                      <p:cBhvr>
                                        <p:cTn id="230" dur="3000"/>
                                        <p:tgtEl>
                                          <p:spTgt spid="8"/>
                                        </p:tgtEl>
                                      </p:cBhvr>
                                    </p:animEffect>
                                    <p:set>
                                      <p:cBhvr>
                                        <p:cTn id="231" dur="1" fill="hold">
                                          <p:stCondLst>
                                            <p:cond delay="2999"/>
                                          </p:stCondLst>
                                        </p:cTn>
                                        <p:tgtEl>
                                          <p:spTgt spid="8"/>
                                        </p:tgtEl>
                                        <p:attrNameLst>
                                          <p:attrName>style.visibility</p:attrName>
                                        </p:attrNameLst>
                                      </p:cBhvr>
                                      <p:to>
                                        <p:strVal val="hidden"/>
                                      </p:to>
                                    </p:set>
                                  </p:childTnLst>
                                </p:cTn>
                              </p:par>
                              <p:par>
                                <p:cTn id="232" presetID="13" presetClass="exit" presetSubtype="32" fill="hold" grpId="4" nodeType="withEffect">
                                  <p:stCondLst>
                                    <p:cond delay="0"/>
                                  </p:stCondLst>
                                  <p:childTnLst>
                                    <p:animEffect transition="out" filter="plus(out)">
                                      <p:cBhvr>
                                        <p:cTn id="233" dur="3000"/>
                                        <p:tgtEl>
                                          <p:spTgt spid="10"/>
                                        </p:tgtEl>
                                      </p:cBhvr>
                                    </p:animEffect>
                                    <p:set>
                                      <p:cBhvr>
                                        <p:cTn id="234" dur="1" fill="hold">
                                          <p:stCondLst>
                                            <p:cond delay="2999"/>
                                          </p:stCondLst>
                                        </p:cTn>
                                        <p:tgtEl>
                                          <p:spTgt spid="10"/>
                                        </p:tgtEl>
                                        <p:attrNameLst>
                                          <p:attrName>style.visibility</p:attrName>
                                        </p:attrNameLst>
                                      </p:cBhvr>
                                      <p:to>
                                        <p:strVal val="hidden"/>
                                      </p:to>
                                    </p:set>
                                  </p:childTnLst>
                                </p:cTn>
                              </p:par>
                              <p:par>
                                <p:cTn id="235" presetID="13" presetClass="exit" presetSubtype="32" fill="hold" grpId="4" nodeType="withEffect">
                                  <p:stCondLst>
                                    <p:cond delay="0"/>
                                  </p:stCondLst>
                                  <p:childTnLst>
                                    <p:animEffect transition="out" filter="plus(out)">
                                      <p:cBhvr>
                                        <p:cTn id="236" dur="3000"/>
                                        <p:tgtEl>
                                          <p:spTgt spid="12"/>
                                        </p:tgtEl>
                                      </p:cBhvr>
                                    </p:animEffect>
                                    <p:set>
                                      <p:cBhvr>
                                        <p:cTn id="237" dur="1" fill="hold">
                                          <p:stCondLst>
                                            <p:cond delay="2999"/>
                                          </p:stCondLst>
                                        </p:cTn>
                                        <p:tgtEl>
                                          <p:spTgt spid="12"/>
                                        </p:tgtEl>
                                        <p:attrNameLst>
                                          <p:attrName>style.visibility</p:attrName>
                                        </p:attrNameLst>
                                      </p:cBhvr>
                                      <p:to>
                                        <p:strVal val="hidden"/>
                                      </p:to>
                                    </p:set>
                                  </p:childTnLst>
                                </p:cTn>
                              </p:par>
                              <p:par>
                                <p:cTn id="238" presetID="13" presetClass="exit" presetSubtype="32" fill="hold" grpId="4" nodeType="withEffect">
                                  <p:stCondLst>
                                    <p:cond delay="0"/>
                                  </p:stCondLst>
                                  <p:childTnLst>
                                    <p:animEffect transition="out" filter="plus(out)">
                                      <p:cBhvr>
                                        <p:cTn id="239" dur="3000"/>
                                        <p:tgtEl>
                                          <p:spTgt spid="14"/>
                                        </p:tgtEl>
                                      </p:cBhvr>
                                    </p:animEffect>
                                    <p:set>
                                      <p:cBhvr>
                                        <p:cTn id="240" dur="1" fill="hold">
                                          <p:stCondLst>
                                            <p:cond delay="2999"/>
                                          </p:stCondLst>
                                        </p:cTn>
                                        <p:tgtEl>
                                          <p:spTgt spid="14"/>
                                        </p:tgtEl>
                                        <p:attrNameLst>
                                          <p:attrName>style.visibility</p:attrName>
                                        </p:attrNameLst>
                                      </p:cBhvr>
                                      <p:to>
                                        <p:strVal val="hidden"/>
                                      </p:to>
                                    </p:set>
                                  </p:childTnLst>
                                </p:cTn>
                              </p:par>
                              <p:par>
                                <p:cTn id="241" presetID="13" presetClass="exit" presetSubtype="32" fill="hold" grpId="4" nodeType="withEffect">
                                  <p:stCondLst>
                                    <p:cond delay="0"/>
                                  </p:stCondLst>
                                  <p:childTnLst>
                                    <p:animEffect transition="out" filter="plus(out)">
                                      <p:cBhvr>
                                        <p:cTn id="242" dur="3000"/>
                                        <p:tgtEl>
                                          <p:spTgt spid="16"/>
                                        </p:tgtEl>
                                      </p:cBhvr>
                                    </p:animEffect>
                                    <p:set>
                                      <p:cBhvr>
                                        <p:cTn id="243" dur="1" fill="hold">
                                          <p:stCondLst>
                                            <p:cond delay="2999"/>
                                          </p:stCondLst>
                                        </p:cTn>
                                        <p:tgtEl>
                                          <p:spTgt spid="16"/>
                                        </p:tgtEl>
                                        <p:attrNameLst>
                                          <p:attrName>style.visibility</p:attrName>
                                        </p:attrNameLst>
                                      </p:cBhvr>
                                      <p:to>
                                        <p:strVal val="hidden"/>
                                      </p:to>
                                    </p:set>
                                  </p:childTnLst>
                                </p:cTn>
                              </p:par>
                              <p:par>
                                <p:cTn id="244" presetID="13" presetClass="exit" presetSubtype="32" fill="hold" grpId="4" nodeType="withEffect">
                                  <p:stCondLst>
                                    <p:cond delay="0"/>
                                  </p:stCondLst>
                                  <p:childTnLst>
                                    <p:animEffect transition="out" filter="plus(out)">
                                      <p:cBhvr>
                                        <p:cTn id="245" dur="3000"/>
                                        <p:tgtEl>
                                          <p:spTgt spid="18"/>
                                        </p:tgtEl>
                                      </p:cBhvr>
                                    </p:animEffect>
                                    <p:set>
                                      <p:cBhvr>
                                        <p:cTn id="246" dur="1" fill="hold">
                                          <p:stCondLst>
                                            <p:cond delay="2999"/>
                                          </p:stCondLst>
                                        </p:cTn>
                                        <p:tgtEl>
                                          <p:spTgt spid="18"/>
                                        </p:tgtEl>
                                        <p:attrNameLst>
                                          <p:attrName>style.visibility</p:attrName>
                                        </p:attrNameLst>
                                      </p:cBhvr>
                                      <p:to>
                                        <p:strVal val="hidden"/>
                                      </p:to>
                                    </p:set>
                                  </p:childTnLst>
                                </p:cTn>
                              </p:par>
                              <p:par>
                                <p:cTn id="247" presetID="23" presetClass="entr" presetSubtype="288" fill="hold" nodeType="withEffect">
                                  <p:stCondLst>
                                    <p:cond delay="0"/>
                                  </p:stCondLst>
                                  <p:childTnLst>
                                    <p:set>
                                      <p:cBhvr>
                                        <p:cTn id="248" dur="1" fill="hold">
                                          <p:stCondLst>
                                            <p:cond delay="0"/>
                                          </p:stCondLst>
                                        </p:cTn>
                                        <p:tgtEl>
                                          <p:spTgt spid="4"/>
                                        </p:tgtEl>
                                        <p:attrNameLst>
                                          <p:attrName>style.visibility</p:attrName>
                                        </p:attrNameLst>
                                      </p:cBhvr>
                                      <p:to>
                                        <p:strVal val="visible"/>
                                      </p:to>
                                    </p:set>
                                    <p:anim calcmode="lin" valueType="num">
                                      <p:cBhvr>
                                        <p:cTn id="249" dur="3000" fill="hold"/>
                                        <p:tgtEl>
                                          <p:spTgt spid="4"/>
                                        </p:tgtEl>
                                        <p:attrNameLst>
                                          <p:attrName>ppt_w</p:attrName>
                                        </p:attrNameLst>
                                      </p:cBhvr>
                                      <p:tavLst>
                                        <p:tav tm="0">
                                          <p:val>
                                            <p:strVal val="4/3*#ppt_w"/>
                                          </p:val>
                                        </p:tav>
                                        <p:tav tm="100000">
                                          <p:val>
                                            <p:strVal val="#ppt_w"/>
                                          </p:val>
                                        </p:tav>
                                      </p:tavLst>
                                    </p:anim>
                                    <p:anim calcmode="lin" valueType="num">
                                      <p:cBhvr>
                                        <p:cTn id="250" dur="3000" fill="hold"/>
                                        <p:tgtEl>
                                          <p:spTgt spid="4"/>
                                        </p:tgtEl>
                                        <p:attrNameLst>
                                          <p:attrName>ppt_h</p:attrName>
                                        </p:attrNameLst>
                                      </p:cBhvr>
                                      <p:tavLst>
                                        <p:tav tm="0">
                                          <p:val>
                                            <p:strVal val="4/3*#ppt_h"/>
                                          </p:val>
                                        </p:tav>
                                        <p:tav tm="100000">
                                          <p:val>
                                            <p:strVal val="#ppt_h"/>
                                          </p:val>
                                        </p:tav>
                                      </p:tavLst>
                                    </p:anim>
                                  </p:childTnLst>
                                </p:cTn>
                              </p:par>
                              <p:par>
                                <p:cTn id="251" presetID="16" presetClass="entr" presetSubtype="37" fill="hold" nodeType="withEffect">
                                  <p:stCondLst>
                                    <p:cond delay="0"/>
                                  </p:stCondLst>
                                  <p:childTnLst>
                                    <p:set>
                                      <p:cBhvr>
                                        <p:cTn id="252" dur="1" fill="hold">
                                          <p:stCondLst>
                                            <p:cond delay="0"/>
                                          </p:stCondLst>
                                        </p:cTn>
                                        <p:tgtEl>
                                          <p:spTgt spid="4"/>
                                        </p:tgtEl>
                                        <p:attrNameLst>
                                          <p:attrName>style.visibility</p:attrName>
                                        </p:attrNameLst>
                                      </p:cBhvr>
                                      <p:to>
                                        <p:strVal val="visible"/>
                                      </p:to>
                                    </p:set>
                                    <p:animEffect transition="in" filter="barn(outVertical)">
                                      <p:cBhvr>
                                        <p:cTn id="25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3301D"/>
              </a:gs>
              <a:gs pos="50000">
                <a:srgbClr val="DBAF5F">
                  <a:shade val="67500"/>
                  <a:satMod val="115000"/>
                </a:srgbClr>
              </a:gs>
              <a:gs pos="100000">
                <a:srgbClr val="DBAF5F">
                  <a:shade val="100000"/>
                  <a:satMod val="115000"/>
                </a:srgbClr>
              </a:gs>
            </a:gsLst>
            <a:lin ang="5400000" scaled="1"/>
            <a:tileRect/>
          </a:gradFill>
        </p:spPr>
        <p:txBody>
          <a:bodyPr/>
          <a:lstStyle/>
          <a:p>
            <a:endParaRPr lang="es-ES" dirty="0"/>
          </a:p>
        </p:txBody>
      </p:sp>
      <p:pic>
        <p:nvPicPr>
          <p:cNvPr id="4" name="3 Imagen" descr="2048 (7).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6643702" y="1214422"/>
            <a:ext cx="2500298" cy="4572032"/>
          </a:xfrm>
          <a:prstGeom prst="moon">
            <a:avLst>
              <a:gd name="adj" fmla="val 15353"/>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0800000">
            <a:off x="0" y="1285860"/>
            <a:ext cx="2500298" cy="4572032"/>
          </a:xfrm>
          <a:prstGeom prst="moon">
            <a:avLst>
              <a:gd name="adj" fmla="val 15353"/>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642974" y="1285860"/>
            <a:ext cx="2500298" cy="4572032"/>
          </a:xfrm>
          <a:prstGeom prst="moon">
            <a:avLst>
              <a:gd name="adj" fmla="val 15353"/>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143768" y="1214422"/>
            <a:ext cx="2500298" cy="4572032"/>
          </a:xfrm>
          <a:prstGeom prst="moon">
            <a:avLst>
              <a:gd name="adj" fmla="val 15353"/>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1250149" y="1285860"/>
            <a:ext cx="2500298" cy="4572032"/>
          </a:xfrm>
          <a:prstGeom prst="moon">
            <a:avLst>
              <a:gd name="adj" fmla="val 15353"/>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7786710" y="1214422"/>
            <a:ext cx="2607439" cy="4572032"/>
          </a:xfrm>
          <a:prstGeom prst="moon">
            <a:avLst>
              <a:gd name="adj" fmla="val 13508"/>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0800000">
            <a:off x="642910" y="1285860"/>
            <a:ext cx="2500298" cy="4572032"/>
          </a:xfrm>
          <a:prstGeom prst="moon">
            <a:avLst>
              <a:gd name="adj" fmla="val 15353"/>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072198" y="1214422"/>
            <a:ext cx="2500298" cy="4572032"/>
          </a:xfrm>
          <a:prstGeom prst="moon">
            <a:avLst>
              <a:gd name="adj" fmla="val 15353"/>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0800000">
            <a:off x="1285852" y="1285860"/>
            <a:ext cx="2500298" cy="4572032"/>
          </a:xfrm>
          <a:prstGeom prst="moon">
            <a:avLst>
              <a:gd name="adj" fmla="val 15353"/>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429256" y="1214422"/>
            <a:ext cx="2500298" cy="4572032"/>
          </a:xfrm>
          <a:prstGeom prst="moon">
            <a:avLst>
              <a:gd name="adj" fmla="val 15353"/>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0800000">
            <a:off x="1928794" y="1285860"/>
            <a:ext cx="2500298" cy="4572032"/>
          </a:xfrm>
          <a:prstGeom prst="moon">
            <a:avLst>
              <a:gd name="adj" fmla="val 15353"/>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4857752" y="1214422"/>
            <a:ext cx="2500298" cy="4572032"/>
          </a:xfrm>
          <a:prstGeom prst="moon">
            <a:avLst>
              <a:gd name="adj" fmla="val 15353"/>
            </a:avLst>
          </a:prstGeom>
          <a:gradFill flip="none" rotWithShape="1">
            <a:gsLst>
              <a:gs pos="34000">
                <a:srgbClr val="E3B691"/>
              </a:gs>
              <a:gs pos="50000">
                <a:srgbClr val="573F15">
                  <a:shade val="67500"/>
                  <a:satMod val="115000"/>
                </a:srgbClr>
              </a:gs>
              <a:gs pos="100000">
                <a:srgbClr val="573F15">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143040" y="0"/>
            <a:ext cx="11572956"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30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3000"/>
                                        <p:tgtEl>
                                          <p:spTgt spid="1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3000"/>
                                        <p:tgtEl>
                                          <p:spTgt spid="13"/>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linds(horizontal)">
                                      <p:cBhvr>
                                        <p:cTn id="25" dur="3000"/>
                                        <p:tgtEl>
                                          <p:spTgt spid="15"/>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linds(horizontal)">
                                      <p:cBhvr>
                                        <p:cTn id="28" dur="3000"/>
                                        <p:tgtEl>
                                          <p:spTgt spid="5"/>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linds(horizontal)">
                                      <p:cBhvr>
                                        <p:cTn id="31" dur="3000"/>
                                        <p:tgtEl>
                                          <p:spTgt spid="8"/>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linds(horizontal)">
                                      <p:cBhvr>
                                        <p:cTn id="34" dur="3000"/>
                                        <p:tgtEl>
                                          <p:spTgt spid="12"/>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horizontal)">
                                      <p:cBhvr>
                                        <p:cTn id="40" dur="3000"/>
                                        <p:tgtEl>
                                          <p:spTgt spid="16"/>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linds(horizontal)">
                                      <p:cBhvr>
                                        <p:cTn id="43" dur="3000"/>
                                        <p:tgtEl>
                                          <p:spTgt spid="10"/>
                                        </p:tgtEl>
                                      </p:cBhvr>
                                    </p:animEffect>
                                  </p:childTnLst>
                                </p:cTn>
                              </p:par>
                              <p:par>
                                <p:cTn id="44" presetID="2" presetClass="entr" presetSubtype="2"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1+#ppt_w/2"/>
                                          </p:val>
                                        </p:tav>
                                        <p:tav tm="100000">
                                          <p:val>
                                            <p:strVal val="#ppt_x"/>
                                          </p:val>
                                        </p:tav>
                                      </p:tavLst>
                                    </p:anim>
                                    <p:anim calcmode="lin" valueType="num">
                                      <p:cBhvr additive="base">
                                        <p:cTn id="47" dur="3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1+#ppt_w/2"/>
                                          </p:val>
                                        </p:tav>
                                        <p:tav tm="100000">
                                          <p:val>
                                            <p:strVal val="#ppt_x"/>
                                          </p:val>
                                        </p:tav>
                                      </p:tavLst>
                                    </p:anim>
                                    <p:anim calcmode="lin" valueType="num">
                                      <p:cBhvr additive="base">
                                        <p:cTn id="51" dur="3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1+#ppt_w/2"/>
                                          </p:val>
                                        </p:tav>
                                        <p:tav tm="100000">
                                          <p:val>
                                            <p:strVal val="#ppt_x"/>
                                          </p:val>
                                        </p:tav>
                                      </p:tavLst>
                                    </p:anim>
                                    <p:anim calcmode="lin" valueType="num">
                                      <p:cBhvr additive="base">
                                        <p:cTn id="55" dur="3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2"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1+#ppt_w/2"/>
                                          </p:val>
                                        </p:tav>
                                        <p:tav tm="100000">
                                          <p:val>
                                            <p:strVal val="#ppt_x"/>
                                          </p:val>
                                        </p:tav>
                                      </p:tavLst>
                                    </p:anim>
                                    <p:anim calcmode="lin" valueType="num">
                                      <p:cBhvr additive="base">
                                        <p:cTn id="59" dur="3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2"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1+#ppt_w/2"/>
                                          </p:val>
                                        </p:tav>
                                        <p:tav tm="100000">
                                          <p:val>
                                            <p:strVal val="#ppt_x"/>
                                          </p:val>
                                        </p:tav>
                                      </p:tavLst>
                                    </p:anim>
                                    <p:anim calcmode="lin" valueType="num">
                                      <p:cBhvr additive="base">
                                        <p:cTn id="63" dur="3000" fill="hold"/>
                                        <p:tgtEl>
                                          <p:spTgt spid="13"/>
                                        </p:tgtEl>
                                        <p:attrNameLst>
                                          <p:attrName>ppt_y</p:attrName>
                                        </p:attrNameLst>
                                      </p:cBhvr>
                                      <p:tavLst>
                                        <p:tav tm="0">
                                          <p:val>
                                            <p:strVal val="#ppt_y"/>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1+#ppt_w/2"/>
                                          </p:val>
                                        </p:tav>
                                        <p:tav tm="100000">
                                          <p:val>
                                            <p:strVal val="#ppt_x"/>
                                          </p:val>
                                        </p:tav>
                                      </p:tavLst>
                                    </p:anim>
                                    <p:anim calcmode="lin" valueType="num">
                                      <p:cBhvr additive="base">
                                        <p:cTn id="67" dur="3000" fill="hold"/>
                                        <p:tgtEl>
                                          <p:spTgt spid="15"/>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3000" fill="hold"/>
                                        <p:tgtEl>
                                          <p:spTgt spid="5"/>
                                        </p:tgtEl>
                                        <p:attrNameLst>
                                          <p:attrName>ppt_x</p:attrName>
                                        </p:attrNameLst>
                                      </p:cBhvr>
                                      <p:tavLst>
                                        <p:tav tm="0">
                                          <p:val>
                                            <p:strVal val="0-#ppt_w/2"/>
                                          </p:val>
                                        </p:tav>
                                        <p:tav tm="100000">
                                          <p:val>
                                            <p:strVal val="#ppt_x"/>
                                          </p:val>
                                        </p:tav>
                                      </p:tavLst>
                                    </p:anim>
                                    <p:anim calcmode="lin" valueType="num">
                                      <p:cBhvr additive="base">
                                        <p:cTn id="71" dur="3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8"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additive="base">
                                        <p:cTn id="74" dur="3000" fill="hold"/>
                                        <p:tgtEl>
                                          <p:spTgt spid="8"/>
                                        </p:tgtEl>
                                        <p:attrNameLst>
                                          <p:attrName>ppt_x</p:attrName>
                                        </p:attrNameLst>
                                      </p:cBhvr>
                                      <p:tavLst>
                                        <p:tav tm="0">
                                          <p:val>
                                            <p:strVal val="0-#ppt_w/2"/>
                                          </p:val>
                                        </p:tav>
                                        <p:tav tm="100000">
                                          <p:val>
                                            <p:strVal val="#ppt_x"/>
                                          </p:val>
                                        </p:tav>
                                      </p:tavLst>
                                    </p:anim>
                                    <p:anim calcmode="lin" valueType="num">
                                      <p:cBhvr additive="base">
                                        <p:cTn id="75" dur="3000" fill="hold"/>
                                        <p:tgtEl>
                                          <p:spTgt spid="8"/>
                                        </p:tgtEl>
                                        <p:attrNameLst>
                                          <p:attrName>ppt_y</p:attrName>
                                        </p:attrNameLst>
                                      </p:cBhvr>
                                      <p:tavLst>
                                        <p:tav tm="0">
                                          <p:val>
                                            <p:strVal val="#ppt_y"/>
                                          </p:val>
                                        </p:tav>
                                        <p:tav tm="100000">
                                          <p:val>
                                            <p:strVal val="#ppt_y"/>
                                          </p:val>
                                        </p:tav>
                                      </p:tavLst>
                                    </p:anim>
                                  </p:childTnLst>
                                </p:cTn>
                              </p:par>
                              <p:par>
                                <p:cTn id="76" presetID="2" presetClass="entr" presetSubtype="8"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additive="base">
                                        <p:cTn id="78" dur="3000" fill="hold"/>
                                        <p:tgtEl>
                                          <p:spTgt spid="10"/>
                                        </p:tgtEl>
                                        <p:attrNameLst>
                                          <p:attrName>ppt_x</p:attrName>
                                        </p:attrNameLst>
                                      </p:cBhvr>
                                      <p:tavLst>
                                        <p:tav tm="0">
                                          <p:val>
                                            <p:strVal val="0-#ppt_w/2"/>
                                          </p:val>
                                        </p:tav>
                                        <p:tav tm="100000">
                                          <p:val>
                                            <p:strVal val="#ppt_x"/>
                                          </p:val>
                                        </p:tav>
                                      </p:tavLst>
                                    </p:anim>
                                    <p:anim calcmode="lin" valueType="num">
                                      <p:cBhvr additive="base">
                                        <p:cTn id="79" dur="3000" fill="hold"/>
                                        <p:tgtEl>
                                          <p:spTgt spid="10"/>
                                        </p:tgtEl>
                                        <p:attrNameLst>
                                          <p:attrName>ppt_y</p:attrName>
                                        </p:attrNameLst>
                                      </p:cBhvr>
                                      <p:tavLst>
                                        <p:tav tm="0">
                                          <p:val>
                                            <p:strVal val="#ppt_y"/>
                                          </p:val>
                                        </p:tav>
                                        <p:tav tm="100000">
                                          <p:val>
                                            <p:strVal val="#ppt_y"/>
                                          </p:val>
                                        </p:tav>
                                      </p:tavLst>
                                    </p:anim>
                                  </p:childTnLst>
                                </p:cTn>
                              </p:par>
                              <p:par>
                                <p:cTn id="80" presetID="2" presetClass="entr" presetSubtype="8"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3000" fill="hold"/>
                                        <p:tgtEl>
                                          <p:spTgt spid="12"/>
                                        </p:tgtEl>
                                        <p:attrNameLst>
                                          <p:attrName>ppt_x</p:attrName>
                                        </p:attrNameLst>
                                      </p:cBhvr>
                                      <p:tavLst>
                                        <p:tav tm="0">
                                          <p:val>
                                            <p:strVal val="0-#ppt_w/2"/>
                                          </p:val>
                                        </p:tav>
                                        <p:tav tm="100000">
                                          <p:val>
                                            <p:strVal val="#ppt_x"/>
                                          </p:val>
                                        </p:tav>
                                      </p:tavLst>
                                    </p:anim>
                                    <p:anim calcmode="lin" valueType="num">
                                      <p:cBhvr additive="base">
                                        <p:cTn id="83" dur="3000" fill="hold"/>
                                        <p:tgtEl>
                                          <p:spTgt spid="12"/>
                                        </p:tgtEl>
                                        <p:attrNameLst>
                                          <p:attrName>ppt_y</p:attrName>
                                        </p:attrNameLst>
                                      </p:cBhvr>
                                      <p:tavLst>
                                        <p:tav tm="0">
                                          <p:val>
                                            <p:strVal val="#ppt_y"/>
                                          </p:val>
                                        </p:tav>
                                        <p:tav tm="100000">
                                          <p:val>
                                            <p:strVal val="#ppt_y"/>
                                          </p:val>
                                        </p:tav>
                                      </p:tavLst>
                                    </p:anim>
                                  </p:childTnLst>
                                </p:cTn>
                              </p:par>
                              <p:par>
                                <p:cTn id="84" presetID="2" presetClass="entr" presetSubtype="8"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3000" fill="hold"/>
                                        <p:tgtEl>
                                          <p:spTgt spid="14"/>
                                        </p:tgtEl>
                                        <p:attrNameLst>
                                          <p:attrName>ppt_x</p:attrName>
                                        </p:attrNameLst>
                                      </p:cBhvr>
                                      <p:tavLst>
                                        <p:tav tm="0">
                                          <p:val>
                                            <p:strVal val="0-#ppt_w/2"/>
                                          </p:val>
                                        </p:tav>
                                        <p:tav tm="100000">
                                          <p:val>
                                            <p:strVal val="#ppt_x"/>
                                          </p:val>
                                        </p:tav>
                                      </p:tavLst>
                                    </p:anim>
                                    <p:anim calcmode="lin" valueType="num">
                                      <p:cBhvr additive="base">
                                        <p:cTn id="87" dur="3000" fill="hold"/>
                                        <p:tgtEl>
                                          <p:spTgt spid="14"/>
                                        </p:tgtEl>
                                        <p:attrNameLst>
                                          <p:attrName>ppt_y</p:attrName>
                                        </p:attrNameLst>
                                      </p:cBhvr>
                                      <p:tavLst>
                                        <p:tav tm="0">
                                          <p:val>
                                            <p:strVal val="#ppt_y"/>
                                          </p:val>
                                        </p:tav>
                                        <p:tav tm="100000">
                                          <p:val>
                                            <p:strVal val="#ppt_y"/>
                                          </p:val>
                                        </p:tav>
                                      </p:tavLst>
                                    </p:anim>
                                  </p:childTnLst>
                                </p:cTn>
                              </p:par>
                              <p:par>
                                <p:cTn id="88" presetID="2" presetClass="entr" presetSubtype="8"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0-#ppt_w/2"/>
                                          </p:val>
                                        </p:tav>
                                        <p:tav tm="100000">
                                          <p:val>
                                            <p:strVal val="#ppt_x"/>
                                          </p:val>
                                        </p:tav>
                                      </p:tavLst>
                                    </p:anim>
                                    <p:anim calcmode="lin" valueType="num">
                                      <p:cBhvr additive="base">
                                        <p:cTn id="91" dur="3000" fill="hold"/>
                                        <p:tgtEl>
                                          <p:spTgt spid="16"/>
                                        </p:tgtEl>
                                        <p:attrNameLst>
                                          <p:attrName>ppt_y</p:attrName>
                                        </p:attrNameLst>
                                      </p:cBhvr>
                                      <p:tavLst>
                                        <p:tav tm="0">
                                          <p:val>
                                            <p:strVal val="#ppt_y"/>
                                          </p:val>
                                        </p:tav>
                                        <p:tav tm="100000">
                                          <p:val>
                                            <p:strVal val="#ppt_y"/>
                                          </p:val>
                                        </p:tav>
                                      </p:tavLst>
                                    </p:anim>
                                  </p:childTnLst>
                                </p:cTn>
                              </p:par>
                              <p:par>
                                <p:cTn id="92" presetID="8" presetClass="emph" presetSubtype="0" fill="hold" grpId="2" nodeType="withEffect">
                                  <p:stCondLst>
                                    <p:cond delay="0"/>
                                  </p:stCondLst>
                                  <p:childTnLst>
                                    <p:animRot by="21600000">
                                      <p:cBhvr>
                                        <p:cTn id="93" dur="3000" fill="hold"/>
                                        <p:tgtEl>
                                          <p:spTgt spid="6"/>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7"/>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9"/>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13"/>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5"/>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5"/>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8"/>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10"/>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12"/>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14"/>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1+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1+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1+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0-ppt_w/2"/>
                                          </p:val>
                                        </p:tav>
                                      </p:tavLst>
                                    </p:anim>
                                    <p:anim calcmode="lin" valueType="num">
                                      <p:cBhvr additive="base">
                                        <p:cTn id="143" dur="3000"/>
                                        <p:tgtEl>
                                          <p:spTgt spid="5"/>
                                        </p:tgtEl>
                                        <p:attrNameLst>
                                          <p:attrName>ppt_y</p:attrName>
                                        </p:attrNameLst>
                                      </p:cBhvr>
                                      <p:tavLst>
                                        <p:tav tm="0">
                                          <p:val>
                                            <p:strVal val="ppt_y"/>
                                          </p:val>
                                        </p:tav>
                                        <p:tav tm="100000">
                                          <p:val>
                                            <p:strVal val="ppt_y"/>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0-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10"/>
                                        </p:tgtEl>
                                        <p:attrNameLst>
                                          <p:attrName>ppt_x</p:attrName>
                                        </p:attrNameLst>
                                      </p:cBhvr>
                                      <p:tavLst>
                                        <p:tav tm="0">
                                          <p:val>
                                            <p:strVal val="ppt_x"/>
                                          </p:val>
                                        </p:tav>
                                        <p:tav tm="100000">
                                          <p:val>
                                            <p:strVal val="0-ppt_w/2"/>
                                          </p:val>
                                        </p:tav>
                                      </p:tavLst>
                                    </p:anim>
                                    <p:anim calcmode="lin" valueType="num">
                                      <p:cBhvr additive="base">
                                        <p:cTn id="151" dur="3000"/>
                                        <p:tgtEl>
                                          <p:spTgt spid="10"/>
                                        </p:tgtEl>
                                        <p:attrNameLst>
                                          <p:attrName>ppt_y</p:attrName>
                                        </p:attrNameLst>
                                      </p:cBhvr>
                                      <p:tavLst>
                                        <p:tav tm="0">
                                          <p:val>
                                            <p:strVal val="ppt_y"/>
                                          </p:val>
                                        </p:tav>
                                        <p:tav tm="100000">
                                          <p:val>
                                            <p:strVal val="ppt_y"/>
                                          </p:val>
                                        </p:tav>
                                      </p:tavLst>
                                    </p:anim>
                                    <p:set>
                                      <p:cBhvr>
                                        <p:cTn id="152" dur="1" fill="hold">
                                          <p:stCondLst>
                                            <p:cond delay="2999"/>
                                          </p:stCondLst>
                                        </p:cTn>
                                        <p:tgtEl>
                                          <p:spTgt spid="10"/>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0-ppt_w/2"/>
                                          </p:val>
                                        </p:tav>
                                      </p:tavLst>
                                    </p:anim>
                                    <p:anim calcmode="lin" valueType="num">
                                      <p:cBhvr additive="base">
                                        <p:cTn id="155" dur="3000"/>
                                        <p:tgtEl>
                                          <p:spTgt spid="12"/>
                                        </p:tgtEl>
                                        <p:attrNameLst>
                                          <p:attrName>ppt_y</p:attrName>
                                        </p:attrNameLst>
                                      </p:cBhvr>
                                      <p:tavLst>
                                        <p:tav tm="0">
                                          <p:val>
                                            <p:strVal val="ppt_y"/>
                                          </p:val>
                                        </p:tav>
                                        <p:tav tm="100000">
                                          <p:val>
                                            <p:strVal val="ppt_y"/>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ppt_y"/>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13" presetClass="exit" presetSubtype="16" fill="hold" grpId="4" nodeType="withEffect">
                                  <p:stCondLst>
                                    <p:cond delay="0"/>
                                  </p:stCondLst>
                                  <p:childTnLst>
                                    <p:animEffect transition="out" filter="plus(in)">
                                      <p:cBhvr>
                                        <p:cTn id="166" dur="3000"/>
                                        <p:tgtEl>
                                          <p:spTgt spid="6"/>
                                        </p:tgtEl>
                                      </p:cBhvr>
                                    </p:animEffect>
                                    <p:set>
                                      <p:cBhvr>
                                        <p:cTn id="167" dur="1" fill="hold">
                                          <p:stCondLst>
                                            <p:cond delay="2999"/>
                                          </p:stCondLst>
                                        </p:cTn>
                                        <p:tgtEl>
                                          <p:spTgt spid="6"/>
                                        </p:tgtEl>
                                        <p:attrNameLst>
                                          <p:attrName>style.visibility</p:attrName>
                                        </p:attrNameLst>
                                      </p:cBhvr>
                                      <p:to>
                                        <p:strVal val="hidden"/>
                                      </p:to>
                                    </p:set>
                                  </p:childTnLst>
                                </p:cTn>
                              </p:par>
                              <p:par>
                                <p:cTn id="168" presetID="13" presetClass="exit" presetSubtype="16" fill="hold" grpId="4" nodeType="withEffect">
                                  <p:stCondLst>
                                    <p:cond delay="0"/>
                                  </p:stCondLst>
                                  <p:childTnLst>
                                    <p:animEffect transition="out" filter="plus(in)">
                                      <p:cBhvr>
                                        <p:cTn id="169" dur="3000"/>
                                        <p:tgtEl>
                                          <p:spTgt spid="7"/>
                                        </p:tgtEl>
                                      </p:cBhvr>
                                    </p:animEffect>
                                    <p:set>
                                      <p:cBhvr>
                                        <p:cTn id="170" dur="1" fill="hold">
                                          <p:stCondLst>
                                            <p:cond delay="2999"/>
                                          </p:stCondLst>
                                        </p:cTn>
                                        <p:tgtEl>
                                          <p:spTgt spid="7"/>
                                        </p:tgtEl>
                                        <p:attrNameLst>
                                          <p:attrName>style.visibility</p:attrName>
                                        </p:attrNameLst>
                                      </p:cBhvr>
                                      <p:to>
                                        <p:strVal val="hidden"/>
                                      </p:to>
                                    </p:set>
                                  </p:childTnLst>
                                </p:cTn>
                              </p:par>
                              <p:par>
                                <p:cTn id="171" presetID="13" presetClass="exit" presetSubtype="16" fill="hold" grpId="4" nodeType="withEffect">
                                  <p:stCondLst>
                                    <p:cond delay="0"/>
                                  </p:stCondLst>
                                  <p:childTnLst>
                                    <p:animEffect transition="out" filter="plus(in)">
                                      <p:cBhvr>
                                        <p:cTn id="172" dur="3000"/>
                                        <p:tgtEl>
                                          <p:spTgt spid="9"/>
                                        </p:tgtEl>
                                      </p:cBhvr>
                                    </p:animEffect>
                                    <p:set>
                                      <p:cBhvr>
                                        <p:cTn id="173" dur="1" fill="hold">
                                          <p:stCondLst>
                                            <p:cond delay="2999"/>
                                          </p:stCondLst>
                                        </p:cTn>
                                        <p:tgtEl>
                                          <p:spTgt spid="9"/>
                                        </p:tgtEl>
                                        <p:attrNameLst>
                                          <p:attrName>style.visibility</p:attrName>
                                        </p:attrNameLst>
                                      </p:cBhvr>
                                      <p:to>
                                        <p:strVal val="hidden"/>
                                      </p:to>
                                    </p:set>
                                  </p:childTnLst>
                                </p:cTn>
                              </p:par>
                              <p:par>
                                <p:cTn id="174" presetID="13" presetClass="exit" presetSubtype="16" fill="hold" grpId="4" nodeType="withEffect">
                                  <p:stCondLst>
                                    <p:cond delay="0"/>
                                  </p:stCondLst>
                                  <p:childTnLst>
                                    <p:animEffect transition="out" filter="plus(in)">
                                      <p:cBhvr>
                                        <p:cTn id="175" dur="3000"/>
                                        <p:tgtEl>
                                          <p:spTgt spid="11"/>
                                        </p:tgtEl>
                                      </p:cBhvr>
                                    </p:animEffect>
                                    <p:set>
                                      <p:cBhvr>
                                        <p:cTn id="176" dur="1" fill="hold">
                                          <p:stCondLst>
                                            <p:cond delay="2999"/>
                                          </p:stCondLst>
                                        </p:cTn>
                                        <p:tgtEl>
                                          <p:spTgt spid="11"/>
                                        </p:tgtEl>
                                        <p:attrNameLst>
                                          <p:attrName>style.visibility</p:attrName>
                                        </p:attrNameLst>
                                      </p:cBhvr>
                                      <p:to>
                                        <p:strVal val="hidden"/>
                                      </p:to>
                                    </p:set>
                                  </p:childTnLst>
                                </p:cTn>
                              </p:par>
                              <p:par>
                                <p:cTn id="177" presetID="13" presetClass="exit" presetSubtype="16" fill="hold" grpId="4" nodeType="withEffect">
                                  <p:stCondLst>
                                    <p:cond delay="0"/>
                                  </p:stCondLst>
                                  <p:childTnLst>
                                    <p:animEffect transition="out" filter="plus(in)">
                                      <p:cBhvr>
                                        <p:cTn id="178" dur="3000"/>
                                        <p:tgtEl>
                                          <p:spTgt spid="13"/>
                                        </p:tgtEl>
                                      </p:cBhvr>
                                    </p:animEffect>
                                    <p:set>
                                      <p:cBhvr>
                                        <p:cTn id="179" dur="1" fill="hold">
                                          <p:stCondLst>
                                            <p:cond delay="2999"/>
                                          </p:stCondLst>
                                        </p:cTn>
                                        <p:tgtEl>
                                          <p:spTgt spid="13"/>
                                        </p:tgtEl>
                                        <p:attrNameLst>
                                          <p:attrName>style.visibility</p:attrName>
                                        </p:attrNameLst>
                                      </p:cBhvr>
                                      <p:to>
                                        <p:strVal val="hidden"/>
                                      </p:to>
                                    </p:set>
                                  </p:childTnLst>
                                </p:cTn>
                              </p:par>
                              <p:par>
                                <p:cTn id="180" presetID="13" presetClass="exit" presetSubtype="16" fill="hold" grpId="4" nodeType="withEffect">
                                  <p:stCondLst>
                                    <p:cond delay="0"/>
                                  </p:stCondLst>
                                  <p:childTnLst>
                                    <p:animEffect transition="out" filter="plus(in)">
                                      <p:cBhvr>
                                        <p:cTn id="181" dur="3000"/>
                                        <p:tgtEl>
                                          <p:spTgt spid="15"/>
                                        </p:tgtEl>
                                      </p:cBhvr>
                                    </p:animEffect>
                                    <p:set>
                                      <p:cBhvr>
                                        <p:cTn id="182" dur="1" fill="hold">
                                          <p:stCondLst>
                                            <p:cond delay="2999"/>
                                          </p:stCondLst>
                                        </p:cTn>
                                        <p:tgtEl>
                                          <p:spTgt spid="15"/>
                                        </p:tgtEl>
                                        <p:attrNameLst>
                                          <p:attrName>style.visibility</p:attrName>
                                        </p:attrNameLst>
                                      </p:cBhvr>
                                      <p:to>
                                        <p:strVal val="hidden"/>
                                      </p:to>
                                    </p:set>
                                  </p:childTnLst>
                                </p:cTn>
                              </p:par>
                              <p:par>
                                <p:cTn id="183" presetID="13" presetClass="exit" presetSubtype="16" fill="hold" grpId="4" nodeType="withEffect">
                                  <p:stCondLst>
                                    <p:cond delay="0"/>
                                  </p:stCondLst>
                                  <p:childTnLst>
                                    <p:animEffect transition="out" filter="plus(in)">
                                      <p:cBhvr>
                                        <p:cTn id="184" dur="3000"/>
                                        <p:tgtEl>
                                          <p:spTgt spid="5"/>
                                        </p:tgtEl>
                                      </p:cBhvr>
                                    </p:animEffect>
                                    <p:set>
                                      <p:cBhvr>
                                        <p:cTn id="185" dur="1" fill="hold">
                                          <p:stCondLst>
                                            <p:cond delay="2999"/>
                                          </p:stCondLst>
                                        </p:cTn>
                                        <p:tgtEl>
                                          <p:spTgt spid="5"/>
                                        </p:tgtEl>
                                        <p:attrNameLst>
                                          <p:attrName>style.visibility</p:attrName>
                                        </p:attrNameLst>
                                      </p:cBhvr>
                                      <p:to>
                                        <p:strVal val="hidden"/>
                                      </p:to>
                                    </p:set>
                                  </p:childTnLst>
                                </p:cTn>
                              </p:par>
                              <p:par>
                                <p:cTn id="186" presetID="13" presetClass="exit" presetSubtype="16" fill="hold" grpId="4" nodeType="withEffect">
                                  <p:stCondLst>
                                    <p:cond delay="0"/>
                                  </p:stCondLst>
                                  <p:childTnLst>
                                    <p:animEffect transition="out" filter="plus(in)">
                                      <p:cBhvr>
                                        <p:cTn id="187" dur="3000"/>
                                        <p:tgtEl>
                                          <p:spTgt spid="8"/>
                                        </p:tgtEl>
                                      </p:cBhvr>
                                    </p:animEffect>
                                    <p:set>
                                      <p:cBhvr>
                                        <p:cTn id="188" dur="1" fill="hold">
                                          <p:stCondLst>
                                            <p:cond delay="2999"/>
                                          </p:stCondLst>
                                        </p:cTn>
                                        <p:tgtEl>
                                          <p:spTgt spid="8"/>
                                        </p:tgtEl>
                                        <p:attrNameLst>
                                          <p:attrName>style.visibility</p:attrName>
                                        </p:attrNameLst>
                                      </p:cBhvr>
                                      <p:to>
                                        <p:strVal val="hidden"/>
                                      </p:to>
                                    </p:set>
                                  </p:childTnLst>
                                </p:cTn>
                              </p:par>
                              <p:par>
                                <p:cTn id="189" presetID="13" presetClass="exit" presetSubtype="16" fill="hold" grpId="4" nodeType="withEffect">
                                  <p:stCondLst>
                                    <p:cond delay="0"/>
                                  </p:stCondLst>
                                  <p:childTnLst>
                                    <p:animEffect transition="out" filter="plus(in)">
                                      <p:cBhvr>
                                        <p:cTn id="190" dur="3000"/>
                                        <p:tgtEl>
                                          <p:spTgt spid="10"/>
                                        </p:tgtEl>
                                      </p:cBhvr>
                                    </p:animEffect>
                                    <p:set>
                                      <p:cBhvr>
                                        <p:cTn id="191" dur="1" fill="hold">
                                          <p:stCondLst>
                                            <p:cond delay="2999"/>
                                          </p:stCondLst>
                                        </p:cTn>
                                        <p:tgtEl>
                                          <p:spTgt spid="10"/>
                                        </p:tgtEl>
                                        <p:attrNameLst>
                                          <p:attrName>style.visibility</p:attrName>
                                        </p:attrNameLst>
                                      </p:cBhvr>
                                      <p:to>
                                        <p:strVal val="hidden"/>
                                      </p:to>
                                    </p:set>
                                  </p:childTnLst>
                                </p:cTn>
                              </p:par>
                              <p:par>
                                <p:cTn id="192" presetID="13" presetClass="exit" presetSubtype="16" fill="hold" grpId="4" nodeType="withEffect">
                                  <p:stCondLst>
                                    <p:cond delay="0"/>
                                  </p:stCondLst>
                                  <p:childTnLst>
                                    <p:animEffect transition="out" filter="plus(in)">
                                      <p:cBhvr>
                                        <p:cTn id="193" dur="3000"/>
                                        <p:tgtEl>
                                          <p:spTgt spid="12"/>
                                        </p:tgtEl>
                                      </p:cBhvr>
                                    </p:animEffect>
                                    <p:set>
                                      <p:cBhvr>
                                        <p:cTn id="194" dur="1" fill="hold">
                                          <p:stCondLst>
                                            <p:cond delay="2999"/>
                                          </p:stCondLst>
                                        </p:cTn>
                                        <p:tgtEl>
                                          <p:spTgt spid="12"/>
                                        </p:tgtEl>
                                        <p:attrNameLst>
                                          <p:attrName>style.visibility</p:attrName>
                                        </p:attrNameLst>
                                      </p:cBhvr>
                                      <p:to>
                                        <p:strVal val="hidden"/>
                                      </p:to>
                                    </p:set>
                                  </p:childTnLst>
                                </p:cTn>
                              </p:par>
                              <p:par>
                                <p:cTn id="195" presetID="13" presetClass="exit" presetSubtype="16" fill="hold" grpId="4" nodeType="withEffect">
                                  <p:stCondLst>
                                    <p:cond delay="0"/>
                                  </p:stCondLst>
                                  <p:childTnLst>
                                    <p:animEffect transition="out" filter="plus(in)">
                                      <p:cBhvr>
                                        <p:cTn id="196" dur="3000"/>
                                        <p:tgtEl>
                                          <p:spTgt spid="14"/>
                                        </p:tgtEl>
                                      </p:cBhvr>
                                    </p:animEffect>
                                    <p:set>
                                      <p:cBhvr>
                                        <p:cTn id="197" dur="1" fill="hold">
                                          <p:stCondLst>
                                            <p:cond delay="2999"/>
                                          </p:stCondLst>
                                        </p:cTn>
                                        <p:tgtEl>
                                          <p:spTgt spid="14"/>
                                        </p:tgtEl>
                                        <p:attrNameLst>
                                          <p:attrName>style.visibility</p:attrName>
                                        </p:attrNameLst>
                                      </p:cBhvr>
                                      <p:to>
                                        <p:strVal val="hidden"/>
                                      </p:to>
                                    </p:set>
                                  </p:childTnLst>
                                </p:cTn>
                              </p:par>
                              <p:par>
                                <p:cTn id="198" presetID="13" presetClass="exit" presetSubtype="16" fill="hold" grpId="4" nodeType="withEffect">
                                  <p:stCondLst>
                                    <p:cond delay="0"/>
                                  </p:stCondLst>
                                  <p:childTnLst>
                                    <p:animEffect transition="out" filter="plus(in)">
                                      <p:cBhvr>
                                        <p:cTn id="199" dur="3000"/>
                                        <p:tgtEl>
                                          <p:spTgt spid="16"/>
                                        </p:tgtEl>
                                      </p:cBhvr>
                                    </p:animEffect>
                                    <p:set>
                                      <p:cBhvr>
                                        <p:cTn id="200" dur="1" fill="hold">
                                          <p:stCondLst>
                                            <p:cond delay="2999"/>
                                          </p:stCondLst>
                                        </p:cTn>
                                        <p:tgtEl>
                                          <p:spTgt spid="16"/>
                                        </p:tgtEl>
                                        <p:attrNameLst>
                                          <p:attrName>style.visibility</p:attrName>
                                        </p:attrNameLst>
                                      </p:cBhvr>
                                      <p:to>
                                        <p:strVal val="hidden"/>
                                      </p:to>
                                    </p:set>
                                  </p:childTnLst>
                                </p:cTn>
                              </p:par>
                              <p:par>
                                <p:cTn id="201" presetID="17" presetClass="entr" presetSubtype="10"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fltVal val="0"/>
                                          </p:val>
                                        </p:tav>
                                        <p:tav tm="100000">
                                          <p:val>
                                            <p:strVal val="#ppt_w"/>
                                          </p:val>
                                        </p:tav>
                                      </p:tavLst>
                                    </p:anim>
                                    <p:anim calcmode="lin" valueType="num">
                                      <p:cBhvr>
                                        <p:cTn id="204" dur="3000" fill="hold"/>
                                        <p:tgtEl>
                                          <p:spTgt spid="4"/>
                                        </p:tgtEl>
                                        <p:attrNameLst>
                                          <p:attrName>ppt_h</p:attrName>
                                        </p:attrNameLst>
                                      </p:cBhvr>
                                      <p:tavLst>
                                        <p:tav tm="0">
                                          <p:val>
                                            <p:strVal val="#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02E04"/>
          </a:solidFill>
        </p:spPr>
        <p:txBody>
          <a:bodyPr/>
          <a:lstStyle/>
          <a:p>
            <a:endParaRPr lang="es-ES" dirty="0"/>
          </a:p>
        </p:txBody>
      </p:sp>
      <p:pic>
        <p:nvPicPr>
          <p:cNvPr id="4" name="3 Imagen" descr="2048 (11).jpg"/>
          <p:cNvPicPr>
            <a:picLocks noChangeAspect="1"/>
          </p:cNvPicPr>
          <p:nvPr/>
        </p:nvPicPr>
        <p:blipFill>
          <a:blip r:embed="rId2"/>
          <a:stretch>
            <a:fillRect/>
          </a:stretch>
        </p:blipFill>
        <p:spPr>
          <a:xfrm>
            <a:off x="-8929" y="0"/>
            <a:ext cx="9152929" cy="6858000"/>
          </a:xfrm>
          <a:prstGeom prst="rect">
            <a:avLst/>
          </a:prstGeom>
        </p:spPr>
      </p:pic>
      <p:sp>
        <p:nvSpPr>
          <p:cNvPr id="6" name="5 Onda"/>
          <p:cNvSpPr/>
          <p:nvPr/>
        </p:nvSpPr>
        <p:spPr>
          <a:xfrm rot="10800000">
            <a:off x="0" y="0"/>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0800000">
            <a:off x="1714480" y="0"/>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0800000">
            <a:off x="3428992" y="0"/>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0800000">
            <a:off x="5143504" y="0"/>
            <a:ext cx="221457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0800000">
            <a:off x="6929454" y="0"/>
            <a:ext cx="2214546"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0800000">
            <a:off x="0" y="1285860"/>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0800000">
            <a:off x="1714480" y="1285860"/>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0800000">
            <a:off x="3428992" y="1285860"/>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0800000">
            <a:off x="5143504" y="1285860"/>
            <a:ext cx="221457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0800000">
            <a:off x="6929454" y="1285860"/>
            <a:ext cx="2214546"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0800000">
            <a:off x="0" y="5929306"/>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0800000">
            <a:off x="1714480" y="5929306"/>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10800000">
            <a:off x="3428992" y="5929306"/>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10800000">
            <a:off x="5143504" y="5929306"/>
            <a:ext cx="221457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0800000">
            <a:off x="6929454" y="5929306"/>
            <a:ext cx="2214546"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10800000">
            <a:off x="0" y="4786322"/>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10800000">
            <a:off x="1714480" y="4786322"/>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10800000">
            <a:off x="3428992" y="4786322"/>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0800000">
            <a:off x="5143504" y="4786322"/>
            <a:ext cx="221457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10800000">
            <a:off x="6929454" y="4786322"/>
            <a:ext cx="2214546"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10800000">
            <a:off x="0" y="2357430"/>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10800000">
            <a:off x="1714480" y="2357430"/>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10800000">
            <a:off x="3428992" y="2357430"/>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10800000">
            <a:off x="5143504" y="2357430"/>
            <a:ext cx="221457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10800000">
            <a:off x="6929454" y="2357430"/>
            <a:ext cx="2214546"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10800000">
            <a:off x="0" y="3714752"/>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10800000">
            <a:off x="1714480" y="3714752"/>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10800000">
            <a:off x="3428992" y="3714752"/>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10800000">
            <a:off x="5143504" y="3714752"/>
            <a:ext cx="221457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10800000">
            <a:off x="6929454" y="3714752"/>
            <a:ext cx="2214546"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0" y="0"/>
            <a:ext cx="9144000" cy="735809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6"/>
                                        </p:tgtEl>
                                        <p:attrNameLst>
                                          <p:attrName>style.opacity</p:attrName>
                                        </p:attrNameLst>
                                      </p:cBhvr>
                                      <p:to>
                                        <p:strVal val="0"/>
                                      </p:to>
                                    </p:set>
                                    <p:animEffect filter="image" prLst="opacity: 0">
                                      <p:cBhvr rctx="IE">
                                        <p:cTn id="7" dur="indefinite"/>
                                        <p:tgtEl>
                                          <p:spTgt spid="3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3000" fill="hold"/>
                                        <p:tgtEl>
                                          <p:spTgt spid="21"/>
                                        </p:tgtEl>
                                        <p:attrNameLst>
                                          <p:attrName>ppt_x</p:attrName>
                                        </p:attrNameLst>
                                      </p:cBhvr>
                                      <p:tavLst>
                                        <p:tav tm="0">
                                          <p:val>
                                            <p:strVal val="0-#ppt_w/2"/>
                                          </p:val>
                                        </p:tav>
                                        <p:tav tm="100000">
                                          <p:val>
                                            <p:strVal val="#ppt_x"/>
                                          </p:val>
                                        </p:tav>
                                      </p:tavLst>
                                    </p:anim>
                                    <p:anim calcmode="lin" valueType="num">
                                      <p:cBhvr additive="base">
                                        <p:cTn id="51" dur="3000" fill="hold"/>
                                        <p:tgtEl>
                                          <p:spTgt spid="21"/>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additive="base">
                                        <p:cTn id="54" dur="3000" fill="hold"/>
                                        <p:tgtEl>
                                          <p:spTgt spid="22"/>
                                        </p:tgtEl>
                                        <p:attrNameLst>
                                          <p:attrName>ppt_x</p:attrName>
                                        </p:attrNameLst>
                                      </p:cBhvr>
                                      <p:tavLst>
                                        <p:tav tm="0">
                                          <p:val>
                                            <p:strVal val="0-#ppt_w/2"/>
                                          </p:val>
                                        </p:tav>
                                        <p:tav tm="100000">
                                          <p:val>
                                            <p:strVal val="#ppt_x"/>
                                          </p:val>
                                        </p:tav>
                                      </p:tavLst>
                                    </p:anim>
                                    <p:anim calcmode="lin" valueType="num">
                                      <p:cBhvr additive="base">
                                        <p:cTn id="55" dur="3000" fill="hold"/>
                                        <p:tgtEl>
                                          <p:spTgt spid="22"/>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3000" fill="hold"/>
                                        <p:tgtEl>
                                          <p:spTgt spid="23"/>
                                        </p:tgtEl>
                                        <p:attrNameLst>
                                          <p:attrName>ppt_x</p:attrName>
                                        </p:attrNameLst>
                                      </p:cBhvr>
                                      <p:tavLst>
                                        <p:tav tm="0">
                                          <p:val>
                                            <p:strVal val="0-#ppt_w/2"/>
                                          </p:val>
                                        </p:tav>
                                        <p:tav tm="100000">
                                          <p:val>
                                            <p:strVal val="#ppt_x"/>
                                          </p:val>
                                        </p:tav>
                                      </p:tavLst>
                                    </p:anim>
                                    <p:anim calcmode="lin" valueType="num">
                                      <p:cBhvr additive="base">
                                        <p:cTn id="59" dur="3000" fill="hold"/>
                                        <p:tgtEl>
                                          <p:spTgt spid="23"/>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3000" fill="hold"/>
                                        <p:tgtEl>
                                          <p:spTgt spid="24"/>
                                        </p:tgtEl>
                                        <p:attrNameLst>
                                          <p:attrName>ppt_x</p:attrName>
                                        </p:attrNameLst>
                                      </p:cBhvr>
                                      <p:tavLst>
                                        <p:tav tm="0">
                                          <p:val>
                                            <p:strVal val="0-#ppt_w/2"/>
                                          </p:val>
                                        </p:tav>
                                        <p:tav tm="100000">
                                          <p:val>
                                            <p:strVal val="#ppt_x"/>
                                          </p:val>
                                        </p:tav>
                                      </p:tavLst>
                                    </p:anim>
                                    <p:anim calcmode="lin" valueType="num">
                                      <p:cBhvr additive="base">
                                        <p:cTn id="63" dur="3000" fill="hold"/>
                                        <p:tgtEl>
                                          <p:spTgt spid="2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3000" fill="hold"/>
                                        <p:tgtEl>
                                          <p:spTgt spid="25"/>
                                        </p:tgtEl>
                                        <p:attrNameLst>
                                          <p:attrName>ppt_x</p:attrName>
                                        </p:attrNameLst>
                                      </p:cBhvr>
                                      <p:tavLst>
                                        <p:tav tm="0">
                                          <p:val>
                                            <p:strVal val="0-#ppt_w/2"/>
                                          </p:val>
                                        </p:tav>
                                        <p:tav tm="100000">
                                          <p:val>
                                            <p:strVal val="#ppt_x"/>
                                          </p:val>
                                        </p:tav>
                                      </p:tavLst>
                                    </p:anim>
                                    <p:anim calcmode="lin" valueType="num">
                                      <p:cBhvr additive="base">
                                        <p:cTn id="67" dur="3000" fill="hold"/>
                                        <p:tgtEl>
                                          <p:spTgt spid="25"/>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6"/>
                                        </p:tgtEl>
                                        <p:attrNameLst>
                                          <p:attrName>style.visibility</p:attrName>
                                        </p:attrNameLst>
                                      </p:cBhvr>
                                      <p:to>
                                        <p:strVal val="visible"/>
                                      </p:to>
                                    </p:set>
                                    <p:anim calcmode="lin" valueType="num">
                                      <p:cBhvr additive="base">
                                        <p:cTn id="70" dur="3000" fill="hold"/>
                                        <p:tgtEl>
                                          <p:spTgt spid="26"/>
                                        </p:tgtEl>
                                        <p:attrNameLst>
                                          <p:attrName>ppt_x</p:attrName>
                                        </p:attrNameLst>
                                      </p:cBhvr>
                                      <p:tavLst>
                                        <p:tav tm="0">
                                          <p:val>
                                            <p:strVal val="0-#ppt_w/2"/>
                                          </p:val>
                                        </p:tav>
                                        <p:tav tm="100000">
                                          <p:val>
                                            <p:strVal val="#ppt_x"/>
                                          </p:val>
                                        </p:tav>
                                      </p:tavLst>
                                    </p:anim>
                                    <p:anim calcmode="lin" valueType="num">
                                      <p:cBhvr additive="base">
                                        <p:cTn id="71" dur="3000" fill="hold"/>
                                        <p:tgtEl>
                                          <p:spTgt spid="26"/>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7"/>
                                        </p:tgtEl>
                                        <p:attrNameLst>
                                          <p:attrName>style.visibility</p:attrName>
                                        </p:attrNameLst>
                                      </p:cBhvr>
                                      <p:to>
                                        <p:strVal val="visible"/>
                                      </p:to>
                                    </p:set>
                                    <p:anim calcmode="lin" valueType="num">
                                      <p:cBhvr additive="base">
                                        <p:cTn id="74" dur="3000" fill="hold"/>
                                        <p:tgtEl>
                                          <p:spTgt spid="27"/>
                                        </p:tgtEl>
                                        <p:attrNameLst>
                                          <p:attrName>ppt_x</p:attrName>
                                        </p:attrNameLst>
                                      </p:cBhvr>
                                      <p:tavLst>
                                        <p:tav tm="0">
                                          <p:val>
                                            <p:strVal val="0-#ppt_w/2"/>
                                          </p:val>
                                        </p:tav>
                                        <p:tav tm="100000">
                                          <p:val>
                                            <p:strVal val="#ppt_x"/>
                                          </p:val>
                                        </p:tav>
                                      </p:tavLst>
                                    </p:anim>
                                    <p:anim calcmode="lin" valueType="num">
                                      <p:cBhvr additive="base">
                                        <p:cTn id="75" dur="3000" fill="hold"/>
                                        <p:tgtEl>
                                          <p:spTgt spid="27"/>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3000" fill="hold"/>
                                        <p:tgtEl>
                                          <p:spTgt spid="28"/>
                                        </p:tgtEl>
                                        <p:attrNameLst>
                                          <p:attrName>ppt_x</p:attrName>
                                        </p:attrNameLst>
                                      </p:cBhvr>
                                      <p:tavLst>
                                        <p:tav tm="0">
                                          <p:val>
                                            <p:strVal val="0-#ppt_w/2"/>
                                          </p:val>
                                        </p:tav>
                                        <p:tav tm="100000">
                                          <p:val>
                                            <p:strVal val="#ppt_x"/>
                                          </p:val>
                                        </p:tav>
                                      </p:tavLst>
                                    </p:anim>
                                    <p:anim calcmode="lin" valueType="num">
                                      <p:cBhvr additive="base">
                                        <p:cTn id="79" dur="3000" fill="hold"/>
                                        <p:tgtEl>
                                          <p:spTgt spid="28"/>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3000" fill="hold"/>
                                        <p:tgtEl>
                                          <p:spTgt spid="29"/>
                                        </p:tgtEl>
                                        <p:attrNameLst>
                                          <p:attrName>ppt_x</p:attrName>
                                        </p:attrNameLst>
                                      </p:cBhvr>
                                      <p:tavLst>
                                        <p:tav tm="0">
                                          <p:val>
                                            <p:strVal val="0-#ppt_w/2"/>
                                          </p:val>
                                        </p:tav>
                                        <p:tav tm="100000">
                                          <p:val>
                                            <p:strVal val="#ppt_x"/>
                                          </p:val>
                                        </p:tav>
                                      </p:tavLst>
                                    </p:anim>
                                    <p:anim calcmode="lin" valueType="num">
                                      <p:cBhvr additive="base">
                                        <p:cTn id="83" dur="3000" fill="hold"/>
                                        <p:tgtEl>
                                          <p:spTgt spid="29"/>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3000" fill="hold"/>
                                        <p:tgtEl>
                                          <p:spTgt spid="30"/>
                                        </p:tgtEl>
                                        <p:attrNameLst>
                                          <p:attrName>ppt_x</p:attrName>
                                        </p:attrNameLst>
                                      </p:cBhvr>
                                      <p:tavLst>
                                        <p:tav tm="0">
                                          <p:val>
                                            <p:strVal val="0-#ppt_w/2"/>
                                          </p:val>
                                        </p:tav>
                                        <p:tav tm="100000">
                                          <p:val>
                                            <p:strVal val="#ppt_x"/>
                                          </p:val>
                                        </p:tav>
                                      </p:tavLst>
                                    </p:anim>
                                    <p:anim calcmode="lin" valueType="num">
                                      <p:cBhvr additive="base">
                                        <p:cTn id="87" dur="3000" fill="hold"/>
                                        <p:tgtEl>
                                          <p:spTgt spid="30"/>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 calcmode="lin" valueType="num">
                                      <p:cBhvr additive="base">
                                        <p:cTn id="90" dur="3000" fill="hold"/>
                                        <p:tgtEl>
                                          <p:spTgt spid="31"/>
                                        </p:tgtEl>
                                        <p:attrNameLst>
                                          <p:attrName>ppt_x</p:attrName>
                                        </p:attrNameLst>
                                      </p:cBhvr>
                                      <p:tavLst>
                                        <p:tav tm="0">
                                          <p:val>
                                            <p:strVal val="0-#ppt_w/2"/>
                                          </p:val>
                                        </p:tav>
                                        <p:tav tm="100000">
                                          <p:val>
                                            <p:strVal val="#ppt_x"/>
                                          </p:val>
                                        </p:tav>
                                      </p:tavLst>
                                    </p:anim>
                                    <p:anim calcmode="lin" valueType="num">
                                      <p:cBhvr additive="base">
                                        <p:cTn id="91" dur="3000" fill="hold"/>
                                        <p:tgtEl>
                                          <p:spTgt spid="31"/>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additive="base">
                                        <p:cTn id="94" dur="3000" fill="hold"/>
                                        <p:tgtEl>
                                          <p:spTgt spid="32"/>
                                        </p:tgtEl>
                                        <p:attrNameLst>
                                          <p:attrName>ppt_x</p:attrName>
                                        </p:attrNameLst>
                                      </p:cBhvr>
                                      <p:tavLst>
                                        <p:tav tm="0">
                                          <p:val>
                                            <p:strVal val="0-#ppt_w/2"/>
                                          </p:val>
                                        </p:tav>
                                        <p:tav tm="100000">
                                          <p:val>
                                            <p:strVal val="#ppt_x"/>
                                          </p:val>
                                        </p:tav>
                                      </p:tavLst>
                                    </p:anim>
                                    <p:anim calcmode="lin" valueType="num">
                                      <p:cBhvr additive="base">
                                        <p:cTn id="95" dur="3000" fill="hold"/>
                                        <p:tgtEl>
                                          <p:spTgt spid="32"/>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33"/>
                                        </p:tgtEl>
                                        <p:attrNameLst>
                                          <p:attrName>style.visibility</p:attrName>
                                        </p:attrNameLst>
                                      </p:cBhvr>
                                      <p:to>
                                        <p:strVal val="visible"/>
                                      </p:to>
                                    </p:set>
                                    <p:anim calcmode="lin" valueType="num">
                                      <p:cBhvr additive="base">
                                        <p:cTn id="98" dur="3000" fill="hold"/>
                                        <p:tgtEl>
                                          <p:spTgt spid="33"/>
                                        </p:tgtEl>
                                        <p:attrNameLst>
                                          <p:attrName>ppt_x</p:attrName>
                                        </p:attrNameLst>
                                      </p:cBhvr>
                                      <p:tavLst>
                                        <p:tav tm="0">
                                          <p:val>
                                            <p:strVal val="0-#ppt_w/2"/>
                                          </p:val>
                                        </p:tav>
                                        <p:tav tm="100000">
                                          <p:val>
                                            <p:strVal val="#ppt_x"/>
                                          </p:val>
                                        </p:tav>
                                      </p:tavLst>
                                    </p:anim>
                                    <p:anim calcmode="lin" valueType="num">
                                      <p:cBhvr additive="base">
                                        <p:cTn id="99" dur="3000" fill="hold"/>
                                        <p:tgtEl>
                                          <p:spTgt spid="33"/>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3000" fill="hold"/>
                                        <p:tgtEl>
                                          <p:spTgt spid="34"/>
                                        </p:tgtEl>
                                        <p:attrNameLst>
                                          <p:attrName>ppt_x</p:attrName>
                                        </p:attrNameLst>
                                      </p:cBhvr>
                                      <p:tavLst>
                                        <p:tav tm="0">
                                          <p:val>
                                            <p:strVal val="0-#ppt_w/2"/>
                                          </p:val>
                                        </p:tav>
                                        <p:tav tm="100000">
                                          <p:val>
                                            <p:strVal val="#ppt_x"/>
                                          </p:val>
                                        </p:tav>
                                      </p:tavLst>
                                    </p:anim>
                                    <p:anim calcmode="lin" valueType="num">
                                      <p:cBhvr additive="base">
                                        <p:cTn id="103" dur="3000" fill="hold"/>
                                        <p:tgtEl>
                                          <p:spTgt spid="34"/>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additive="base">
                                        <p:cTn id="106" dur="3000" fill="hold"/>
                                        <p:tgtEl>
                                          <p:spTgt spid="35"/>
                                        </p:tgtEl>
                                        <p:attrNameLst>
                                          <p:attrName>ppt_x</p:attrName>
                                        </p:attrNameLst>
                                      </p:cBhvr>
                                      <p:tavLst>
                                        <p:tav tm="0">
                                          <p:val>
                                            <p:strVal val="0-#ppt_w/2"/>
                                          </p:val>
                                        </p:tav>
                                        <p:tav tm="100000">
                                          <p:val>
                                            <p:strVal val="#ppt_x"/>
                                          </p:val>
                                        </p:tav>
                                      </p:tavLst>
                                    </p:anim>
                                    <p:anim calcmode="lin" valueType="num">
                                      <p:cBhvr additive="base">
                                        <p:cTn id="107" dur="3000" fill="hold"/>
                                        <p:tgtEl>
                                          <p:spTgt spid="35"/>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additive="base">
                                        <p:cTn id="110" dur="3000" fill="hold"/>
                                        <p:tgtEl>
                                          <p:spTgt spid="16"/>
                                        </p:tgtEl>
                                        <p:attrNameLst>
                                          <p:attrName>ppt_x</p:attrName>
                                        </p:attrNameLst>
                                      </p:cBhvr>
                                      <p:tavLst>
                                        <p:tav tm="0">
                                          <p:val>
                                            <p:strVal val="0-#ppt_w/2"/>
                                          </p:val>
                                        </p:tav>
                                        <p:tav tm="100000">
                                          <p:val>
                                            <p:strVal val="#ppt_x"/>
                                          </p:val>
                                        </p:tav>
                                      </p:tavLst>
                                    </p:anim>
                                    <p:anim calcmode="lin" valueType="num">
                                      <p:cBhvr additive="base">
                                        <p:cTn id="111" dur="3000" fill="hold"/>
                                        <p:tgtEl>
                                          <p:spTgt spid="16"/>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17"/>
                                        </p:tgtEl>
                                        <p:attrNameLst>
                                          <p:attrName>style.visibility</p:attrName>
                                        </p:attrNameLst>
                                      </p:cBhvr>
                                      <p:to>
                                        <p:strVal val="visible"/>
                                      </p:to>
                                    </p:set>
                                    <p:anim calcmode="lin" valueType="num">
                                      <p:cBhvr additive="base">
                                        <p:cTn id="114" dur="3000" fill="hold"/>
                                        <p:tgtEl>
                                          <p:spTgt spid="17"/>
                                        </p:tgtEl>
                                        <p:attrNameLst>
                                          <p:attrName>ppt_x</p:attrName>
                                        </p:attrNameLst>
                                      </p:cBhvr>
                                      <p:tavLst>
                                        <p:tav tm="0">
                                          <p:val>
                                            <p:strVal val="0-#ppt_w/2"/>
                                          </p:val>
                                        </p:tav>
                                        <p:tav tm="100000">
                                          <p:val>
                                            <p:strVal val="#ppt_x"/>
                                          </p:val>
                                        </p:tav>
                                      </p:tavLst>
                                    </p:anim>
                                    <p:anim calcmode="lin" valueType="num">
                                      <p:cBhvr additive="base">
                                        <p:cTn id="115" dur="3000" fill="hold"/>
                                        <p:tgtEl>
                                          <p:spTgt spid="17"/>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3000" fill="hold"/>
                                        <p:tgtEl>
                                          <p:spTgt spid="18"/>
                                        </p:tgtEl>
                                        <p:attrNameLst>
                                          <p:attrName>ppt_x</p:attrName>
                                        </p:attrNameLst>
                                      </p:cBhvr>
                                      <p:tavLst>
                                        <p:tav tm="0">
                                          <p:val>
                                            <p:strVal val="0-#ppt_w/2"/>
                                          </p:val>
                                        </p:tav>
                                        <p:tav tm="100000">
                                          <p:val>
                                            <p:strVal val="#ppt_x"/>
                                          </p:val>
                                        </p:tav>
                                      </p:tavLst>
                                    </p:anim>
                                    <p:anim calcmode="lin" valueType="num">
                                      <p:cBhvr additive="base">
                                        <p:cTn id="119" dur="3000" fill="hold"/>
                                        <p:tgtEl>
                                          <p:spTgt spid="18"/>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19"/>
                                        </p:tgtEl>
                                        <p:attrNameLst>
                                          <p:attrName>style.visibility</p:attrName>
                                        </p:attrNameLst>
                                      </p:cBhvr>
                                      <p:to>
                                        <p:strVal val="visible"/>
                                      </p:to>
                                    </p:set>
                                    <p:anim calcmode="lin" valueType="num">
                                      <p:cBhvr additive="base">
                                        <p:cTn id="122" dur="3000" fill="hold"/>
                                        <p:tgtEl>
                                          <p:spTgt spid="19"/>
                                        </p:tgtEl>
                                        <p:attrNameLst>
                                          <p:attrName>ppt_x</p:attrName>
                                        </p:attrNameLst>
                                      </p:cBhvr>
                                      <p:tavLst>
                                        <p:tav tm="0">
                                          <p:val>
                                            <p:strVal val="0-#ppt_w/2"/>
                                          </p:val>
                                        </p:tav>
                                        <p:tav tm="100000">
                                          <p:val>
                                            <p:strVal val="#ppt_x"/>
                                          </p:val>
                                        </p:tav>
                                      </p:tavLst>
                                    </p:anim>
                                    <p:anim calcmode="lin" valueType="num">
                                      <p:cBhvr additive="base">
                                        <p:cTn id="123" dur="3000" fill="hold"/>
                                        <p:tgtEl>
                                          <p:spTgt spid="19"/>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20"/>
                                        </p:tgtEl>
                                        <p:attrNameLst>
                                          <p:attrName>style.visibility</p:attrName>
                                        </p:attrNameLst>
                                      </p:cBhvr>
                                      <p:to>
                                        <p:strVal val="visible"/>
                                      </p:to>
                                    </p:set>
                                    <p:anim calcmode="lin" valueType="num">
                                      <p:cBhvr additive="base">
                                        <p:cTn id="126" dur="3000" fill="hold"/>
                                        <p:tgtEl>
                                          <p:spTgt spid="20"/>
                                        </p:tgtEl>
                                        <p:attrNameLst>
                                          <p:attrName>ppt_x</p:attrName>
                                        </p:attrNameLst>
                                      </p:cBhvr>
                                      <p:tavLst>
                                        <p:tav tm="0">
                                          <p:val>
                                            <p:strVal val="0-#ppt_w/2"/>
                                          </p:val>
                                        </p:tav>
                                        <p:tav tm="100000">
                                          <p:val>
                                            <p:strVal val="#ppt_x"/>
                                          </p:val>
                                        </p:tav>
                                      </p:tavLst>
                                    </p:anim>
                                    <p:anim calcmode="lin" valueType="num">
                                      <p:cBhvr additive="base">
                                        <p:cTn id="127" dur="3000" fill="hold"/>
                                        <p:tgtEl>
                                          <p:spTgt spid="20"/>
                                        </p:tgtEl>
                                        <p:attrNameLst>
                                          <p:attrName>ppt_y</p:attrName>
                                        </p:attrNameLst>
                                      </p:cBhvr>
                                      <p:tavLst>
                                        <p:tav tm="0">
                                          <p:val>
                                            <p:strVal val="#ppt_y"/>
                                          </p:val>
                                        </p:tav>
                                        <p:tav tm="100000">
                                          <p:val>
                                            <p:strVal val="#ppt_y"/>
                                          </p:val>
                                        </p:tav>
                                      </p:tavLst>
                                    </p:anim>
                                  </p:childTnLst>
                                </p:cTn>
                              </p:par>
                              <p:par>
                                <p:cTn id="128" presetID="8" presetClass="emph" presetSubtype="0" fill="hold" grpId="1" nodeType="withEffect">
                                  <p:stCondLst>
                                    <p:cond delay="0"/>
                                  </p:stCondLst>
                                  <p:childTnLst>
                                    <p:animRot by="21600000">
                                      <p:cBhvr>
                                        <p:cTn id="129" dur="3000" fill="hold"/>
                                        <p:tgtEl>
                                          <p:spTgt spid="6"/>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7"/>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8"/>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9"/>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1"/>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2"/>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3"/>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7"/>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2"/>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4"/>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6"/>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7"/>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8"/>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9"/>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31"/>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32"/>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33"/>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4"/>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0"/>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5"/>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0"/>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5"/>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0"/>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5"/>
                                        </p:tgtEl>
                                        <p:attrNameLst>
                                          <p:attrName>r</p:attrName>
                                        </p:attrNameLst>
                                      </p:cBhvr>
                                    </p:animRot>
                                  </p:childTnLst>
                                </p:cTn>
                              </p:par>
                            </p:childTnLst>
                          </p:cTn>
                        </p:par>
                        <p:par>
                          <p:cTn id="188" fill="hold">
                            <p:stCondLst>
                              <p:cond delay="3000"/>
                            </p:stCondLst>
                            <p:childTnLst>
                              <p:par>
                                <p:cTn id="189" presetID="2" presetClass="exit" presetSubtype="4" fill="hold" grpId="2" nodeType="afterEffect">
                                  <p:stCondLst>
                                    <p:cond delay="0"/>
                                  </p:stCondLst>
                                  <p:childTnLst>
                                    <p:anim calcmode="lin" valueType="num">
                                      <p:cBhvr additive="base">
                                        <p:cTn id="190" dur="3000"/>
                                        <p:tgtEl>
                                          <p:spTgt spid="6"/>
                                        </p:tgtEl>
                                        <p:attrNameLst>
                                          <p:attrName>ppt_x</p:attrName>
                                        </p:attrNameLst>
                                      </p:cBhvr>
                                      <p:tavLst>
                                        <p:tav tm="0">
                                          <p:val>
                                            <p:strVal val="ppt_x"/>
                                          </p:val>
                                        </p:tav>
                                        <p:tav tm="100000">
                                          <p:val>
                                            <p:strVal val="ppt_x"/>
                                          </p:val>
                                        </p:tav>
                                      </p:tavLst>
                                    </p:anim>
                                    <p:anim calcmode="lin" valueType="num">
                                      <p:cBhvr additive="base">
                                        <p:cTn id="191" dur="3000"/>
                                        <p:tgtEl>
                                          <p:spTgt spid="6"/>
                                        </p:tgtEl>
                                        <p:attrNameLst>
                                          <p:attrName>ppt_y</p:attrName>
                                        </p:attrNameLst>
                                      </p:cBhvr>
                                      <p:tavLst>
                                        <p:tav tm="0">
                                          <p:val>
                                            <p:strVal val="ppt_y"/>
                                          </p:val>
                                        </p:tav>
                                        <p:tav tm="100000">
                                          <p:val>
                                            <p:strVal val="1+ppt_h/2"/>
                                          </p:val>
                                        </p:tav>
                                      </p:tavLst>
                                    </p:anim>
                                    <p:set>
                                      <p:cBhvr>
                                        <p:cTn id="192" dur="1" fill="hold">
                                          <p:stCondLst>
                                            <p:cond delay="2999"/>
                                          </p:stCondLst>
                                        </p:cTn>
                                        <p:tgtEl>
                                          <p:spTgt spid="6"/>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3000"/>
                                        <p:tgtEl>
                                          <p:spTgt spid="7"/>
                                        </p:tgtEl>
                                        <p:attrNameLst>
                                          <p:attrName>ppt_x</p:attrName>
                                        </p:attrNameLst>
                                      </p:cBhvr>
                                      <p:tavLst>
                                        <p:tav tm="0">
                                          <p:val>
                                            <p:strVal val="ppt_x"/>
                                          </p:val>
                                        </p:tav>
                                        <p:tav tm="100000">
                                          <p:val>
                                            <p:strVal val="ppt_x"/>
                                          </p:val>
                                        </p:tav>
                                      </p:tavLst>
                                    </p:anim>
                                    <p:anim calcmode="lin" valueType="num">
                                      <p:cBhvr additive="base">
                                        <p:cTn id="195" dur="3000"/>
                                        <p:tgtEl>
                                          <p:spTgt spid="7"/>
                                        </p:tgtEl>
                                        <p:attrNameLst>
                                          <p:attrName>ppt_y</p:attrName>
                                        </p:attrNameLst>
                                      </p:cBhvr>
                                      <p:tavLst>
                                        <p:tav tm="0">
                                          <p:val>
                                            <p:strVal val="ppt_y"/>
                                          </p:val>
                                        </p:tav>
                                        <p:tav tm="100000">
                                          <p:val>
                                            <p:strVal val="1+ppt_h/2"/>
                                          </p:val>
                                        </p:tav>
                                      </p:tavLst>
                                    </p:anim>
                                    <p:set>
                                      <p:cBhvr>
                                        <p:cTn id="196" dur="1" fill="hold">
                                          <p:stCondLst>
                                            <p:cond delay="2999"/>
                                          </p:stCondLst>
                                        </p:cTn>
                                        <p:tgtEl>
                                          <p:spTgt spid="7"/>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ppt_x"/>
                                          </p:val>
                                        </p:tav>
                                      </p:tavLst>
                                    </p:anim>
                                    <p:anim calcmode="lin" valueType="num">
                                      <p:cBhvr additive="base">
                                        <p:cTn id="199" dur="3000"/>
                                        <p:tgtEl>
                                          <p:spTgt spid="8"/>
                                        </p:tgtEl>
                                        <p:attrNameLst>
                                          <p:attrName>ppt_y</p:attrName>
                                        </p:attrNameLst>
                                      </p:cBhvr>
                                      <p:tavLst>
                                        <p:tav tm="0">
                                          <p:val>
                                            <p:strVal val="ppt_y"/>
                                          </p:val>
                                        </p:tav>
                                        <p:tav tm="100000">
                                          <p:val>
                                            <p:strVal val="1+ppt_h/2"/>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4" fill="hold" grpId="2"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ppt_x"/>
                                          </p:val>
                                        </p:tav>
                                      </p:tavLst>
                                    </p:anim>
                                    <p:anim calcmode="lin" valueType="num">
                                      <p:cBhvr additive="base">
                                        <p:cTn id="203" dur="3000"/>
                                        <p:tgtEl>
                                          <p:spTgt spid="9"/>
                                        </p:tgtEl>
                                        <p:attrNameLst>
                                          <p:attrName>ppt_y</p:attrName>
                                        </p:attrNameLst>
                                      </p:cBhvr>
                                      <p:tavLst>
                                        <p:tav tm="0">
                                          <p:val>
                                            <p:strVal val="ppt_y"/>
                                          </p:val>
                                        </p:tav>
                                        <p:tav tm="100000">
                                          <p:val>
                                            <p:strVal val="1+ppt_h/2"/>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4" fill="hold" grpId="2" nodeType="withEffect">
                                  <p:stCondLst>
                                    <p:cond delay="0"/>
                                  </p:stCondLst>
                                  <p:childTnLst>
                                    <p:anim calcmode="lin" valueType="num">
                                      <p:cBhvr additive="base">
                                        <p:cTn id="206" dur="3000"/>
                                        <p:tgtEl>
                                          <p:spTgt spid="10"/>
                                        </p:tgtEl>
                                        <p:attrNameLst>
                                          <p:attrName>ppt_x</p:attrName>
                                        </p:attrNameLst>
                                      </p:cBhvr>
                                      <p:tavLst>
                                        <p:tav tm="0">
                                          <p:val>
                                            <p:strVal val="ppt_x"/>
                                          </p:val>
                                        </p:tav>
                                        <p:tav tm="100000">
                                          <p:val>
                                            <p:strVal val="ppt_x"/>
                                          </p:val>
                                        </p:tav>
                                      </p:tavLst>
                                    </p:anim>
                                    <p:anim calcmode="lin" valueType="num">
                                      <p:cBhvr additive="base">
                                        <p:cTn id="207" dur="3000"/>
                                        <p:tgtEl>
                                          <p:spTgt spid="10"/>
                                        </p:tgtEl>
                                        <p:attrNameLst>
                                          <p:attrName>ppt_y</p:attrName>
                                        </p:attrNameLst>
                                      </p:cBhvr>
                                      <p:tavLst>
                                        <p:tav tm="0">
                                          <p:val>
                                            <p:strVal val="ppt_y"/>
                                          </p:val>
                                        </p:tav>
                                        <p:tav tm="100000">
                                          <p:val>
                                            <p:strVal val="1+ppt_h/2"/>
                                          </p:val>
                                        </p:tav>
                                      </p:tavLst>
                                    </p:anim>
                                    <p:set>
                                      <p:cBhvr>
                                        <p:cTn id="208" dur="1" fill="hold">
                                          <p:stCondLst>
                                            <p:cond delay="2999"/>
                                          </p:stCondLst>
                                        </p:cTn>
                                        <p:tgtEl>
                                          <p:spTgt spid="10"/>
                                        </p:tgtEl>
                                        <p:attrNameLst>
                                          <p:attrName>style.visibility</p:attrName>
                                        </p:attrNameLst>
                                      </p:cBhvr>
                                      <p:to>
                                        <p:strVal val="hidden"/>
                                      </p:to>
                                    </p:set>
                                  </p:childTnLst>
                                </p:cTn>
                              </p:par>
                              <p:par>
                                <p:cTn id="209" presetID="2" presetClass="exit" presetSubtype="4" fill="hold" grpId="2" nodeType="withEffect">
                                  <p:stCondLst>
                                    <p:cond delay="0"/>
                                  </p:stCondLst>
                                  <p:childTnLst>
                                    <p:anim calcmode="lin" valueType="num">
                                      <p:cBhvr additive="base">
                                        <p:cTn id="210" dur="3000"/>
                                        <p:tgtEl>
                                          <p:spTgt spid="11"/>
                                        </p:tgtEl>
                                        <p:attrNameLst>
                                          <p:attrName>ppt_x</p:attrName>
                                        </p:attrNameLst>
                                      </p:cBhvr>
                                      <p:tavLst>
                                        <p:tav tm="0">
                                          <p:val>
                                            <p:strVal val="ppt_x"/>
                                          </p:val>
                                        </p:tav>
                                        <p:tav tm="100000">
                                          <p:val>
                                            <p:strVal val="ppt_x"/>
                                          </p:val>
                                        </p:tav>
                                      </p:tavLst>
                                    </p:anim>
                                    <p:anim calcmode="lin" valueType="num">
                                      <p:cBhvr additive="base">
                                        <p:cTn id="211" dur="3000"/>
                                        <p:tgtEl>
                                          <p:spTgt spid="11"/>
                                        </p:tgtEl>
                                        <p:attrNameLst>
                                          <p:attrName>ppt_y</p:attrName>
                                        </p:attrNameLst>
                                      </p:cBhvr>
                                      <p:tavLst>
                                        <p:tav tm="0">
                                          <p:val>
                                            <p:strVal val="ppt_y"/>
                                          </p:val>
                                        </p:tav>
                                        <p:tav tm="100000">
                                          <p:val>
                                            <p:strVal val="1+ppt_h/2"/>
                                          </p:val>
                                        </p:tav>
                                      </p:tavLst>
                                    </p:anim>
                                    <p:set>
                                      <p:cBhvr>
                                        <p:cTn id="212" dur="1" fill="hold">
                                          <p:stCondLst>
                                            <p:cond delay="2999"/>
                                          </p:stCondLst>
                                        </p:cTn>
                                        <p:tgtEl>
                                          <p:spTgt spid="11"/>
                                        </p:tgtEl>
                                        <p:attrNameLst>
                                          <p:attrName>style.visibility</p:attrName>
                                        </p:attrNameLst>
                                      </p:cBhvr>
                                      <p:to>
                                        <p:strVal val="hidden"/>
                                      </p:to>
                                    </p:set>
                                  </p:childTnLst>
                                </p:cTn>
                              </p:par>
                              <p:par>
                                <p:cTn id="213" presetID="2" presetClass="exit" presetSubtype="4"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ppt_x"/>
                                          </p:val>
                                        </p:tav>
                                      </p:tavLst>
                                    </p:anim>
                                    <p:anim calcmode="lin" valueType="num">
                                      <p:cBhvr additive="base">
                                        <p:cTn id="215" dur="3000"/>
                                        <p:tgtEl>
                                          <p:spTgt spid="12"/>
                                        </p:tgtEl>
                                        <p:attrNameLst>
                                          <p:attrName>ppt_y</p:attrName>
                                        </p:attrNameLst>
                                      </p:cBhvr>
                                      <p:tavLst>
                                        <p:tav tm="0">
                                          <p:val>
                                            <p:strVal val="ppt_y"/>
                                          </p:val>
                                        </p:tav>
                                        <p:tav tm="100000">
                                          <p:val>
                                            <p:strVal val="1+ppt_h/2"/>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4"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ppt_x"/>
                                          </p:val>
                                        </p:tav>
                                      </p:tavLst>
                                    </p:anim>
                                    <p:anim calcmode="lin" valueType="num">
                                      <p:cBhvr additive="base">
                                        <p:cTn id="219" dur="3000"/>
                                        <p:tgtEl>
                                          <p:spTgt spid="13"/>
                                        </p:tgtEl>
                                        <p:attrNameLst>
                                          <p:attrName>ppt_y</p:attrName>
                                        </p:attrNameLst>
                                      </p:cBhvr>
                                      <p:tavLst>
                                        <p:tav tm="0">
                                          <p:val>
                                            <p:strVal val="ppt_y"/>
                                          </p:val>
                                        </p:tav>
                                        <p:tav tm="100000">
                                          <p:val>
                                            <p:strVal val="1+ppt_h/2"/>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4" fill="hold" grpId="2"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ppt_x"/>
                                          </p:val>
                                        </p:tav>
                                      </p:tavLst>
                                    </p:anim>
                                    <p:anim calcmode="lin" valueType="num">
                                      <p:cBhvr additive="base">
                                        <p:cTn id="223" dur="3000"/>
                                        <p:tgtEl>
                                          <p:spTgt spid="14"/>
                                        </p:tgtEl>
                                        <p:attrNameLst>
                                          <p:attrName>ppt_y</p:attrName>
                                        </p:attrNameLst>
                                      </p:cBhvr>
                                      <p:tavLst>
                                        <p:tav tm="0">
                                          <p:val>
                                            <p:strVal val="ppt_y"/>
                                          </p:val>
                                        </p:tav>
                                        <p:tav tm="100000">
                                          <p:val>
                                            <p:strVal val="1+ppt_h/2"/>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4" fill="hold" grpId="2" nodeType="withEffect">
                                  <p:stCondLst>
                                    <p:cond delay="0"/>
                                  </p:stCondLst>
                                  <p:childTnLst>
                                    <p:anim calcmode="lin" valueType="num">
                                      <p:cBhvr additive="base">
                                        <p:cTn id="226" dur="3000"/>
                                        <p:tgtEl>
                                          <p:spTgt spid="15"/>
                                        </p:tgtEl>
                                        <p:attrNameLst>
                                          <p:attrName>ppt_x</p:attrName>
                                        </p:attrNameLst>
                                      </p:cBhvr>
                                      <p:tavLst>
                                        <p:tav tm="0">
                                          <p:val>
                                            <p:strVal val="ppt_x"/>
                                          </p:val>
                                        </p:tav>
                                        <p:tav tm="100000">
                                          <p:val>
                                            <p:strVal val="ppt_x"/>
                                          </p:val>
                                        </p:tav>
                                      </p:tavLst>
                                    </p:anim>
                                    <p:anim calcmode="lin" valueType="num">
                                      <p:cBhvr additive="base">
                                        <p:cTn id="227" dur="3000"/>
                                        <p:tgtEl>
                                          <p:spTgt spid="15"/>
                                        </p:tgtEl>
                                        <p:attrNameLst>
                                          <p:attrName>ppt_y</p:attrName>
                                        </p:attrNameLst>
                                      </p:cBhvr>
                                      <p:tavLst>
                                        <p:tav tm="0">
                                          <p:val>
                                            <p:strVal val="ppt_y"/>
                                          </p:val>
                                        </p:tav>
                                        <p:tav tm="100000">
                                          <p:val>
                                            <p:strVal val="1+ppt_h/2"/>
                                          </p:val>
                                        </p:tav>
                                      </p:tavLst>
                                    </p:anim>
                                    <p:set>
                                      <p:cBhvr>
                                        <p:cTn id="228" dur="1" fill="hold">
                                          <p:stCondLst>
                                            <p:cond delay="2999"/>
                                          </p:stCondLst>
                                        </p:cTn>
                                        <p:tgtEl>
                                          <p:spTgt spid="15"/>
                                        </p:tgtEl>
                                        <p:attrNameLst>
                                          <p:attrName>style.visibility</p:attrName>
                                        </p:attrNameLst>
                                      </p:cBhvr>
                                      <p:to>
                                        <p:strVal val="hidden"/>
                                      </p:to>
                                    </p:set>
                                  </p:childTnLst>
                                </p:cTn>
                              </p:par>
                              <p:par>
                                <p:cTn id="229" presetID="2" presetClass="exit" presetSubtype="4" fill="hold" grpId="2" nodeType="withEffect">
                                  <p:stCondLst>
                                    <p:cond delay="0"/>
                                  </p:stCondLst>
                                  <p:childTnLst>
                                    <p:anim calcmode="lin" valueType="num">
                                      <p:cBhvr additive="base">
                                        <p:cTn id="230" dur="3000"/>
                                        <p:tgtEl>
                                          <p:spTgt spid="26"/>
                                        </p:tgtEl>
                                        <p:attrNameLst>
                                          <p:attrName>ppt_x</p:attrName>
                                        </p:attrNameLst>
                                      </p:cBhvr>
                                      <p:tavLst>
                                        <p:tav tm="0">
                                          <p:val>
                                            <p:strVal val="ppt_x"/>
                                          </p:val>
                                        </p:tav>
                                        <p:tav tm="100000">
                                          <p:val>
                                            <p:strVal val="ppt_x"/>
                                          </p:val>
                                        </p:tav>
                                      </p:tavLst>
                                    </p:anim>
                                    <p:anim calcmode="lin" valueType="num">
                                      <p:cBhvr additive="base">
                                        <p:cTn id="231" dur="3000"/>
                                        <p:tgtEl>
                                          <p:spTgt spid="26"/>
                                        </p:tgtEl>
                                        <p:attrNameLst>
                                          <p:attrName>ppt_y</p:attrName>
                                        </p:attrNameLst>
                                      </p:cBhvr>
                                      <p:tavLst>
                                        <p:tav tm="0">
                                          <p:val>
                                            <p:strVal val="ppt_y"/>
                                          </p:val>
                                        </p:tav>
                                        <p:tav tm="100000">
                                          <p:val>
                                            <p:strVal val="1+ppt_h/2"/>
                                          </p:val>
                                        </p:tav>
                                      </p:tavLst>
                                    </p:anim>
                                    <p:set>
                                      <p:cBhvr>
                                        <p:cTn id="232" dur="1" fill="hold">
                                          <p:stCondLst>
                                            <p:cond delay="2999"/>
                                          </p:stCondLst>
                                        </p:cTn>
                                        <p:tgtEl>
                                          <p:spTgt spid="26"/>
                                        </p:tgtEl>
                                        <p:attrNameLst>
                                          <p:attrName>style.visibility</p:attrName>
                                        </p:attrNameLst>
                                      </p:cBhvr>
                                      <p:to>
                                        <p:strVal val="hidden"/>
                                      </p:to>
                                    </p:set>
                                  </p:childTnLst>
                                </p:cTn>
                              </p:par>
                              <p:par>
                                <p:cTn id="233" presetID="2" presetClass="exit" presetSubtype="4" fill="hold" grpId="2" nodeType="withEffect">
                                  <p:stCondLst>
                                    <p:cond delay="0"/>
                                  </p:stCondLst>
                                  <p:childTnLst>
                                    <p:anim calcmode="lin" valueType="num">
                                      <p:cBhvr additive="base">
                                        <p:cTn id="234" dur="3000"/>
                                        <p:tgtEl>
                                          <p:spTgt spid="27"/>
                                        </p:tgtEl>
                                        <p:attrNameLst>
                                          <p:attrName>ppt_x</p:attrName>
                                        </p:attrNameLst>
                                      </p:cBhvr>
                                      <p:tavLst>
                                        <p:tav tm="0">
                                          <p:val>
                                            <p:strVal val="ppt_x"/>
                                          </p:val>
                                        </p:tav>
                                        <p:tav tm="100000">
                                          <p:val>
                                            <p:strVal val="ppt_x"/>
                                          </p:val>
                                        </p:tav>
                                      </p:tavLst>
                                    </p:anim>
                                    <p:anim calcmode="lin" valueType="num">
                                      <p:cBhvr additive="base">
                                        <p:cTn id="235" dur="3000"/>
                                        <p:tgtEl>
                                          <p:spTgt spid="27"/>
                                        </p:tgtEl>
                                        <p:attrNameLst>
                                          <p:attrName>ppt_y</p:attrName>
                                        </p:attrNameLst>
                                      </p:cBhvr>
                                      <p:tavLst>
                                        <p:tav tm="0">
                                          <p:val>
                                            <p:strVal val="ppt_y"/>
                                          </p:val>
                                        </p:tav>
                                        <p:tav tm="100000">
                                          <p:val>
                                            <p:strVal val="1+ppt_h/2"/>
                                          </p:val>
                                        </p:tav>
                                      </p:tavLst>
                                    </p:anim>
                                    <p:set>
                                      <p:cBhvr>
                                        <p:cTn id="236" dur="1" fill="hold">
                                          <p:stCondLst>
                                            <p:cond delay="2999"/>
                                          </p:stCondLst>
                                        </p:cTn>
                                        <p:tgtEl>
                                          <p:spTgt spid="27"/>
                                        </p:tgtEl>
                                        <p:attrNameLst>
                                          <p:attrName>style.visibility</p:attrName>
                                        </p:attrNameLst>
                                      </p:cBhvr>
                                      <p:to>
                                        <p:strVal val="hidden"/>
                                      </p:to>
                                    </p:set>
                                  </p:childTnLst>
                                </p:cTn>
                              </p:par>
                              <p:par>
                                <p:cTn id="237" presetID="2" presetClass="exit" presetSubtype="4" fill="hold" grpId="2" nodeType="withEffect">
                                  <p:stCondLst>
                                    <p:cond delay="0"/>
                                  </p:stCondLst>
                                  <p:childTnLst>
                                    <p:anim calcmode="lin" valueType="num">
                                      <p:cBhvr additive="base">
                                        <p:cTn id="238" dur="3000"/>
                                        <p:tgtEl>
                                          <p:spTgt spid="28"/>
                                        </p:tgtEl>
                                        <p:attrNameLst>
                                          <p:attrName>ppt_x</p:attrName>
                                        </p:attrNameLst>
                                      </p:cBhvr>
                                      <p:tavLst>
                                        <p:tav tm="0">
                                          <p:val>
                                            <p:strVal val="ppt_x"/>
                                          </p:val>
                                        </p:tav>
                                        <p:tav tm="100000">
                                          <p:val>
                                            <p:strVal val="ppt_x"/>
                                          </p:val>
                                        </p:tav>
                                      </p:tavLst>
                                    </p:anim>
                                    <p:anim calcmode="lin" valueType="num">
                                      <p:cBhvr additive="base">
                                        <p:cTn id="239" dur="3000"/>
                                        <p:tgtEl>
                                          <p:spTgt spid="28"/>
                                        </p:tgtEl>
                                        <p:attrNameLst>
                                          <p:attrName>ppt_y</p:attrName>
                                        </p:attrNameLst>
                                      </p:cBhvr>
                                      <p:tavLst>
                                        <p:tav tm="0">
                                          <p:val>
                                            <p:strVal val="ppt_y"/>
                                          </p:val>
                                        </p:tav>
                                        <p:tav tm="100000">
                                          <p:val>
                                            <p:strVal val="1+ppt_h/2"/>
                                          </p:val>
                                        </p:tav>
                                      </p:tavLst>
                                    </p:anim>
                                    <p:set>
                                      <p:cBhvr>
                                        <p:cTn id="240" dur="1" fill="hold">
                                          <p:stCondLst>
                                            <p:cond delay="2999"/>
                                          </p:stCondLst>
                                        </p:cTn>
                                        <p:tgtEl>
                                          <p:spTgt spid="28"/>
                                        </p:tgtEl>
                                        <p:attrNameLst>
                                          <p:attrName>style.visibility</p:attrName>
                                        </p:attrNameLst>
                                      </p:cBhvr>
                                      <p:to>
                                        <p:strVal val="hidden"/>
                                      </p:to>
                                    </p:set>
                                  </p:childTnLst>
                                </p:cTn>
                              </p:par>
                              <p:par>
                                <p:cTn id="241" presetID="2" presetClass="exit" presetSubtype="4" fill="hold" grpId="2" nodeType="withEffect">
                                  <p:stCondLst>
                                    <p:cond delay="0"/>
                                  </p:stCondLst>
                                  <p:childTnLst>
                                    <p:anim calcmode="lin" valueType="num">
                                      <p:cBhvr additive="base">
                                        <p:cTn id="242" dur="3000"/>
                                        <p:tgtEl>
                                          <p:spTgt spid="29"/>
                                        </p:tgtEl>
                                        <p:attrNameLst>
                                          <p:attrName>ppt_x</p:attrName>
                                        </p:attrNameLst>
                                      </p:cBhvr>
                                      <p:tavLst>
                                        <p:tav tm="0">
                                          <p:val>
                                            <p:strVal val="ppt_x"/>
                                          </p:val>
                                        </p:tav>
                                        <p:tav tm="100000">
                                          <p:val>
                                            <p:strVal val="ppt_x"/>
                                          </p:val>
                                        </p:tav>
                                      </p:tavLst>
                                    </p:anim>
                                    <p:anim calcmode="lin" valueType="num">
                                      <p:cBhvr additive="base">
                                        <p:cTn id="243" dur="3000"/>
                                        <p:tgtEl>
                                          <p:spTgt spid="29"/>
                                        </p:tgtEl>
                                        <p:attrNameLst>
                                          <p:attrName>ppt_y</p:attrName>
                                        </p:attrNameLst>
                                      </p:cBhvr>
                                      <p:tavLst>
                                        <p:tav tm="0">
                                          <p:val>
                                            <p:strVal val="ppt_y"/>
                                          </p:val>
                                        </p:tav>
                                        <p:tav tm="100000">
                                          <p:val>
                                            <p:strVal val="1+ppt_h/2"/>
                                          </p:val>
                                        </p:tav>
                                      </p:tavLst>
                                    </p:anim>
                                    <p:set>
                                      <p:cBhvr>
                                        <p:cTn id="244" dur="1" fill="hold">
                                          <p:stCondLst>
                                            <p:cond delay="2999"/>
                                          </p:stCondLst>
                                        </p:cTn>
                                        <p:tgtEl>
                                          <p:spTgt spid="29"/>
                                        </p:tgtEl>
                                        <p:attrNameLst>
                                          <p:attrName>style.visibility</p:attrName>
                                        </p:attrNameLst>
                                      </p:cBhvr>
                                      <p:to>
                                        <p:strVal val="hidden"/>
                                      </p:to>
                                    </p:set>
                                  </p:childTnLst>
                                </p:cTn>
                              </p:par>
                              <p:par>
                                <p:cTn id="245" presetID="2" presetClass="exit" presetSubtype="4" fill="hold" grpId="2" nodeType="withEffect">
                                  <p:stCondLst>
                                    <p:cond delay="0"/>
                                  </p:stCondLst>
                                  <p:childTnLst>
                                    <p:anim calcmode="lin" valueType="num">
                                      <p:cBhvr additive="base">
                                        <p:cTn id="246" dur="3000"/>
                                        <p:tgtEl>
                                          <p:spTgt spid="30"/>
                                        </p:tgtEl>
                                        <p:attrNameLst>
                                          <p:attrName>ppt_x</p:attrName>
                                        </p:attrNameLst>
                                      </p:cBhvr>
                                      <p:tavLst>
                                        <p:tav tm="0">
                                          <p:val>
                                            <p:strVal val="ppt_x"/>
                                          </p:val>
                                        </p:tav>
                                        <p:tav tm="100000">
                                          <p:val>
                                            <p:strVal val="ppt_x"/>
                                          </p:val>
                                        </p:tav>
                                      </p:tavLst>
                                    </p:anim>
                                    <p:anim calcmode="lin" valueType="num">
                                      <p:cBhvr additive="base">
                                        <p:cTn id="247" dur="3000"/>
                                        <p:tgtEl>
                                          <p:spTgt spid="30"/>
                                        </p:tgtEl>
                                        <p:attrNameLst>
                                          <p:attrName>ppt_y</p:attrName>
                                        </p:attrNameLst>
                                      </p:cBhvr>
                                      <p:tavLst>
                                        <p:tav tm="0">
                                          <p:val>
                                            <p:strVal val="ppt_y"/>
                                          </p:val>
                                        </p:tav>
                                        <p:tav tm="100000">
                                          <p:val>
                                            <p:strVal val="1+ppt_h/2"/>
                                          </p:val>
                                        </p:tav>
                                      </p:tavLst>
                                    </p:anim>
                                    <p:set>
                                      <p:cBhvr>
                                        <p:cTn id="248" dur="1" fill="hold">
                                          <p:stCondLst>
                                            <p:cond delay="2999"/>
                                          </p:stCondLst>
                                        </p:cTn>
                                        <p:tgtEl>
                                          <p:spTgt spid="30"/>
                                        </p:tgtEl>
                                        <p:attrNameLst>
                                          <p:attrName>style.visibility</p:attrName>
                                        </p:attrNameLst>
                                      </p:cBhvr>
                                      <p:to>
                                        <p:strVal val="hidden"/>
                                      </p:to>
                                    </p:set>
                                  </p:childTnLst>
                                </p:cTn>
                              </p:par>
                              <p:par>
                                <p:cTn id="249" presetID="2" presetClass="exit" presetSubtype="1" fill="hold" grpId="2" nodeType="withEffect">
                                  <p:stCondLst>
                                    <p:cond delay="0"/>
                                  </p:stCondLst>
                                  <p:childTnLst>
                                    <p:anim calcmode="lin" valueType="num">
                                      <p:cBhvr additive="base">
                                        <p:cTn id="250" dur="3000"/>
                                        <p:tgtEl>
                                          <p:spTgt spid="16"/>
                                        </p:tgtEl>
                                        <p:attrNameLst>
                                          <p:attrName>ppt_x</p:attrName>
                                        </p:attrNameLst>
                                      </p:cBhvr>
                                      <p:tavLst>
                                        <p:tav tm="0">
                                          <p:val>
                                            <p:strVal val="ppt_x"/>
                                          </p:val>
                                        </p:tav>
                                        <p:tav tm="100000">
                                          <p:val>
                                            <p:strVal val="ppt_x"/>
                                          </p:val>
                                        </p:tav>
                                      </p:tavLst>
                                    </p:anim>
                                    <p:anim calcmode="lin" valueType="num">
                                      <p:cBhvr additive="base">
                                        <p:cTn id="251" dur="3000"/>
                                        <p:tgtEl>
                                          <p:spTgt spid="16"/>
                                        </p:tgtEl>
                                        <p:attrNameLst>
                                          <p:attrName>ppt_y</p:attrName>
                                        </p:attrNameLst>
                                      </p:cBhvr>
                                      <p:tavLst>
                                        <p:tav tm="0">
                                          <p:val>
                                            <p:strVal val="ppt_y"/>
                                          </p:val>
                                        </p:tav>
                                        <p:tav tm="100000">
                                          <p:val>
                                            <p:strVal val="0-ppt_h/2"/>
                                          </p:val>
                                        </p:tav>
                                      </p:tavLst>
                                    </p:anim>
                                    <p:set>
                                      <p:cBhvr>
                                        <p:cTn id="252" dur="1" fill="hold">
                                          <p:stCondLst>
                                            <p:cond delay="2999"/>
                                          </p:stCondLst>
                                        </p:cTn>
                                        <p:tgtEl>
                                          <p:spTgt spid="16"/>
                                        </p:tgtEl>
                                        <p:attrNameLst>
                                          <p:attrName>style.visibility</p:attrName>
                                        </p:attrNameLst>
                                      </p:cBhvr>
                                      <p:to>
                                        <p:strVal val="hidden"/>
                                      </p:to>
                                    </p:set>
                                  </p:childTnLst>
                                </p:cTn>
                              </p:par>
                              <p:par>
                                <p:cTn id="253" presetID="2" presetClass="exit" presetSubtype="1" fill="hold" grpId="2" nodeType="withEffect">
                                  <p:stCondLst>
                                    <p:cond delay="0"/>
                                  </p:stCondLst>
                                  <p:childTnLst>
                                    <p:anim calcmode="lin" valueType="num">
                                      <p:cBhvr additive="base">
                                        <p:cTn id="254" dur="3000"/>
                                        <p:tgtEl>
                                          <p:spTgt spid="17"/>
                                        </p:tgtEl>
                                        <p:attrNameLst>
                                          <p:attrName>ppt_x</p:attrName>
                                        </p:attrNameLst>
                                      </p:cBhvr>
                                      <p:tavLst>
                                        <p:tav tm="0">
                                          <p:val>
                                            <p:strVal val="ppt_x"/>
                                          </p:val>
                                        </p:tav>
                                        <p:tav tm="100000">
                                          <p:val>
                                            <p:strVal val="ppt_x"/>
                                          </p:val>
                                        </p:tav>
                                      </p:tavLst>
                                    </p:anim>
                                    <p:anim calcmode="lin" valueType="num">
                                      <p:cBhvr additive="base">
                                        <p:cTn id="255" dur="3000"/>
                                        <p:tgtEl>
                                          <p:spTgt spid="17"/>
                                        </p:tgtEl>
                                        <p:attrNameLst>
                                          <p:attrName>ppt_y</p:attrName>
                                        </p:attrNameLst>
                                      </p:cBhvr>
                                      <p:tavLst>
                                        <p:tav tm="0">
                                          <p:val>
                                            <p:strVal val="ppt_y"/>
                                          </p:val>
                                        </p:tav>
                                        <p:tav tm="100000">
                                          <p:val>
                                            <p:strVal val="0-ppt_h/2"/>
                                          </p:val>
                                        </p:tav>
                                      </p:tavLst>
                                    </p:anim>
                                    <p:set>
                                      <p:cBhvr>
                                        <p:cTn id="256" dur="1" fill="hold">
                                          <p:stCondLst>
                                            <p:cond delay="2999"/>
                                          </p:stCondLst>
                                        </p:cTn>
                                        <p:tgtEl>
                                          <p:spTgt spid="17"/>
                                        </p:tgtEl>
                                        <p:attrNameLst>
                                          <p:attrName>style.visibility</p:attrName>
                                        </p:attrNameLst>
                                      </p:cBhvr>
                                      <p:to>
                                        <p:strVal val="hidden"/>
                                      </p:to>
                                    </p:set>
                                  </p:childTnLst>
                                </p:cTn>
                              </p:par>
                              <p:par>
                                <p:cTn id="257" presetID="2" presetClass="exit" presetSubtype="1" fill="hold" grpId="2" nodeType="withEffect">
                                  <p:stCondLst>
                                    <p:cond delay="0"/>
                                  </p:stCondLst>
                                  <p:childTnLst>
                                    <p:anim calcmode="lin" valueType="num">
                                      <p:cBhvr additive="base">
                                        <p:cTn id="258" dur="3000"/>
                                        <p:tgtEl>
                                          <p:spTgt spid="18"/>
                                        </p:tgtEl>
                                        <p:attrNameLst>
                                          <p:attrName>ppt_x</p:attrName>
                                        </p:attrNameLst>
                                      </p:cBhvr>
                                      <p:tavLst>
                                        <p:tav tm="0">
                                          <p:val>
                                            <p:strVal val="ppt_x"/>
                                          </p:val>
                                        </p:tav>
                                        <p:tav tm="100000">
                                          <p:val>
                                            <p:strVal val="ppt_x"/>
                                          </p:val>
                                        </p:tav>
                                      </p:tavLst>
                                    </p:anim>
                                    <p:anim calcmode="lin" valueType="num">
                                      <p:cBhvr additive="base">
                                        <p:cTn id="259" dur="3000"/>
                                        <p:tgtEl>
                                          <p:spTgt spid="18"/>
                                        </p:tgtEl>
                                        <p:attrNameLst>
                                          <p:attrName>ppt_y</p:attrName>
                                        </p:attrNameLst>
                                      </p:cBhvr>
                                      <p:tavLst>
                                        <p:tav tm="0">
                                          <p:val>
                                            <p:strVal val="ppt_y"/>
                                          </p:val>
                                        </p:tav>
                                        <p:tav tm="100000">
                                          <p:val>
                                            <p:strVal val="0-ppt_h/2"/>
                                          </p:val>
                                        </p:tav>
                                      </p:tavLst>
                                    </p:anim>
                                    <p:set>
                                      <p:cBhvr>
                                        <p:cTn id="260" dur="1" fill="hold">
                                          <p:stCondLst>
                                            <p:cond delay="2999"/>
                                          </p:stCondLst>
                                        </p:cTn>
                                        <p:tgtEl>
                                          <p:spTgt spid="18"/>
                                        </p:tgtEl>
                                        <p:attrNameLst>
                                          <p:attrName>style.visibility</p:attrName>
                                        </p:attrNameLst>
                                      </p:cBhvr>
                                      <p:to>
                                        <p:strVal val="hidden"/>
                                      </p:to>
                                    </p:set>
                                  </p:childTnLst>
                                </p:cTn>
                              </p:par>
                              <p:par>
                                <p:cTn id="261" presetID="2" presetClass="exit" presetSubtype="1" fill="hold" grpId="2" nodeType="withEffect">
                                  <p:stCondLst>
                                    <p:cond delay="0"/>
                                  </p:stCondLst>
                                  <p:childTnLst>
                                    <p:anim calcmode="lin" valueType="num">
                                      <p:cBhvr additive="base">
                                        <p:cTn id="262" dur="3000"/>
                                        <p:tgtEl>
                                          <p:spTgt spid="19"/>
                                        </p:tgtEl>
                                        <p:attrNameLst>
                                          <p:attrName>ppt_x</p:attrName>
                                        </p:attrNameLst>
                                      </p:cBhvr>
                                      <p:tavLst>
                                        <p:tav tm="0">
                                          <p:val>
                                            <p:strVal val="ppt_x"/>
                                          </p:val>
                                        </p:tav>
                                        <p:tav tm="100000">
                                          <p:val>
                                            <p:strVal val="ppt_x"/>
                                          </p:val>
                                        </p:tav>
                                      </p:tavLst>
                                    </p:anim>
                                    <p:anim calcmode="lin" valueType="num">
                                      <p:cBhvr additive="base">
                                        <p:cTn id="263" dur="3000"/>
                                        <p:tgtEl>
                                          <p:spTgt spid="19"/>
                                        </p:tgtEl>
                                        <p:attrNameLst>
                                          <p:attrName>ppt_y</p:attrName>
                                        </p:attrNameLst>
                                      </p:cBhvr>
                                      <p:tavLst>
                                        <p:tav tm="0">
                                          <p:val>
                                            <p:strVal val="ppt_y"/>
                                          </p:val>
                                        </p:tav>
                                        <p:tav tm="100000">
                                          <p:val>
                                            <p:strVal val="0-ppt_h/2"/>
                                          </p:val>
                                        </p:tav>
                                      </p:tavLst>
                                    </p:anim>
                                    <p:set>
                                      <p:cBhvr>
                                        <p:cTn id="264" dur="1" fill="hold">
                                          <p:stCondLst>
                                            <p:cond delay="2999"/>
                                          </p:stCondLst>
                                        </p:cTn>
                                        <p:tgtEl>
                                          <p:spTgt spid="19"/>
                                        </p:tgtEl>
                                        <p:attrNameLst>
                                          <p:attrName>style.visibility</p:attrName>
                                        </p:attrNameLst>
                                      </p:cBhvr>
                                      <p:to>
                                        <p:strVal val="hidden"/>
                                      </p:to>
                                    </p:set>
                                  </p:childTnLst>
                                </p:cTn>
                              </p:par>
                              <p:par>
                                <p:cTn id="265" presetID="2" presetClass="exit" presetSubtype="1" fill="hold" grpId="2" nodeType="withEffect">
                                  <p:stCondLst>
                                    <p:cond delay="0"/>
                                  </p:stCondLst>
                                  <p:childTnLst>
                                    <p:anim calcmode="lin" valueType="num">
                                      <p:cBhvr additive="base">
                                        <p:cTn id="266" dur="3000"/>
                                        <p:tgtEl>
                                          <p:spTgt spid="20"/>
                                        </p:tgtEl>
                                        <p:attrNameLst>
                                          <p:attrName>ppt_x</p:attrName>
                                        </p:attrNameLst>
                                      </p:cBhvr>
                                      <p:tavLst>
                                        <p:tav tm="0">
                                          <p:val>
                                            <p:strVal val="ppt_x"/>
                                          </p:val>
                                        </p:tav>
                                        <p:tav tm="100000">
                                          <p:val>
                                            <p:strVal val="ppt_x"/>
                                          </p:val>
                                        </p:tav>
                                      </p:tavLst>
                                    </p:anim>
                                    <p:anim calcmode="lin" valueType="num">
                                      <p:cBhvr additive="base">
                                        <p:cTn id="267" dur="3000"/>
                                        <p:tgtEl>
                                          <p:spTgt spid="20"/>
                                        </p:tgtEl>
                                        <p:attrNameLst>
                                          <p:attrName>ppt_y</p:attrName>
                                        </p:attrNameLst>
                                      </p:cBhvr>
                                      <p:tavLst>
                                        <p:tav tm="0">
                                          <p:val>
                                            <p:strVal val="ppt_y"/>
                                          </p:val>
                                        </p:tav>
                                        <p:tav tm="100000">
                                          <p:val>
                                            <p:strVal val="0-ppt_h/2"/>
                                          </p:val>
                                        </p:tav>
                                      </p:tavLst>
                                    </p:anim>
                                    <p:set>
                                      <p:cBhvr>
                                        <p:cTn id="268" dur="1" fill="hold">
                                          <p:stCondLst>
                                            <p:cond delay="2999"/>
                                          </p:stCondLst>
                                        </p:cTn>
                                        <p:tgtEl>
                                          <p:spTgt spid="20"/>
                                        </p:tgtEl>
                                        <p:attrNameLst>
                                          <p:attrName>style.visibility</p:attrName>
                                        </p:attrNameLst>
                                      </p:cBhvr>
                                      <p:to>
                                        <p:strVal val="hidden"/>
                                      </p:to>
                                    </p:set>
                                  </p:childTnLst>
                                </p:cTn>
                              </p:par>
                              <p:par>
                                <p:cTn id="269" presetID="2" presetClass="exit" presetSubtype="1" fill="hold" grpId="2" nodeType="withEffect">
                                  <p:stCondLst>
                                    <p:cond delay="0"/>
                                  </p:stCondLst>
                                  <p:childTnLst>
                                    <p:anim calcmode="lin" valueType="num">
                                      <p:cBhvr additive="base">
                                        <p:cTn id="270" dur="3000"/>
                                        <p:tgtEl>
                                          <p:spTgt spid="21"/>
                                        </p:tgtEl>
                                        <p:attrNameLst>
                                          <p:attrName>ppt_x</p:attrName>
                                        </p:attrNameLst>
                                      </p:cBhvr>
                                      <p:tavLst>
                                        <p:tav tm="0">
                                          <p:val>
                                            <p:strVal val="ppt_x"/>
                                          </p:val>
                                        </p:tav>
                                        <p:tav tm="100000">
                                          <p:val>
                                            <p:strVal val="ppt_x"/>
                                          </p:val>
                                        </p:tav>
                                      </p:tavLst>
                                    </p:anim>
                                    <p:anim calcmode="lin" valueType="num">
                                      <p:cBhvr additive="base">
                                        <p:cTn id="271" dur="3000"/>
                                        <p:tgtEl>
                                          <p:spTgt spid="21"/>
                                        </p:tgtEl>
                                        <p:attrNameLst>
                                          <p:attrName>ppt_y</p:attrName>
                                        </p:attrNameLst>
                                      </p:cBhvr>
                                      <p:tavLst>
                                        <p:tav tm="0">
                                          <p:val>
                                            <p:strVal val="ppt_y"/>
                                          </p:val>
                                        </p:tav>
                                        <p:tav tm="100000">
                                          <p:val>
                                            <p:strVal val="0-ppt_h/2"/>
                                          </p:val>
                                        </p:tav>
                                      </p:tavLst>
                                    </p:anim>
                                    <p:set>
                                      <p:cBhvr>
                                        <p:cTn id="272" dur="1" fill="hold">
                                          <p:stCondLst>
                                            <p:cond delay="2999"/>
                                          </p:stCondLst>
                                        </p:cTn>
                                        <p:tgtEl>
                                          <p:spTgt spid="21"/>
                                        </p:tgtEl>
                                        <p:attrNameLst>
                                          <p:attrName>style.visibility</p:attrName>
                                        </p:attrNameLst>
                                      </p:cBhvr>
                                      <p:to>
                                        <p:strVal val="hidden"/>
                                      </p:to>
                                    </p:set>
                                  </p:childTnLst>
                                </p:cTn>
                              </p:par>
                              <p:par>
                                <p:cTn id="273" presetID="2" presetClass="exit" presetSubtype="1" fill="hold" grpId="2" nodeType="withEffect">
                                  <p:stCondLst>
                                    <p:cond delay="0"/>
                                  </p:stCondLst>
                                  <p:childTnLst>
                                    <p:anim calcmode="lin" valueType="num">
                                      <p:cBhvr additive="base">
                                        <p:cTn id="274" dur="3000"/>
                                        <p:tgtEl>
                                          <p:spTgt spid="22"/>
                                        </p:tgtEl>
                                        <p:attrNameLst>
                                          <p:attrName>ppt_x</p:attrName>
                                        </p:attrNameLst>
                                      </p:cBhvr>
                                      <p:tavLst>
                                        <p:tav tm="0">
                                          <p:val>
                                            <p:strVal val="ppt_x"/>
                                          </p:val>
                                        </p:tav>
                                        <p:tav tm="100000">
                                          <p:val>
                                            <p:strVal val="ppt_x"/>
                                          </p:val>
                                        </p:tav>
                                      </p:tavLst>
                                    </p:anim>
                                    <p:anim calcmode="lin" valueType="num">
                                      <p:cBhvr additive="base">
                                        <p:cTn id="275" dur="3000"/>
                                        <p:tgtEl>
                                          <p:spTgt spid="22"/>
                                        </p:tgtEl>
                                        <p:attrNameLst>
                                          <p:attrName>ppt_y</p:attrName>
                                        </p:attrNameLst>
                                      </p:cBhvr>
                                      <p:tavLst>
                                        <p:tav tm="0">
                                          <p:val>
                                            <p:strVal val="ppt_y"/>
                                          </p:val>
                                        </p:tav>
                                        <p:tav tm="100000">
                                          <p:val>
                                            <p:strVal val="0-ppt_h/2"/>
                                          </p:val>
                                        </p:tav>
                                      </p:tavLst>
                                    </p:anim>
                                    <p:set>
                                      <p:cBhvr>
                                        <p:cTn id="276" dur="1" fill="hold">
                                          <p:stCondLst>
                                            <p:cond delay="2999"/>
                                          </p:stCondLst>
                                        </p:cTn>
                                        <p:tgtEl>
                                          <p:spTgt spid="22"/>
                                        </p:tgtEl>
                                        <p:attrNameLst>
                                          <p:attrName>style.visibility</p:attrName>
                                        </p:attrNameLst>
                                      </p:cBhvr>
                                      <p:to>
                                        <p:strVal val="hidden"/>
                                      </p:to>
                                    </p:set>
                                  </p:childTnLst>
                                </p:cTn>
                              </p:par>
                              <p:par>
                                <p:cTn id="277" presetID="2" presetClass="exit" presetSubtype="1" fill="hold" grpId="2" nodeType="withEffect">
                                  <p:stCondLst>
                                    <p:cond delay="0"/>
                                  </p:stCondLst>
                                  <p:childTnLst>
                                    <p:anim calcmode="lin" valueType="num">
                                      <p:cBhvr additive="base">
                                        <p:cTn id="278" dur="3000"/>
                                        <p:tgtEl>
                                          <p:spTgt spid="23"/>
                                        </p:tgtEl>
                                        <p:attrNameLst>
                                          <p:attrName>ppt_x</p:attrName>
                                        </p:attrNameLst>
                                      </p:cBhvr>
                                      <p:tavLst>
                                        <p:tav tm="0">
                                          <p:val>
                                            <p:strVal val="ppt_x"/>
                                          </p:val>
                                        </p:tav>
                                        <p:tav tm="100000">
                                          <p:val>
                                            <p:strVal val="ppt_x"/>
                                          </p:val>
                                        </p:tav>
                                      </p:tavLst>
                                    </p:anim>
                                    <p:anim calcmode="lin" valueType="num">
                                      <p:cBhvr additive="base">
                                        <p:cTn id="279" dur="3000"/>
                                        <p:tgtEl>
                                          <p:spTgt spid="23"/>
                                        </p:tgtEl>
                                        <p:attrNameLst>
                                          <p:attrName>ppt_y</p:attrName>
                                        </p:attrNameLst>
                                      </p:cBhvr>
                                      <p:tavLst>
                                        <p:tav tm="0">
                                          <p:val>
                                            <p:strVal val="ppt_y"/>
                                          </p:val>
                                        </p:tav>
                                        <p:tav tm="100000">
                                          <p:val>
                                            <p:strVal val="0-ppt_h/2"/>
                                          </p:val>
                                        </p:tav>
                                      </p:tavLst>
                                    </p:anim>
                                    <p:set>
                                      <p:cBhvr>
                                        <p:cTn id="280" dur="1" fill="hold">
                                          <p:stCondLst>
                                            <p:cond delay="2999"/>
                                          </p:stCondLst>
                                        </p:cTn>
                                        <p:tgtEl>
                                          <p:spTgt spid="23"/>
                                        </p:tgtEl>
                                        <p:attrNameLst>
                                          <p:attrName>style.visibility</p:attrName>
                                        </p:attrNameLst>
                                      </p:cBhvr>
                                      <p:to>
                                        <p:strVal val="hidden"/>
                                      </p:to>
                                    </p:set>
                                  </p:childTnLst>
                                </p:cTn>
                              </p:par>
                              <p:par>
                                <p:cTn id="281" presetID="2" presetClass="exit" presetSubtype="1" fill="hold" grpId="2" nodeType="withEffect">
                                  <p:stCondLst>
                                    <p:cond delay="0"/>
                                  </p:stCondLst>
                                  <p:childTnLst>
                                    <p:anim calcmode="lin" valueType="num">
                                      <p:cBhvr additive="base">
                                        <p:cTn id="282" dur="3000"/>
                                        <p:tgtEl>
                                          <p:spTgt spid="24"/>
                                        </p:tgtEl>
                                        <p:attrNameLst>
                                          <p:attrName>ppt_x</p:attrName>
                                        </p:attrNameLst>
                                      </p:cBhvr>
                                      <p:tavLst>
                                        <p:tav tm="0">
                                          <p:val>
                                            <p:strVal val="ppt_x"/>
                                          </p:val>
                                        </p:tav>
                                        <p:tav tm="100000">
                                          <p:val>
                                            <p:strVal val="ppt_x"/>
                                          </p:val>
                                        </p:tav>
                                      </p:tavLst>
                                    </p:anim>
                                    <p:anim calcmode="lin" valueType="num">
                                      <p:cBhvr additive="base">
                                        <p:cTn id="283" dur="3000"/>
                                        <p:tgtEl>
                                          <p:spTgt spid="24"/>
                                        </p:tgtEl>
                                        <p:attrNameLst>
                                          <p:attrName>ppt_y</p:attrName>
                                        </p:attrNameLst>
                                      </p:cBhvr>
                                      <p:tavLst>
                                        <p:tav tm="0">
                                          <p:val>
                                            <p:strVal val="ppt_y"/>
                                          </p:val>
                                        </p:tav>
                                        <p:tav tm="100000">
                                          <p:val>
                                            <p:strVal val="0-ppt_h/2"/>
                                          </p:val>
                                        </p:tav>
                                      </p:tavLst>
                                    </p:anim>
                                    <p:set>
                                      <p:cBhvr>
                                        <p:cTn id="284" dur="1" fill="hold">
                                          <p:stCondLst>
                                            <p:cond delay="2999"/>
                                          </p:stCondLst>
                                        </p:cTn>
                                        <p:tgtEl>
                                          <p:spTgt spid="24"/>
                                        </p:tgtEl>
                                        <p:attrNameLst>
                                          <p:attrName>style.visibility</p:attrName>
                                        </p:attrNameLst>
                                      </p:cBhvr>
                                      <p:to>
                                        <p:strVal val="hidden"/>
                                      </p:to>
                                    </p:set>
                                  </p:childTnLst>
                                </p:cTn>
                              </p:par>
                              <p:par>
                                <p:cTn id="285" presetID="2" presetClass="exit" presetSubtype="1" fill="hold" grpId="2" nodeType="withEffect">
                                  <p:stCondLst>
                                    <p:cond delay="0"/>
                                  </p:stCondLst>
                                  <p:childTnLst>
                                    <p:anim calcmode="lin" valueType="num">
                                      <p:cBhvr additive="base">
                                        <p:cTn id="286" dur="3000"/>
                                        <p:tgtEl>
                                          <p:spTgt spid="25"/>
                                        </p:tgtEl>
                                        <p:attrNameLst>
                                          <p:attrName>ppt_x</p:attrName>
                                        </p:attrNameLst>
                                      </p:cBhvr>
                                      <p:tavLst>
                                        <p:tav tm="0">
                                          <p:val>
                                            <p:strVal val="ppt_x"/>
                                          </p:val>
                                        </p:tav>
                                        <p:tav tm="100000">
                                          <p:val>
                                            <p:strVal val="ppt_x"/>
                                          </p:val>
                                        </p:tav>
                                      </p:tavLst>
                                    </p:anim>
                                    <p:anim calcmode="lin" valueType="num">
                                      <p:cBhvr additive="base">
                                        <p:cTn id="287" dur="3000"/>
                                        <p:tgtEl>
                                          <p:spTgt spid="25"/>
                                        </p:tgtEl>
                                        <p:attrNameLst>
                                          <p:attrName>ppt_y</p:attrName>
                                        </p:attrNameLst>
                                      </p:cBhvr>
                                      <p:tavLst>
                                        <p:tav tm="0">
                                          <p:val>
                                            <p:strVal val="ppt_y"/>
                                          </p:val>
                                        </p:tav>
                                        <p:tav tm="100000">
                                          <p:val>
                                            <p:strVal val="0-ppt_h/2"/>
                                          </p:val>
                                        </p:tav>
                                      </p:tavLst>
                                    </p:anim>
                                    <p:set>
                                      <p:cBhvr>
                                        <p:cTn id="288" dur="1" fill="hold">
                                          <p:stCondLst>
                                            <p:cond delay="2999"/>
                                          </p:stCondLst>
                                        </p:cTn>
                                        <p:tgtEl>
                                          <p:spTgt spid="25"/>
                                        </p:tgtEl>
                                        <p:attrNameLst>
                                          <p:attrName>style.visibility</p:attrName>
                                        </p:attrNameLst>
                                      </p:cBhvr>
                                      <p:to>
                                        <p:strVal val="hidden"/>
                                      </p:to>
                                    </p:set>
                                  </p:childTnLst>
                                </p:cTn>
                              </p:par>
                              <p:par>
                                <p:cTn id="289" presetID="2" presetClass="exit" presetSubtype="1" fill="hold" grpId="2" nodeType="withEffect">
                                  <p:stCondLst>
                                    <p:cond delay="0"/>
                                  </p:stCondLst>
                                  <p:childTnLst>
                                    <p:anim calcmode="lin" valueType="num">
                                      <p:cBhvr additive="base">
                                        <p:cTn id="290" dur="3000"/>
                                        <p:tgtEl>
                                          <p:spTgt spid="31"/>
                                        </p:tgtEl>
                                        <p:attrNameLst>
                                          <p:attrName>ppt_x</p:attrName>
                                        </p:attrNameLst>
                                      </p:cBhvr>
                                      <p:tavLst>
                                        <p:tav tm="0">
                                          <p:val>
                                            <p:strVal val="ppt_x"/>
                                          </p:val>
                                        </p:tav>
                                        <p:tav tm="100000">
                                          <p:val>
                                            <p:strVal val="ppt_x"/>
                                          </p:val>
                                        </p:tav>
                                      </p:tavLst>
                                    </p:anim>
                                    <p:anim calcmode="lin" valueType="num">
                                      <p:cBhvr additive="base">
                                        <p:cTn id="291" dur="3000"/>
                                        <p:tgtEl>
                                          <p:spTgt spid="31"/>
                                        </p:tgtEl>
                                        <p:attrNameLst>
                                          <p:attrName>ppt_y</p:attrName>
                                        </p:attrNameLst>
                                      </p:cBhvr>
                                      <p:tavLst>
                                        <p:tav tm="0">
                                          <p:val>
                                            <p:strVal val="ppt_y"/>
                                          </p:val>
                                        </p:tav>
                                        <p:tav tm="100000">
                                          <p:val>
                                            <p:strVal val="0-ppt_h/2"/>
                                          </p:val>
                                        </p:tav>
                                      </p:tavLst>
                                    </p:anim>
                                    <p:set>
                                      <p:cBhvr>
                                        <p:cTn id="292" dur="1" fill="hold">
                                          <p:stCondLst>
                                            <p:cond delay="2999"/>
                                          </p:stCondLst>
                                        </p:cTn>
                                        <p:tgtEl>
                                          <p:spTgt spid="31"/>
                                        </p:tgtEl>
                                        <p:attrNameLst>
                                          <p:attrName>style.visibility</p:attrName>
                                        </p:attrNameLst>
                                      </p:cBhvr>
                                      <p:to>
                                        <p:strVal val="hidden"/>
                                      </p:to>
                                    </p:set>
                                  </p:childTnLst>
                                </p:cTn>
                              </p:par>
                              <p:par>
                                <p:cTn id="293" presetID="2" presetClass="exit" presetSubtype="1" fill="hold" grpId="2" nodeType="withEffect">
                                  <p:stCondLst>
                                    <p:cond delay="0"/>
                                  </p:stCondLst>
                                  <p:childTnLst>
                                    <p:anim calcmode="lin" valueType="num">
                                      <p:cBhvr additive="base">
                                        <p:cTn id="294" dur="3000"/>
                                        <p:tgtEl>
                                          <p:spTgt spid="32"/>
                                        </p:tgtEl>
                                        <p:attrNameLst>
                                          <p:attrName>ppt_x</p:attrName>
                                        </p:attrNameLst>
                                      </p:cBhvr>
                                      <p:tavLst>
                                        <p:tav tm="0">
                                          <p:val>
                                            <p:strVal val="ppt_x"/>
                                          </p:val>
                                        </p:tav>
                                        <p:tav tm="100000">
                                          <p:val>
                                            <p:strVal val="ppt_x"/>
                                          </p:val>
                                        </p:tav>
                                      </p:tavLst>
                                    </p:anim>
                                    <p:anim calcmode="lin" valueType="num">
                                      <p:cBhvr additive="base">
                                        <p:cTn id="295" dur="3000"/>
                                        <p:tgtEl>
                                          <p:spTgt spid="32"/>
                                        </p:tgtEl>
                                        <p:attrNameLst>
                                          <p:attrName>ppt_y</p:attrName>
                                        </p:attrNameLst>
                                      </p:cBhvr>
                                      <p:tavLst>
                                        <p:tav tm="0">
                                          <p:val>
                                            <p:strVal val="ppt_y"/>
                                          </p:val>
                                        </p:tav>
                                        <p:tav tm="100000">
                                          <p:val>
                                            <p:strVal val="0-ppt_h/2"/>
                                          </p:val>
                                        </p:tav>
                                      </p:tavLst>
                                    </p:anim>
                                    <p:set>
                                      <p:cBhvr>
                                        <p:cTn id="296" dur="1" fill="hold">
                                          <p:stCondLst>
                                            <p:cond delay="2999"/>
                                          </p:stCondLst>
                                        </p:cTn>
                                        <p:tgtEl>
                                          <p:spTgt spid="32"/>
                                        </p:tgtEl>
                                        <p:attrNameLst>
                                          <p:attrName>style.visibility</p:attrName>
                                        </p:attrNameLst>
                                      </p:cBhvr>
                                      <p:to>
                                        <p:strVal val="hidden"/>
                                      </p:to>
                                    </p:set>
                                  </p:childTnLst>
                                </p:cTn>
                              </p:par>
                              <p:par>
                                <p:cTn id="297" presetID="2" presetClass="exit" presetSubtype="1" fill="hold" grpId="2" nodeType="withEffect">
                                  <p:stCondLst>
                                    <p:cond delay="0"/>
                                  </p:stCondLst>
                                  <p:childTnLst>
                                    <p:anim calcmode="lin" valueType="num">
                                      <p:cBhvr additive="base">
                                        <p:cTn id="298" dur="3000"/>
                                        <p:tgtEl>
                                          <p:spTgt spid="33"/>
                                        </p:tgtEl>
                                        <p:attrNameLst>
                                          <p:attrName>ppt_x</p:attrName>
                                        </p:attrNameLst>
                                      </p:cBhvr>
                                      <p:tavLst>
                                        <p:tav tm="0">
                                          <p:val>
                                            <p:strVal val="ppt_x"/>
                                          </p:val>
                                        </p:tav>
                                        <p:tav tm="100000">
                                          <p:val>
                                            <p:strVal val="ppt_x"/>
                                          </p:val>
                                        </p:tav>
                                      </p:tavLst>
                                    </p:anim>
                                    <p:anim calcmode="lin" valueType="num">
                                      <p:cBhvr additive="base">
                                        <p:cTn id="299" dur="3000"/>
                                        <p:tgtEl>
                                          <p:spTgt spid="33"/>
                                        </p:tgtEl>
                                        <p:attrNameLst>
                                          <p:attrName>ppt_y</p:attrName>
                                        </p:attrNameLst>
                                      </p:cBhvr>
                                      <p:tavLst>
                                        <p:tav tm="0">
                                          <p:val>
                                            <p:strVal val="ppt_y"/>
                                          </p:val>
                                        </p:tav>
                                        <p:tav tm="100000">
                                          <p:val>
                                            <p:strVal val="0-ppt_h/2"/>
                                          </p:val>
                                        </p:tav>
                                      </p:tavLst>
                                    </p:anim>
                                    <p:set>
                                      <p:cBhvr>
                                        <p:cTn id="300" dur="1" fill="hold">
                                          <p:stCondLst>
                                            <p:cond delay="2999"/>
                                          </p:stCondLst>
                                        </p:cTn>
                                        <p:tgtEl>
                                          <p:spTgt spid="33"/>
                                        </p:tgtEl>
                                        <p:attrNameLst>
                                          <p:attrName>style.visibility</p:attrName>
                                        </p:attrNameLst>
                                      </p:cBhvr>
                                      <p:to>
                                        <p:strVal val="hidden"/>
                                      </p:to>
                                    </p:set>
                                  </p:childTnLst>
                                </p:cTn>
                              </p:par>
                              <p:par>
                                <p:cTn id="301" presetID="2" presetClass="exit" presetSubtype="1" fill="hold" grpId="2" nodeType="withEffect">
                                  <p:stCondLst>
                                    <p:cond delay="0"/>
                                  </p:stCondLst>
                                  <p:childTnLst>
                                    <p:anim calcmode="lin" valueType="num">
                                      <p:cBhvr additive="base">
                                        <p:cTn id="302" dur="3000"/>
                                        <p:tgtEl>
                                          <p:spTgt spid="34"/>
                                        </p:tgtEl>
                                        <p:attrNameLst>
                                          <p:attrName>ppt_x</p:attrName>
                                        </p:attrNameLst>
                                      </p:cBhvr>
                                      <p:tavLst>
                                        <p:tav tm="0">
                                          <p:val>
                                            <p:strVal val="ppt_x"/>
                                          </p:val>
                                        </p:tav>
                                        <p:tav tm="100000">
                                          <p:val>
                                            <p:strVal val="ppt_x"/>
                                          </p:val>
                                        </p:tav>
                                      </p:tavLst>
                                    </p:anim>
                                    <p:anim calcmode="lin" valueType="num">
                                      <p:cBhvr additive="base">
                                        <p:cTn id="303" dur="3000"/>
                                        <p:tgtEl>
                                          <p:spTgt spid="34"/>
                                        </p:tgtEl>
                                        <p:attrNameLst>
                                          <p:attrName>ppt_y</p:attrName>
                                        </p:attrNameLst>
                                      </p:cBhvr>
                                      <p:tavLst>
                                        <p:tav tm="0">
                                          <p:val>
                                            <p:strVal val="ppt_y"/>
                                          </p:val>
                                        </p:tav>
                                        <p:tav tm="100000">
                                          <p:val>
                                            <p:strVal val="0-ppt_h/2"/>
                                          </p:val>
                                        </p:tav>
                                      </p:tavLst>
                                    </p:anim>
                                    <p:set>
                                      <p:cBhvr>
                                        <p:cTn id="304" dur="1" fill="hold">
                                          <p:stCondLst>
                                            <p:cond delay="2999"/>
                                          </p:stCondLst>
                                        </p:cTn>
                                        <p:tgtEl>
                                          <p:spTgt spid="34"/>
                                        </p:tgtEl>
                                        <p:attrNameLst>
                                          <p:attrName>style.visibility</p:attrName>
                                        </p:attrNameLst>
                                      </p:cBhvr>
                                      <p:to>
                                        <p:strVal val="hidden"/>
                                      </p:to>
                                    </p:set>
                                  </p:childTnLst>
                                </p:cTn>
                              </p:par>
                              <p:par>
                                <p:cTn id="305" presetID="2" presetClass="exit" presetSubtype="1" fill="hold" grpId="2" nodeType="withEffect">
                                  <p:stCondLst>
                                    <p:cond delay="0"/>
                                  </p:stCondLst>
                                  <p:childTnLst>
                                    <p:anim calcmode="lin" valueType="num">
                                      <p:cBhvr additive="base">
                                        <p:cTn id="306" dur="3000"/>
                                        <p:tgtEl>
                                          <p:spTgt spid="35"/>
                                        </p:tgtEl>
                                        <p:attrNameLst>
                                          <p:attrName>ppt_x</p:attrName>
                                        </p:attrNameLst>
                                      </p:cBhvr>
                                      <p:tavLst>
                                        <p:tav tm="0">
                                          <p:val>
                                            <p:strVal val="ppt_x"/>
                                          </p:val>
                                        </p:tav>
                                        <p:tav tm="100000">
                                          <p:val>
                                            <p:strVal val="ppt_x"/>
                                          </p:val>
                                        </p:tav>
                                      </p:tavLst>
                                    </p:anim>
                                    <p:anim calcmode="lin" valueType="num">
                                      <p:cBhvr additive="base">
                                        <p:cTn id="307" dur="3000"/>
                                        <p:tgtEl>
                                          <p:spTgt spid="35"/>
                                        </p:tgtEl>
                                        <p:attrNameLst>
                                          <p:attrName>ppt_y</p:attrName>
                                        </p:attrNameLst>
                                      </p:cBhvr>
                                      <p:tavLst>
                                        <p:tav tm="0">
                                          <p:val>
                                            <p:strVal val="ppt_y"/>
                                          </p:val>
                                        </p:tav>
                                        <p:tav tm="100000">
                                          <p:val>
                                            <p:strVal val="0-ppt_h/2"/>
                                          </p:val>
                                        </p:tav>
                                      </p:tavLst>
                                    </p:anim>
                                    <p:set>
                                      <p:cBhvr>
                                        <p:cTn id="308" dur="1" fill="hold">
                                          <p:stCondLst>
                                            <p:cond delay="2999"/>
                                          </p:stCondLst>
                                        </p:cTn>
                                        <p:tgtEl>
                                          <p:spTgt spid="35"/>
                                        </p:tgtEl>
                                        <p:attrNameLst>
                                          <p:attrName>style.visibility</p:attrName>
                                        </p:attrNameLst>
                                      </p:cBhvr>
                                      <p:to>
                                        <p:strVal val="hidden"/>
                                      </p:to>
                                    </p:set>
                                  </p:childTnLst>
                                </p:cTn>
                              </p:par>
                              <p:par>
                                <p:cTn id="309" presetID="8" presetClass="emph" presetSubtype="0" fill="hold" grpId="3" nodeType="withEffect">
                                  <p:stCondLst>
                                    <p:cond delay="0"/>
                                  </p:stCondLst>
                                  <p:childTnLst>
                                    <p:animRot by="21600000">
                                      <p:cBhvr>
                                        <p:cTn id="310" dur="3000" fill="hold"/>
                                        <p:tgtEl>
                                          <p:spTgt spid="6"/>
                                        </p:tgtEl>
                                        <p:attrNameLst>
                                          <p:attrName>r</p:attrName>
                                        </p:attrNameLst>
                                      </p:cBhvr>
                                    </p:animRot>
                                  </p:childTnLst>
                                </p:cTn>
                              </p:par>
                              <p:par>
                                <p:cTn id="311" presetID="8" presetClass="emph" presetSubtype="0" fill="hold" grpId="3" nodeType="withEffect">
                                  <p:stCondLst>
                                    <p:cond delay="0"/>
                                  </p:stCondLst>
                                  <p:childTnLst>
                                    <p:animRot by="21600000">
                                      <p:cBhvr>
                                        <p:cTn id="312" dur="3000" fill="hold"/>
                                        <p:tgtEl>
                                          <p:spTgt spid="7"/>
                                        </p:tgtEl>
                                        <p:attrNameLst>
                                          <p:attrName>r</p:attrName>
                                        </p:attrNameLst>
                                      </p:cBhvr>
                                    </p:animRot>
                                  </p:childTnLst>
                                </p:cTn>
                              </p:par>
                              <p:par>
                                <p:cTn id="313" presetID="8" presetClass="emph" presetSubtype="0" fill="hold" grpId="3" nodeType="withEffect">
                                  <p:stCondLst>
                                    <p:cond delay="0"/>
                                  </p:stCondLst>
                                  <p:childTnLst>
                                    <p:animRot by="21600000">
                                      <p:cBhvr>
                                        <p:cTn id="314" dur="3000" fill="hold"/>
                                        <p:tgtEl>
                                          <p:spTgt spid="8"/>
                                        </p:tgtEl>
                                        <p:attrNameLst>
                                          <p:attrName>r</p:attrName>
                                        </p:attrNameLst>
                                      </p:cBhvr>
                                    </p:animRot>
                                  </p:childTnLst>
                                </p:cTn>
                              </p:par>
                              <p:par>
                                <p:cTn id="315" presetID="8" presetClass="emph" presetSubtype="0" fill="hold" grpId="3" nodeType="withEffect">
                                  <p:stCondLst>
                                    <p:cond delay="0"/>
                                  </p:stCondLst>
                                  <p:childTnLst>
                                    <p:animRot by="21600000">
                                      <p:cBhvr>
                                        <p:cTn id="316" dur="3000" fill="hold"/>
                                        <p:tgtEl>
                                          <p:spTgt spid="9"/>
                                        </p:tgtEl>
                                        <p:attrNameLst>
                                          <p:attrName>r</p:attrName>
                                        </p:attrNameLst>
                                      </p:cBhvr>
                                    </p:animRot>
                                  </p:childTnLst>
                                </p:cTn>
                              </p:par>
                              <p:par>
                                <p:cTn id="317" presetID="8" presetClass="emph" presetSubtype="0" fill="hold" grpId="3" nodeType="withEffect">
                                  <p:stCondLst>
                                    <p:cond delay="0"/>
                                  </p:stCondLst>
                                  <p:childTnLst>
                                    <p:animRot by="21600000">
                                      <p:cBhvr>
                                        <p:cTn id="318" dur="3000" fill="hold"/>
                                        <p:tgtEl>
                                          <p:spTgt spid="10"/>
                                        </p:tgtEl>
                                        <p:attrNameLst>
                                          <p:attrName>r</p:attrName>
                                        </p:attrNameLst>
                                      </p:cBhvr>
                                    </p:animRot>
                                  </p:childTnLst>
                                </p:cTn>
                              </p:par>
                              <p:par>
                                <p:cTn id="319" presetID="8" presetClass="emph" presetSubtype="0" fill="hold" grpId="3" nodeType="withEffect">
                                  <p:stCondLst>
                                    <p:cond delay="0"/>
                                  </p:stCondLst>
                                  <p:childTnLst>
                                    <p:animRot by="21600000">
                                      <p:cBhvr>
                                        <p:cTn id="320" dur="3000" fill="hold"/>
                                        <p:tgtEl>
                                          <p:spTgt spid="11"/>
                                        </p:tgtEl>
                                        <p:attrNameLst>
                                          <p:attrName>r</p:attrName>
                                        </p:attrNameLst>
                                      </p:cBhvr>
                                    </p:animRot>
                                  </p:childTnLst>
                                </p:cTn>
                              </p:par>
                              <p:par>
                                <p:cTn id="321" presetID="8" presetClass="emph" presetSubtype="0" fill="hold" grpId="3" nodeType="withEffect">
                                  <p:stCondLst>
                                    <p:cond delay="0"/>
                                  </p:stCondLst>
                                  <p:childTnLst>
                                    <p:animRot by="21600000">
                                      <p:cBhvr>
                                        <p:cTn id="322" dur="3000" fill="hold"/>
                                        <p:tgtEl>
                                          <p:spTgt spid="12"/>
                                        </p:tgtEl>
                                        <p:attrNameLst>
                                          <p:attrName>r</p:attrName>
                                        </p:attrNameLst>
                                      </p:cBhvr>
                                    </p:animRot>
                                  </p:childTnLst>
                                </p:cTn>
                              </p:par>
                              <p:par>
                                <p:cTn id="323" presetID="8" presetClass="emph" presetSubtype="0" fill="hold" grpId="3" nodeType="withEffect">
                                  <p:stCondLst>
                                    <p:cond delay="0"/>
                                  </p:stCondLst>
                                  <p:childTnLst>
                                    <p:animRot by="21600000">
                                      <p:cBhvr>
                                        <p:cTn id="324" dur="3000" fill="hold"/>
                                        <p:tgtEl>
                                          <p:spTgt spid="13"/>
                                        </p:tgtEl>
                                        <p:attrNameLst>
                                          <p:attrName>r</p:attrName>
                                        </p:attrNameLst>
                                      </p:cBhvr>
                                    </p:animRot>
                                  </p:childTnLst>
                                </p:cTn>
                              </p:par>
                              <p:par>
                                <p:cTn id="325" presetID="8" presetClass="emph" presetSubtype="0" fill="hold" grpId="3" nodeType="withEffect">
                                  <p:stCondLst>
                                    <p:cond delay="0"/>
                                  </p:stCondLst>
                                  <p:childTnLst>
                                    <p:animRot by="21600000">
                                      <p:cBhvr>
                                        <p:cTn id="326" dur="3000" fill="hold"/>
                                        <p:tgtEl>
                                          <p:spTgt spid="14"/>
                                        </p:tgtEl>
                                        <p:attrNameLst>
                                          <p:attrName>r</p:attrName>
                                        </p:attrNameLst>
                                      </p:cBhvr>
                                    </p:animRot>
                                  </p:childTnLst>
                                </p:cTn>
                              </p:par>
                              <p:par>
                                <p:cTn id="327" presetID="8" presetClass="emph" presetSubtype="0" fill="hold" grpId="3" nodeType="withEffect">
                                  <p:stCondLst>
                                    <p:cond delay="0"/>
                                  </p:stCondLst>
                                  <p:childTnLst>
                                    <p:animRot by="21600000">
                                      <p:cBhvr>
                                        <p:cTn id="328" dur="3000" fill="hold"/>
                                        <p:tgtEl>
                                          <p:spTgt spid="15"/>
                                        </p:tgtEl>
                                        <p:attrNameLst>
                                          <p:attrName>r</p:attrName>
                                        </p:attrNameLst>
                                      </p:cBhvr>
                                    </p:animRot>
                                  </p:childTnLst>
                                </p:cTn>
                              </p:par>
                              <p:par>
                                <p:cTn id="329" presetID="8" presetClass="emph" presetSubtype="0" fill="hold" grpId="3" nodeType="withEffect">
                                  <p:stCondLst>
                                    <p:cond delay="0"/>
                                  </p:stCondLst>
                                  <p:childTnLst>
                                    <p:animRot by="21600000">
                                      <p:cBhvr>
                                        <p:cTn id="330" dur="3000" fill="hold"/>
                                        <p:tgtEl>
                                          <p:spTgt spid="26"/>
                                        </p:tgtEl>
                                        <p:attrNameLst>
                                          <p:attrName>r</p:attrName>
                                        </p:attrNameLst>
                                      </p:cBhvr>
                                    </p:animRot>
                                  </p:childTnLst>
                                </p:cTn>
                              </p:par>
                              <p:par>
                                <p:cTn id="331" presetID="8" presetClass="emph" presetSubtype="0" fill="hold" grpId="3" nodeType="withEffect">
                                  <p:stCondLst>
                                    <p:cond delay="0"/>
                                  </p:stCondLst>
                                  <p:childTnLst>
                                    <p:animRot by="21600000">
                                      <p:cBhvr>
                                        <p:cTn id="332" dur="3000" fill="hold"/>
                                        <p:tgtEl>
                                          <p:spTgt spid="27"/>
                                        </p:tgtEl>
                                        <p:attrNameLst>
                                          <p:attrName>r</p:attrName>
                                        </p:attrNameLst>
                                      </p:cBhvr>
                                    </p:animRot>
                                  </p:childTnLst>
                                </p:cTn>
                              </p:par>
                              <p:par>
                                <p:cTn id="333" presetID="8" presetClass="emph" presetSubtype="0" fill="hold" grpId="3" nodeType="withEffect">
                                  <p:stCondLst>
                                    <p:cond delay="0"/>
                                  </p:stCondLst>
                                  <p:childTnLst>
                                    <p:animRot by="21600000">
                                      <p:cBhvr>
                                        <p:cTn id="334" dur="3000" fill="hold"/>
                                        <p:tgtEl>
                                          <p:spTgt spid="28"/>
                                        </p:tgtEl>
                                        <p:attrNameLst>
                                          <p:attrName>r</p:attrName>
                                        </p:attrNameLst>
                                      </p:cBhvr>
                                    </p:animRot>
                                  </p:childTnLst>
                                </p:cTn>
                              </p:par>
                              <p:par>
                                <p:cTn id="335" presetID="8" presetClass="emph" presetSubtype="0" fill="hold" grpId="3" nodeType="withEffect">
                                  <p:stCondLst>
                                    <p:cond delay="0"/>
                                  </p:stCondLst>
                                  <p:childTnLst>
                                    <p:animRot by="21600000">
                                      <p:cBhvr>
                                        <p:cTn id="336" dur="3000" fill="hold"/>
                                        <p:tgtEl>
                                          <p:spTgt spid="29"/>
                                        </p:tgtEl>
                                        <p:attrNameLst>
                                          <p:attrName>r</p:attrName>
                                        </p:attrNameLst>
                                      </p:cBhvr>
                                    </p:animRot>
                                  </p:childTnLst>
                                </p:cTn>
                              </p:par>
                              <p:par>
                                <p:cTn id="337" presetID="8" presetClass="emph" presetSubtype="0" fill="hold" grpId="3" nodeType="withEffect">
                                  <p:stCondLst>
                                    <p:cond delay="0"/>
                                  </p:stCondLst>
                                  <p:childTnLst>
                                    <p:animRot by="21600000">
                                      <p:cBhvr>
                                        <p:cTn id="338" dur="3000" fill="hold"/>
                                        <p:tgtEl>
                                          <p:spTgt spid="30"/>
                                        </p:tgtEl>
                                        <p:attrNameLst>
                                          <p:attrName>r</p:attrName>
                                        </p:attrNameLst>
                                      </p:cBhvr>
                                    </p:animRot>
                                  </p:childTnLst>
                                </p:cTn>
                              </p:par>
                              <p:par>
                                <p:cTn id="339" presetID="8" presetClass="emph" presetSubtype="0" fill="hold" grpId="3" nodeType="withEffect">
                                  <p:stCondLst>
                                    <p:cond delay="0"/>
                                  </p:stCondLst>
                                  <p:childTnLst>
                                    <p:animRot by="21600000">
                                      <p:cBhvr>
                                        <p:cTn id="340" dur="3000" fill="hold"/>
                                        <p:tgtEl>
                                          <p:spTgt spid="16"/>
                                        </p:tgtEl>
                                        <p:attrNameLst>
                                          <p:attrName>r</p:attrName>
                                        </p:attrNameLst>
                                      </p:cBhvr>
                                    </p:animRot>
                                  </p:childTnLst>
                                </p:cTn>
                              </p:par>
                              <p:par>
                                <p:cTn id="341" presetID="8" presetClass="emph" presetSubtype="0" fill="hold" grpId="3" nodeType="withEffect">
                                  <p:stCondLst>
                                    <p:cond delay="0"/>
                                  </p:stCondLst>
                                  <p:childTnLst>
                                    <p:animRot by="21600000">
                                      <p:cBhvr>
                                        <p:cTn id="342" dur="3000" fill="hold"/>
                                        <p:tgtEl>
                                          <p:spTgt spid="17"/>
                                        </p:tgtEl>
                                        <p:attrNameLst>
                                          <p:attrName>r</p:attrName>
                                        </p:attrNameLst>
                                      </p:cBhvr>
                                    </p:animRot>
                                  </p:childTnLst>
                                </p:cTn>
                              </p:par>
                              <p:par>
                                <p:cTn id="343" presetID="8" presetClass="emph" presetSubtype="0" fill="hold" grpId="3" nodeType="withEffect">
                                  <p:stCondLst>
                                    <p:cond delay="0"/>
                                  </p:stCondLst>
                                  <p:childTnLst>
                                    <p:animRot by="21600000">
                                      <p:cBhvr>
                                        <p:cTn id="344" dur="3000" fill="hold"/>
                                        <p:tgtEl>
                                          <p:spTgt spid="18"/>
                                        </p:tgtEl>
                                        <p:attrNameLst>
                                          <p:attrName>r</p:attrName>
                                        </p:attrNameLst>
                                      </p:cBhvr>
                                    </p:animRot>
                                  </p:childTnLst>
                                </p:cTn>
                              </p:par>
                              <p:par>
                                <p:cTn id="345" presetID="8" presetClass="emph" presetSubtype="0" fill="hold" grpId="3" nodeType="withEffect">
                                  <p:stCondLst>
                                    <p:cond delay="0"/>
                                  </p:stCondLst>
                                  <p:childTnLst>
                                    <p:animRot by="21600000">
                                      <p:cBhvr>
                                        <p:cTn id="346" dur="3000" fill="hold"/>
                                        <p:tgtEl>
                                          <p:spTgt spid="19"/>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20"/>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21"/>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22"/>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23"/>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24"/>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25"/>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31"/>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32"/>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33"/>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34"/>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35"/>
                                        </p:tgtEl>
                                        <p:attrNameLst>
                                          <p:attrName>r</p:attrName>
                                        </p:attrNameLst>
                                      </p:cBhvr>
                                    </p:animRot>
                                  </p:childTnLst>
                                </p:cTn>
                              </p:par>
                              <p:par>
                                <p:cTn id="369" presetID="23" presetClass="entr" presetSubtype="288" fill="hold" nodeType="withEffect">
                                  <p:stCondLst>
                                    <p:cond delay="0"/>
                                  </p:stCondLst>
                                  <p:childTnLst>
                                    <p:set>
                                      <p:cBhvr>
                                        <p:cTn id="370" dur="1" fill="hold">
                                          <p:stCondLst>
                                            <p:cond delay="0"/>
                                          </p:stCondLst>
                                        </p:cTn>
                                        <p:tgtEl>
                                          <p:spTgt spid="4"/>
                                        </p:tgtEl>
                                        <p:attrNameLst>
                                          <p:attrName>style.visibility</p:attrName>
                                        </p:attrNameLst>
                                      </p:cBhvr>
                                      <p:to>
                                        <p:strVal val="visible"/>
                                      </p:to>
                                    </p:set>
                                    <p:anim calcmode="lin" valueType="num">
                                      <p:cBhvr>
                                        <p:cTn id="371" dur="3000" fill="hold"/>
                                        <p:tgtEl>
                                          <p:spTgt spid="4"/>
                                        </p:tgtEl>
                                        <p:attrNameLst>
                                          <p:attrName>ppt_w</p:attrName>
                                        </p:attrNameLst>
                                      </p:cBhvr>
                                      <p:tavLst>
                                        <p:tav tm="0">
                                          <p:val>
                                            <p:strVal val="4/3*#ppt_w"/>
                                          </p:val>
                                        </p:tav>
                                        <p:tav tm="100000">
                                          <p:val>
                                            <p:strVal val="#ppt_w"/>
                                          </p:val>
                                        </p:tav>
                                      </p:tavLst>
                                    </p:anim>
                                    <p:anim calcmode="lin" valueType="num">
                                      <p:cBhvr>
                                        <p:cTn id="372" dur="3000" fill="hold"/>
                                        <p:tgtEl>
                                          <p:spTgt spid="4"/>
                                        </p:tgtEl>
                                        <p:attrNameLst>
                                          <p:attrName>ppt_h</p:attrName>
                                        </p:attrNameLst>
                                      </p:cBhvr>
                                      <p:tavLst>
                                        <p:tav tm="0">
                                          <p:val>
                                            <p:strVal val="4/3*#ppt_h"/>
                                          </p:val>
                                        </p:tav>
                                        <p:tav tm="100000">
                                          <p:val>
                                            <p:strVal val="#ppt_h"/>
                                          </p:val>
                                        </p:tav>
                                      </p:tavLst>
                                    </p:anim>
                                  </p:childTnLst>
                                </p:cTn>
                              </p:par>
                              <p:par>
                                <p:cTn id="373" presetID="16" presetClass="entr" presetSubtype="42" fill="hold" nodeType="withEffect">
                                  <p:stCondLst>
                                    <p:cond delay="0"/>
                                  </p:stCondLst>
                                  <p:childTnLst>
                                    <p:set>
                                      <p:cBhvr>
                                        <p:cTn id="374" dur="1" fill="hold">
                                          <p:stCondLst>
                                            <p:cond delay="0"/>
                                          </p:stCondLst>
                                        </p:cTn>
                                        <p:tgtEl>
                                          <p:spTgt spid="4"/>
                                        </p:tgtEl>
                                        <p:attrNameLst>
                                          <p:attrName>style.visibility</p:attrName>
                                        </p:attrNameLst>
                                      </p:cBhvr>
                                      <p:to>
                                        <p:strVal val="visible"/>
                                      </p:to>
                                    </p:set>
                                    <p:animEffect transition="in" filter="barn(outHorizontal)">
                                      <p:cBhvr>
                                        <p:cTn id="3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7A0000">
                  <a:shade val="67500"/>
                  <a:satMod val="115000"/>
                </a:srgbClr>
              </a:gs>
              <a:gs pos="100000">
                <a:srgbClr val="7A0000">
                  <a:shade val="100000"/>
                  <a:satMod val="115000"/>
                </a:srgbClr>
              </a:gs>
            </a:gsLst>
            <a:path path="circle">
              <a:fillToRect l="50000" t="50000" r="50000" b="50000"/>
            </a:path>
            <a:tileRect/>
          </a:gradFill>
        </p:spPr>
        <p:txBody>
          <a:bodyPr/>
          <a:lstStyle/>
          <a:p>
            <a:endParaRPr lang="es-ES" dirty="0"/>
          </a:p>
        </p:txBody>
      </p:sp>
      <p:pic>
        <p:nvPicPr>
          <p:cNvPr id="4" name="3 Imagen" descr="2048 (13).jpg"/>
          <p:cNvPicPr>
            <a:picLocks noChangeAspect="1"/>
          </p:cNvPicPr>
          <p:nvPr/>
        </p:nvPicPr>
        <p:blipFill>
          <a:blip r:embed="rId2"/>
          <a:stretch>
            <a:fillRect/>
          </a:stretch>
        </p:blipFill>
        <p:spPr>
          <a:xfrm>
            <a:off x="-71438" y="0"/>
            <a:ext cx="9215438" cy="6858000"/>
          </a:xfrm>
          <a:prstGeom prst="rect">
            <a:avLst/>
          </a:prstGeom>
        </p:spPr>
      </p:pic>
      <p:sp>
        <p:nvSpPr>
          <p:cNvPr id="5" name="4 Medio marco"/>
          <p:cNvSpPr/>
          <p:nvPr/>
        </p:nvSpPr>
        <p:spPr>
          <a:xfrm>
            <a:off x="571472" y="419080"/>
            <a:ext cx="4286280" cy="2786082"/>
          </a:xfrm>
          <a:prstGeom prst="halfFrame">
            <a:avLst>
              <a:gd name="adj1" fmla="val 12622"/>
              <a:gd name="adj2" fmla="val 1474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flipH="1">
            <a:off x="4857752" y="419080"/>
            <a:ext cx="3786214" cy="2928958"/>
          </a:xfrm>
          <a:prstGeom prst="halfFrame">
            <a:avLst>
              <a:gd name="adj1" fmla="val 12112"/>
              <a:gd name="adj2" fmla="val 13417"/>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6200000">
            <a:off x="1112019" y="2674139"/>
            <a:ext cx="3133748" cy="4214842"/>
          </a:xfrm>
          <a:prstGeom prst="halfFrame">
            <a:avLst>
              <a:gd name="adj1" fmla="val 12707"/>
              <a:gd name="adj2" fmla="val 11614"/>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6200000" flipV="1">
            <a:off x="5183985" y="2888453"/>
            <a:ext cx="3062310" cy="3857652"/>
          </a:xfrm>
          <a:prstGeom prst="halfFrame">
            <a:avLst>
              <a:gd name="adj1" fmla="val 12707"/>
              <a:gd name="adj2" fmla="val 13159"/>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a:off x="1142976" y="928670"/>
            <a:ext cx="3143272" cy="2000264"/>
          </a:xfrm>
          <a:prstGeom prst="halfFrame">
            <a:avLst>
              <a:gd name="adj1" fmla="val 16431"/>
              <a:gd name="adj2" fmla="val 17602"/>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1469209" y="3102767"/>
            <a:ext cx="2419368" cy="3214710"/>
          </a:xfrm>
          <a:prstGeom prst="halfFrame">
            <a:avLst>
              <a:gd name="adj1" fmla="val 15069"/>
              <a:gd name="adj2" fmla="val 14764"/>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flipH="1">
            <a:off x="5286380" y="928670"/>
            <a:ext cx="2857520" cy="2143140"/>
          </a:xfrm>
          <a:prstGeom prst="halfFrame">
            <a:avLst>
              <a:gd name="adj1" fmla="val 16556"/>
              <a:gd name="adj2" fmla="val 18750"/>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1862118" y="3567114"/>
            <a:ext cx="1633550" cy="2214578"/>
          </a:xfrm>
          <a:prstGeom prst="halfFrame">
            <a:avLst>
              <a:gd name="adj1" fmla="val 19734"/>
              <a:gd name="adj2" fmla="val 21761"/>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flipV="1">
            <a:off x="5576894" y="3281362"/>
            <a:ext cx="2276492" cy="2857520"/>
          </a:xfrm>
          <a:prstGeom prst="halfFrame">
            <a:avLst>
              <a:gd name="adj1" fmla="val 16891"/>
              <a:gd name="adj2" fmla="val 16506"/>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a:off x="1571604" y="1357298"/>
            <a:ext cx="2071702" cy="1214446"/>
          </a:xfrm>
          <a:prstGeom prst="halfFrame">
            <a:avLst>
              <a:gd name="adj1" fmla="val 24274"/>
              <a:gd name="adj2" fmla="val 28583"/>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flipH="1">
            <a:off x="5857884" y="1357298"/>
            <a:ext cx="1785950" cy="1357322"/>
          </a:xfrm>
          <a:prstGeom prst="halfFrame">
            <a:avLst>
              <a:gd name="adj1" fmla="val 22170"/>
              <a:gd name="adj2" fmla="val 24364"/>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rot="16200000" flipV="1">
            <a:off x="6076960" y="3781428"/>
            <a:ext cx="1347798" cy="1785950"/>
          </a:xfrm>
          <a:prstGeom prst="halfFrame">
            <a:avLst>
              <a:gd name="adj1" fmla="val 23958"/>
              <a:gd name="adj2" fmla="val 23573"/>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500098" y="0"/>
            <a:ext cx="9644098"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1+ppt_w/2"/>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1+ppt_h/2"/>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0-ppt_w/2"/>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1+ppt_w/2"/>
                                          </p:val>
                                        </p:tav>
                                      </p:tavLst>
                                    </p:anim>
                                    <p:anim calcmode="lin" valueType="num">
                                      <p:cBhvr additive="base">
                                        <p:cTn id="119" dur="3000"/>
                                        <p:tgtEl>
                                          <p:spTgt spid="7"/>
                                        </p:tgtEl>
                                        <p:attrNameLst>
                                          <p:attrName>ppt_y</p:attrName>
                                        </p:attrNameLst>
                                      </p:cBhvr>
                                      <p:tavLst>
                                        <p:tav tm="0">
                                          <p:val>
                                            <p:strVal val="ppt_y"/>
                                          </p:val>
                                        </p:tav>
                                        <p:tav tm="100000">
                                          <p:val>
                                            <p:strVal val="0-ppt_h/2"/>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0"/>
                                        </p:tgtEl>
                                        <p:attrNameLst>
                                          <p:attrName>ppt_x</p:attrName>
                                        </p:attrNameLst>
                                      </p:cBhvr>
                                      <p:tavLst>
                                        <p:tav tm="0">
                                          <p:val>
                                            <p:strVal val="ppt_x"/>
                                          </p:val>
                                        </p:tav>
                                        <p:tav tm="100000">
                                          <p:val>
                                            <p:strVal val="1+ppt_w/2"/>
                                          </p:val>
                                        </p:tav>
                                      </p:tavLst>
                                    </p:anim>
                                    <p:anim calcmode="lin" valueType="num">
                                      <p:cBhvr additive="base">
                                        <p:cTn id="123" dur="3000"/>
                                        <p:tgtEl>
                                          <p:spTgt spid="10"/>
                                        </p:tgtEl>
                                        <p:attrNameLst>
                                          <p:attrName>ppt_y</p:attrName>
                                        </p:attrNameLst>
                                      </p:cBhvr>
                                      <p:tavLst>
                                        <p:tav tm="0">
                                          <p:val>
                                            <p:strVal val="ppt_y"/>
                                          </p:val>
                                        </p:tav>
                                        <p:tav tm="100000">
                                          <p:val>
                                            <p:strVal val="0-ppt_h/2"/>
                                          </p:val>
                                        </p:tav>
                                      </p:tavLst>
                                    </p:anim>
                                    <p:set>
                                      <p:cBhvr>
                                        <p:cTn id="124" dur="1" fill="hold">
                                          <p:stCondLst>
                                            <p:cond delay="2999"/>
                                          </p:stCondLst>
                                        </p:cTn>
                                        <p:tgtEl>
                                          <p:spTgt spid="10"/>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1+ppt_w/2"/>
                                          </p:val>
                                        </p:tav>
                                      </p:tavLst>
                                    </p:anim>
                                    <p:anim calcmode="lin" valueType="num">
                                      <p:cBhvr additive="base">
                                        <p:cTn id="127" dur="3000"/>
                                        <p:tgtEl>
                                          <p:spTgt spid="12"/>
                                        </p:tgtEl>
                                        <p:attrNameLst>
                                          <p:attrName>ppt_y</p:attrName>
                                        </p:attrNameLst>
                                      </p:cBhvr>
                                      <p:tavLst>
                                        <p:tav tm="0">
                                          <p:val>
                                            <p:strVal val="ppt_y"/>
                                          </p:val>
                                        </p:tav>
                                        <p:tav tm="100000">
                                          <p:val>
                                            <p:strVal val="0-ppt_h/2"/>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0-ppt_w/2"/>
                                          </p:val>
                                        </p:tav>
                                      </p:tavLst>
                                    </p:anim>
                                    <p:anim calcmode="lin" valueType="num">
                                      <p:cBhvr additive="base">
                                        <p:cTn id="131" dur="3000"/>
                                        <p:tgtEl>
                                          <p:spTgt spid="8"/>
                                        </p:tgtEl>
                                        <p:attrNameLst>
                                          <p:attrName>ppt_y</p:attrName>
                                        </p:attrNameLst>
                                      </p:cBhvr>
                                      <p:tavLst>
                                        <p:tav tm="0">
                                          <p:val>
                                            <p:strVal val="ppt_y"/>
                                          </p:val>
                                        </p:tav>
                                        <p:tav tm="100000">
                                          <p:val>
                                            <p:strVal val="0-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0-ppt_w/2"/>
                                          </p:val>
                                        </p:tav>
                                      </p:tavLst>
                                    </p:anim>
                                    <p:anim calcmode="lin" valueType="num">
                                      <p:cBhvr additive="base">
                                        <p:cTn id="135" dur="3000"/>
                                        <p:tgtEl>
                                          <p:spTgt spid="13"/>
                                        </p:tgtEl>
                                        <p:attrNameLst>
                                          <p:attrName>ppt_y</p:attrName>
                                        </p:attrNameLst>
                                      </p:cBhvr>
                                      <p:tavLst>
                                        <p:tav tm="0">
                                          <p:val>
                                            <p:strVal val="ppt_y"/>
                                          </p:val>
                                        </p:tav>
                                        <p:tav tm="100000">
                                          <p:val>
                                            <p:strVal val="0-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0-ppt_w/2"/>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13" presetClass="exit" presetSubtype="32" fill="hold" grpId="3" nodeType="withEffect">
                                  <p:stCondLst>
                                    <p:cond delay="0"/>
                                  </p:stCondLst>
                                  <p:childTnLst>
                                    <p:animEffect transition="out" filter="plus(out)">
                                      <p:cBhvr>
                                        <p:cTn id="142" dur="3000"/>
                                        <p:tgtEl>
                                          <p:spTgt spid="5"/>
                                        </p:tgtEl>
                                      </p:cBhvr>
                                    </p:animEffect>
                                    <p:set>
                                      <p:cBhvr>
                                        <p:cTn id="143" dur="1" fill="hold">
                                          <p:stCondLst>
                                            <p:cond delay="2999"/>
                                          </p:stCondLst>
                                        </p:cTn>
                                        <p:tgtEl>
                                          <p:spTgt spid="5"/>
                                        </p:tgtEl>
                                        <p:attrNameLst>
                                          <p:attrName>style.visibility</p:attrName>
                                        </p:attrNameLst>
                                      </p:cBhvr>
                                      <p:to>
                                        <p:strVal val="hidden"/>
                                      </p:to>
                                    </p:set>
                                  </p:childTnLst>
                                </p:cTn>
                              </p:par>
                              <p:par>
                                <p:cTn id="144" presetID="13" presetClass="exit" presetSubtype="32" fill="hold" grpId="3" nodeType="withEffect">
                                  <p:stCondLst>
                                    <p:cond delay="0"/>
                                  </p:stCondLst>
                                  <p:childTnLst>
                                    <p:animEffect transition="out" filter="plus(out)">
                                      <p:cBhvr>
                                        <p:cTn id="145" dur="3000"/>
                                        <p:tgtEl>
                                          <p:spTgt spid="6"/>
                                        </p:tgtEl>
                                      </p:cBhvr>
                                    </p:animEffect>
                                    <p:set>
                                      <p:cBhvr>
                                        <p:cTn id="146" dur="1" fill="hold">
                                          <p:stCondLst>
                                            <p:cond delay="2999"/>
                                          </p:stCondLst>
                                        </p:cTn>
                                        <p:tgtEl>
                                          <p:spTgt spid="6"/>
                                        </p:tgtEl>
                                        <p:attrNameLst>
                                          <p:attrName>style.visibility</p:attrName>
                                        </p:attrNameLst>
                                      </p:cBhvr>
                                      <p:to>
                                        <p:strVal val="hidden"/>
                                      </p:to>
                                    </p:set>
                                  </p:childTnLst>
                                </p:cTn>
                              </p:par>
                              <p:par>
                                <p:cTn id="147" presetID="13" presetClass="exit" presetSubtype="32" fill="hold" grpId="3" nodeType="withEffect">
                                  <p:stCondLst>
                                    <p:cond delay="0"/>
                                  </p:stCondLst>
                                  <p:childTnLst>
                                    <p:animEffect transition="out" filter="plus(out)">
                                      <p:cBhvr>
                                        <p:cTn id="148" dur="3000"/>
                                        <p:tgtEl>
                                          <p:spTgt spid="7"/>
                                        </p:tgtEl>
                                      </p:cBhvr>
                                    </p:animEffect>
                                    <p:set>
                                      <p:cBhvr>
                                        <p:cTn id="149" dur="1" fill="hold">
                                          <p:stCondLst>
                                            <p:cond delay="2999"/>
                                          </p:stCondLst>
                                        </p:cTn>
                                        <p:tgtEl>
                                          <p:spTgt spid="7"/>
                                        </p:tgtEl>
                                        <p:attrNameLst>
                                          <p:attrName>style.visibility</p:attrName>
                                        </p:attrNameLst>
                                      </p:cBhvr>
                                      <p:to>
                                        <p:strVal val="hidden"/>
                                      </p:to>
                                    </p:set>
                                  </p:childTnLst>
                                </p:cTn>
                              </p:par>
                              <p:par>
                                <p:cTn id="150" presetID="13" presetClass="exit" presetSubtype="32" fill="hold" grpId="3" nodeType="withEffect">
                                  <p:stCondLst>
                                    <p:cond delay="0"/>
                                  </p:stCondLst>
                                  <p:childTnLst>
                                    <p:animEffect transition="out" filter="plus(out)">
                                      <p:cBhvr>
                                        <p:cTn id="151" dur="3000"/>
                                        <p:tgtEl>
                                          <p:spTgt spid="8"/>
                                        </p:tgtEl>
                                      </p:cBhvr>
                                    </p:animEffect>
                                    <p:set>
                                      <p:cBhvr>
                                        <p:cTn id="152" dur="1" fill="hold">
                                          <p:stCondLst>
                                            <p:cond delay="2999"/>
                                          </p:stCondLst>
                                        </p:cTn>
                                        <p:tgtEl>
                                          <p:spTgt spid="8"/>
                                        </p:tgtEl>
                                        <p:attrNameLst>
                                          <p:attrName>style.visibility</p:attrName>
                                        </p:attrNameLst>
                                      </p:cBhvr>
                                      <p:to>
                                        <p:strVal val="hidden"/>
                                      </p:to>
                                    </p:set>
                                  </p:childTnLst>
                                </p:cTn>
                              </p:par>
                              <p:par>
                                <p:cTn id="153" presetID="13" presetClass="exit" presetSubtype="32" fill="hold" grpId="3" nodeType="withEffect">
                                  <p:stCondLst>
                                    <p:cond delay="0"/>
                                  </p:stCondLst>
                                  <p:childTnLst>
                                    <p:animEffect transition="out" filter="plus(out)">
                                      <p:cBhvr>
                                        <p:cTn id="154" dur="3000"/>
                                        <p:tgtEl>
                                          <p:spTgt spid="9"/>
                                        </p:tgtEl>
                                      </p:cBhvr>
                                    </p:animEffect>
                                    <p:set>
                                      <p:cBhvr>
                                        <p:cTn id="155" dur="1" fill="hold">
                                          <p:stCondLst>
                                            <p:cond delay="2999"/>
                                          </p:stCondLst>
                                        </p:cTn>
                                        <p:tgtEl>
                                          <p:spTgt spid="9"/>
                                        </p:tgtEl>
                                        <p:attrNameLst>
                                          <p:attrName>style.visibility</p:attrName>
                                        </p:attrNameLst>
                                      </p:cBhvr>
                                      <p:to>
                                        <p:strVal val="hidden"/>
                                      </p:to>
                                    </p:set>
                                  </p:childTnLst>
                                </p:cTn>
                              </p:par>
                              <p:par>
                                <p:cTn id="156" presetID="13" presetClass="exit" presetSubtype="32" fill="hold" grpId="3" nodeType="withEffect">
                                  <p:stCondLst>
                                    <p:cond delay="0"/>
                                  </p:stCondLst>
                                  <p:childTnLst>
                                    <p:animEffect transition="out" filter="plus(out)">
                                      <p:cBhvr>
                                        <p:cTn id="157" dur="3000"/>
                                        <p:tgtEl>
                                          <p:spTgt spid="10"/>
                                        </p:tgtEl>
                                      </p:cBhvr>
                                    </p:animEffect>
                                    <p:set>
                                      <p:cBhvr>
                                        <p:cTn id="158" dur="1" fill="hold">
                                          <p:stCondLst>
                                            <p:cond delay="2999"/>
                                          </p:stCondLst>
                                        </p:cTn>
                                        <p:tgtEl>
                                          <p:spTgt spid="10"/>
                                        </p:tgtEl>
                                        <p:attrNameLst>
                                          <p:attrName>style.visibility</p:attrName>
                                        </p:attrNameLst>
                                      </p:cBhvr>
                                      <p:to>
                                        <p:strVal val="hidden"/>
                                      </p:to>
                                    </p:set>
                                  </p:childTnLst>
                                </p:cTn>
                              </p:par>
                              <p:par>
                                <p:cTn id="159" presetID="13" presetClass="exit" presetSubtype="32" fill="hold" grpId="3" nodeType="withEffect">
                                  <p:stCondLst>
                                    <p:cond delay="0"/>
                                  </p:stCondLst>
                                  <p:childTnLst>
                                    <p:animEffect transition="out" filter="plus(out)">
                                      <p:cBhvr>
                                        <p:cTn id="160" dur="3000"/>
                                        <p:tgtEl>
                                          <p:spTgt spid="11"/>
                                        </p:tgtEl>
                                      </p:cBhvr>
                                    </p:animEffect>
                                    <p:set>
                                      <p:cBhvr>
                                        <p:cTn id="161" dur="1" fill="hold">
                                          <p:stCondLst>
                                            <p:cond delay="2999"/>
                                          </p:stCondLst>
                                        </p:cTn>
                                        <p:tgtEl>
                                          <p:spTgt spid="11"/>
                                        </p:tgtEl>
                                        <p:attrNameLst>
                                          <p:attrName>style.visibility</p:attrName>
                                        </p:attrNameLst>
                                      </p:cBhvr>
                                      <p:to>
                                        <p:strVal val="hidden"/>
                                      </p:to>
                                    </p:set>
                                  </p:childTnLst>
                                </p:cTn>
                              </p:par>
                              <p:par>
                                <p:cTn id="162" presetID="13" presetClass="exit" presetSubtype="32" fill="hold" grpId="3" nodeType="withEffect">
                                  <p:stCondLst>
                                    <p:cond delay="0"/>
                                  </p:stCondLst>
                                  <p:childTnLst>
                                    <p:animEffect transition="out" filter="plus(out)">
                                      <p:cBhvr>
                                        <p:cTn id="163" dur="3000"/>
                                        <p:tgtEl>
                                          <p:spTgt spid="12"/>
                                        </p:tgtEl>
                                      </p:cBhvr>
                                    </p:animEffect>
                                    <p:set>
                                      <p:cBhvr>
                                        <p:cTn id="164" dur="1" fill="hold">
                                          <p:stCondLst>
                                            <p:cond delay="2999"/>
                                          </p:stCondLst>
                                        </p:cTn>
                                        <p:tgtEl>
                                          <p:spTgt spid="12"/>
                                        </p:tgtEl>
                                        <p:attrNameLst>
                                          <p:attrName>style.visibility</p:attrName>
                                        </p:attrNameLst>
                                      </p:cBhvr>
                                      <p:to>
                                        <p:strVal val="hidden"/>
                                      </p:to>
                                    </p:set>
                                  </p:childTnLst>
                                </p:cTn>
                              </p:par>
                              <p:par>
                                <p:cTn id="165" presetID="13" presetClass="exit" presetSubtype="32" fill="hold" grpId="3" nodeType="withEffect">
                                  <p:stCondLst>
                                    <p:cond delay="0"/>
                                  </p:stCondLst>
                                  <p:childTnLst>
                                    <p:animEffect transition="out" filter="plus(out)">
                                      <p:cBhvr>
                                        <p:cTn id="166" dur="3000"/>
                                        <p:tgtEl>
                                          <p:spTgt spid="13"/>
                                        </p:tgtEl>
                                      </p:cBhvr>
                                    </p:animEffect>
                                    <p:set>
                                      <p:cBhvr>
                                        <p:cTn id="167" dur="1" fill="hold">
                                          <p:stCondLst>
                                            <p:cond delay="2999"/>
                                          </p:stCondLst>
                                        </p:cTn>
                                        <p:tgtEl>
                                          <p:spTgt spid="13"/>
                                        </p:tgtEl>
                                        <p:attrNameLst>
                                          <p:attrName>style.visibility</p:attrName>
                                        </p:attrNameLst>
                                      </p:cBhvr>
                                      <p:to>
                                        <p:strVal val="hidden"/>
                                      </p:to>
                                    </p:set>
                                  </p:childTnLst>
                                </p:cTn>
                              </p:par>
                              <p:par>
                                <p:cTn id="168" presetID="13" presetClass="exit" presetSubtype="32" fill="hold" grpId="3" nodeType="withEffect">
                                  <p:stCondLst>
                                    <p:cond delay="0"/>
                                  </p:stCondLst>
                                  <p:childTnLst>
                                    <p:animEffect transition="out" filter="plus(out)">
                                      <p:cBhvr>
                                        <p:cTn id="169" dur="3000"/>
                                        <p:tgtEl>
                                          <p:spTgt spid="14"/>
                                        </p:tgtEl>
                                      </p:cBhvr>
                                    </p:animEffect>
                                    <p:set>
                                      <p:cBhvr>
                                        <p:cTn id="170" dur="1" fill="hold">
                                          <p:stCondLst>
                                            <p:cond delay="2999"/>
                                          </p:stCondLst>
                                        </p:cTn>
                                        <p:tgtEl>
                                          <p:spTgt spid="14"/>
                                        </p:tgtEl>
                                        <p:attrNameLst>
                                          <p:attrName>style.visibility</p:attrName>
                                        </p:attrNameLst>
                                      </p:cBhvr>
                                      <p:to>
                                        <p:strVal val="hidden"/>
                                      </p:to>
                                    </p:set>
                                  </p:childTnLst>
                                </p:cTn>
                              </p:par>
                              <p:par>
                                <p:cTn id="171" presetID="13" presetClass="exit" presetSubtype="32" fill="hold" grpId="3" nodeType="withEffect">
                                  <p:stCondLst>
                                    <p:cond delay="0"/>
                                  </p:stCondLst>
                                  <p:childTnLst>
                                    <p:animEffect transition="out" filter="plus(out)">
                                      <p:cBhvr>
                                        <p:cTn id="172" dur="3000"/>
                                        <p:tgtEl>
                                          <p:spTgt spid="15"/>
                                        </p:tgtEl>
                                      </p:cBhvr>
                                    </p:animEffect>
                                    <p:set>
                                      <p:cBhvr>
                                        <p:cTn id="173" dur="1" fill="hold">
                                          <p:stCondLst>
                                            <p:cond delay="2999"/>
                                          </p:stCondLst>
                                        </p:cTn>
                                        <p:tgtEl>
                                          <p:spTgt spid="15"/>
                                        </p:tgtEl>
                                        <p:attrNameLst>
                                          <p:attrName>style.visibility</p:attrName>
                                        </p:attrNameLst>
                                      </p:cBhvr>
                                      <p:to>
                                        <p:strVal val="hidden"/>
                                      </p:to>
                                    </p:set>
                                  </p:childTnLst>
                                </p:cTn>
                              </p:par>
                              <p:par>
                                <p:cTn id="174" presetID="13" presetClass="exit" presetSubtype="32" fill="hold" grpId="3" nodeType="withEffect">
                                  <p:stCondLst>
                                    <p:cond delay="0"/>
                                  </p:stCondLst>
                                  <p:childTnLst>
                                    <p:animEffect transition="out" filter="plus(out)">
                                      <p:cBhvr>
                                        <p:cTn id="175" dur="3000"/>
                                        <p:tgtEl>
                                          <p:spTgt spid="16"/>
                                        </p:tgtEl>
                                      </p:cBhvr>
                                    </p:animEffect>
                                    <p:set>
                                      <p:cBhvr>
                                        <p:cTn id="176" dur="1" fill="hold">
                                          <p:stCondLst>
                                            <p:cond delay="2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p:spPr>
        <p:txBody>
          <a:bodyPr/>
          <a:lstStyle/>
          <a:p>
            <a:endParaRPr lang="es-ES" dirty="0"/>
          </a:p>
        </p:txBody>
      </p:sp>
      <p:pic>
        <p:nvPicPr>
          <p:cNvPr id="4" name="3 Imagen" descr="2048 (12).jpg"/>
          <p:cNvPicPr>
            <a:picLocks noChangeAspect="1"/>
          </p:cNvPicPr>
          <p:nvPr/>
        </p:nvPicPr>
        <p:blipFill>
          <a:blip r:embed="rId2"/>
          <a:stretch>
            <a:fillRect/>
          </a:stretch>
        </p:blipFill>
        <p:spPr>
          <a:xfrm>
            <a:off x="0" y="8930"/>
            <a:ext cx="9144000" cy="6849070"/>
          </a:xfrm>
          <a:prstGeom prst="rect">
            <a:avLst/>
          </a:prstGeom>
        </p:spPr>
      </p:pic>
      <p:sp>
        <p:nvSpPr>
          <p:cNvPr id="5" name="4 Lágrima"/>
          <p:cNvSpPr/>
          <p:nvPr/>
        </p:nvSpPr>
        <p:spPr>
          <a:xfrm rot="18867508">
            <a:off x="3551435" y="3949718"/>
            <a:ext cx="1867999" cy="1927902"/>
          </a:xfrm>
          <a:prstGeom prst="teardrop">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0665">
            <a:off x="3622660" y="1092519"/>
            <a:ext cx="1867999" cy="1927902"/>
          </a:xfrm>
          <a:prstGeom prst="teardrop">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829157">
            <a:off x="2122382" y="2590915"/>
            <a:ext cx="1867999" cy="1927902"/>
          </a:xfrm>
          <a:prstGeom prst="teardrop">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814305">
            <a:off x="5262134" y="2513681"/>
            <a:ext cx="1867999" cy="1927902"/>
          </a:xfrm>
          <a:prstGeom prst="teardrop">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904899">
            <a:off x="2582881" y="1670339"/>
            <a:ext cx="1867999" cy="1927902"/>
          </a:xfrm>
          <a:prstGeom prst="teardrop">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4643438" y="1643050"/>
            <a:ext cx="1867999" cy="1927902"/>
          </a:xfrm>
          <a:prstGeom prst="teardrop">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4601952" y="3470486"/>
            <a:ext cx="1867999" cy="1927902"/>
          </a:xfrm>
          <a:prstGeom prst="teardrop">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2500298" y="3571876"/>
            <a:ext cx="1867999" cy="1927902"/>
          </a:xfrm>
          <a:prstGeom prst="teardrop">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32"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set>
                                      <p:cBhvr>
                                        <p:cTn id="76" dur="1" fill="hold">
                                          <p:stCondLst>
                                            <p:cond delay="2999"/>
                                          </p:stCondLst>
                                        </p:cTn>
                                        <p:tgtEl>
                                          <p:spTgt spid="5"/>
                                        </p:tgtEl>
                                        <p:attrNameLst>
                                          <p:attrName>style.visibility</p:attrName>
                                        </p:attrNameLst>
                                      </p:cBhvr>
                                      <p:to>
                                        <p:strVal val="hidden"/>
                                      </p:to>
                                    </p:set>
                                  </p:childTnLst>
                                </p:cTn>
                              </p:par>
                              <p:par>
                                <p:cTn id="77" presetID="23" presetClass="exit" presetSubtype="32" fill="hold" grpId="2" nodeType="withEffect">
                                  <p:stCondLst>
                                    <p:cond delay="0"/>
                                  </p:stCondLst>
                                  <p:childTnLst>
                                    <p:anim calcmode="lin" valueType="num">
                                      <p:cBhvr>
                                        <p:cTn id="78" dur="3000"/>
                                        <p:tgtEl>
                                          <p:spTgt spid="6"/>
                                        </p:tgtEl>
                                        <p:attrNameLst>
                                          <p:attrName>ppt_w</p:attrName>
                                        </p:attrNameLst>
                                      </p:cBhvr>
                                      <p:tavLst>
                                        <p:tav tm="0">
                                          <p:val>
                                            <p:strVal val="ppt_w"/>
                                          </p:val>
                                        </p:tav>
                                        <p:tav tm="100000">
                                          <p:val>
                                            <p:fltVal val="0"/>
                                          </p:val>
                                        </p:tav>
                                      </p:tavLst>
                                    </p:anim>
                                    <p:anim calcmode="lin" valueType="num">
                                      <p:cBhvr>
                                        <p:cTn id="79" dur="3000"/>
                                        <p:tgtEl>
                                          <p:spTgt spid="6"/>
                                        </p:tgtEl>
                                        <p:attrNameLst>
                                          <p:attrName>ppt_h</p:attrName>
                                        </p:attrNameLst>
                                      </p:cBhvr>
                                      <p:tavLst>
                                        <p:tav tm="0">
                                          <p:val>
                                            <p:strVal val="ppt_h"/>
                                          </p:val>
                                        </p:tav>
                                        <p:tav tm="100000">
                                          <p:val>
                                            <p:fltVal val="0"/>
                                          </p:val>
                                        </p:tav>
                                      </p:tavLst>
                                    </p:anim>
                                    <p:set>
                                      <p:cBhvr>
                                        <p:cTn id="80" dur="1" fill="hold">
                                          <p:stCondLst>
                                            <p:cond delay="2999"/>
                                          </p:stCondLst>
                                        </p:cTn>
                                        <p:tgtEl>
                                          <p:spTgt spid="6"/>
                                        </p:tgtEl>
                                        <p:attrNameLst>
                                          <p:attrName>style.visibility</p:attrName>
                                        </p:attrNameLst>
                                      </p:cBhvr>
                                      <p:to>
                                        <p:strVal val="hidden"/>
                                      </p:to>
                                    </p:set>
                                  </p:childTnLst>
                                </p:cTn>
                              </p:par>
                              <p:par>
                                <p:cTn id="81" presetID="23" presetClass="exit" presetSubtype="32" fill="hold" grpId="2" nodeType="withEffect">
                                  <p:stCondLst>
                                    <p:cond delay="0"/>
                                  </p:stCondLst>
                                  <p:childTnLst>
                                    <p:anim calcmode="lin" valueType="num">
                                      <p:cBhvr>
                                        <p:cTn id="82" dur="3000"/>
                                        <p:tgtEl>
                                          <p:spTgt spid="7"/>
                                        </p:tgtEl>
                                        <p:attrNameLst>
                                          <p:attrName>ppt_w</p:attrName>
                                        </p:attrNameLst>
                                      </p:cBhvr>
                                      <p:tavLst>
                                        <p:tav tm="0">
                                          <p:val>
                                            <p:strVal val="ppt_w"/>
                                          </p:val>
                                        </p:tav>
                                        <p:tav tm="100000">
                                          <p:val>
                                            <p:fltVal val="0"/>
                                          </p:val>
                                        </p:tav>
                                      </p:tavLst>
                                    </p:anim>
                                    <p:anim calcmode="lin" valueType="num">
                                      <p:cBhvr>
                                        <p:cTn id="83" dur="3000"/>
                                        <p:tgtEl>
                                          <p:spTgt spid="7"/>
                                        </p:tgtEl>
                                        <p:attrNameLst>
                                          <p:attrName>ppt_h</p:attrName>
                                        </p:attrNameLst>
                                      </p:cBhvr>
                                      <p:tavLst>
                                        <p:tav tm="0">
                                          <p:val>
                                            <p:strVal val="ppt_h"/>
                                          </p:val>
                                        </p:tav>
                                        <p:tav tm="100000">
                                          <p:val>
                                            <p:fltVal val="0"/>
                                          </p:val>
                                        </p:tav>
                                      </p:tavLst>
                                    </p:anim>
                                    <p:set>
                                      <p:cBhvr>
                                        <p:cTn id="84" dur="1" fill="hold">
                                          <p:stCondLst>
                                            <p:cond delay="2999"/>
                                          </p:stCondLst>
                                        </p:cTn>
                                        <p:tgtEl>
                                          <p:spTgt spid="7"/>
                                        </p:tgtEl>
                                        <p:attrNameLst>
                                          <p:attrName>style.visibility</p:attrName>
                                        </p:attrNameLst>
                                      </p:cBhvr>
                                      <p:to>
                                        <p:strVal val="hidden"/>
                                      </p:to>
                                    </p:set>
                                  </p:childTnLst>
                                </p:cTn>
                              </p:par>
                              <p:par>
                                <p:cTn id="85" presetID="23" presetClass="exit" presetSubtype="32" fill="hold" grpId="2" nodeType="withEffect">
                                  <p:stCondLst>
                                    <p:cond delay="0"/>
                                  </p:stCondLst>
                                  <p:childTnLst>
                                    <p:anim calcmode="lin" valueType="num">
                                      <p:cBhvr>
                                        <p:cTn id="86" dur="3000"/>
                                        <p:tgtEl>
                                          <p:spTgt spid="8"/>
                                        </p:tgtEl>
                                        <p:attrNameLst>
                                          <p:attrName>ppt_w</p:attrName>
                                        </p:attrNameLst>
                                      </p:cBhvr>
                                      <p:tavLst>
                                        <p:tav tm="0">
                                          <p:val>
                                            <p:strVal val="ppt_w"/>
                                          </p:val>
                                        </p:tav>
                                        <p:tav tm="100000">
                                          <p:val>
                                            <p:fltVal val="0"/>
                                          </p:val>
                                        </p:tav>
                                      </p:tavLst>
                                    </p:anim>
                                    <p:anim calcmode="lin" valueType="num">
                                      <p:cBhvr>
                                        <p:cTn id="87" dur="3000"/>
                                        <p:tgtEl>
                                          <p:spTgt spid="8"/>
                                        </p:tgtEl>
                                        <p:attrNameLst>
                                          <p:attrName>ppt_h</p:attrName>
                                        </p:attrNameLst>
                                      </p:cBhvr>
                                      <p:tavLst>
                                        <p:tav tm="0">
                                          <p:val>
                                            <p:strVal val="ppt_h"/>
                                          </p:val>
                                        </p:tav>
                                        <p:tav tm="100000">
                                          <p:val>
                                            <p:fltVal val="0"/>
                                          </p:val>
                                        </p:tav>
                                      </p:tavLst>
                                    </p:anim>
                                    <p:set>
                                      <p:cBhvr>
                                        <p:cTn id="88" dur="1" fill="hold">
                                          <p:stCondLst>
                                            <p:cond delay="2999"/>
                                          </p:stCondLst>
                                        </p:cTn>
                                        <p:tgtEl>
                                          <p:spTgt spid="8"/>
                                        </p:tgtEl>
                                        <p:attrNameLst>
                                          <p:attrName>style.visibility</p:attrName>
                                        </p:attrNameLst>
                                      </p:cBhvr>
                                      <p:to>
                                        <p:strVal val="hidden"/>
                                      </p:to>
                                    </p:set>
                                  </p:childTnLst>
                                </p:cTn>
                              </p:par>
                              <p:par>
                                <p:cTn id="89" presetID="23" presetClass="exit" presetSubtype="32" fill="hold" grpId="2" nodeType="withEffect">
                                  <p:stCondLst>
                                    <p:cond delay="0"/>
                                  </p:stCondLst>
                                  <p:childTnLst>
                                    <p:anim calcmode="lin" valueType="num">
                                      <p:cBhvr>
                                        <p:cTn id="90" dur="3000"/>
                                        <p:tgtEl>
                                          <p:spTgt spid="9"/>
                                        </p:tgtEl>
                                        <p:attrNameLst>
                                          <p:attrName>ppt_w</p:attrName>
                                        </p:attrNameLst>
                                      </p:cBhvr>
                                      <p:tavLst>
                                        <p:tav tm="0">
                                          <p:val>
                                            <p:strVal val="ppt_w"/>
                                          </p:val>
                                        </p:tav>
                                        <p:tav tm="100000">
                                          <p:val>
                                            <p:fltVal val="0"/>
                                          </p:val>
                                        </p:tav>
                                      </p:tavLst>
                                    </p:anim>
                                    <p:anim calcmode="lin" valueType="num">
                                      <p:cBhvr>
                                        <p:cTn id="91" dur="3000"/>
                                        <p:tgtEl>
                                          <p:spTgt spid="9"/>
                                        </p:tgtEl>
                                        <p:attrNameLst>
                                          <p:attrName>ppt_h</p:attrName>
                                        </p:attrNameLst>
                                      </p:cBhvr>
                                      <p:tavLst>
                                        <p:tav tm="0">
                                          <p:val>
                                            <p:strVal val="ppt_h"/>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23" presetClass="exit" presetSubtype="32" fill="hold" grpId="2" nodeType="withEffect">
                                  <p:stCondLst>
                                    <p:cond delay="0"/>
                                  </p:stCondLst>
                                  <p:childTnLst>
                                    <p:anim calcmode="lin" valueType="num">
                                      <p:cBhvr>
                                        <p:cTn id="94" dur="3000"/>
                                        <p:tgtEl>
                                          <p:spTgt spid="10"/>
                                        </p:tgtEl>
                                        <p:attrNameLst>
                                          <p:attrName>ppt_w</p:attrName>
                                        </p:attrNameLst>
                                      </p:cBhvr>
                                      <p:tavLst>
                                        <p:tav tm="0">
                                          <p:val>
                                            <p:strVal val="ppt_w"/>
                                          </p:val>
                                        </p:tav>
                                        <p:tav tm="100000">
                                          <p:val>
                                            <p:fltVal val="0"/>
                                          </p:val>
                                        </p:tav>
                                      </p:tavLst>
                                    </p:anim>
                                    <p:anim calcmode="lin" valueType="num">
                                      <p:cBhvr>
                                        <p:cTn id="95" dur="3000"/>
                                        <p:tgtEl>
                                          <p:spTgt spid="10"/>
                                        </p:tgtEl>
                                        <p:attrNameLst>
                                          <p:attrName>ppt_h</p:attrName>
                                        </p:attrNameLst>
                                      </p:cBhvr>
                                      <p:tavLst>
                                        <p:tav tm="0">
                                          <p:val>
                                            <p:strVal val="ppt_h"/>
                                          </p:val>
                                        </p:tav>
                                        <p:tav tm="100000">
                                          <p:val>
                                            <p:fltVal val="0"/>
                                          </p:val>
                                        </p:tav>
                                      </p:tavLst>
                                    </p:anim>
                                    <p:set>
                                      <p:cBhvr>
                                        <p:cTn id="96" dur="1" fill="hold">
                                          <p:stCondLst>
                                            <p:cond delay="2999"/>
                                          </p:stCondLst>
                                        </p:cTn>
                                        <p:tgtEl>
                                          <p:spTgt spid="10"/>
                                        </p:tgtEl>
                                        <p:attrNameLst>
                                          <p:attrName>style.visibility</p:attrName>
                                        </p:attrNameLst>
                                      </p:cBhvr>
                                      <p:to>
                                        <p:strVal val="hidden"/>
                                      </p:to>
                                    </p:set>
                                  </p:childTnLst>
                                </p:cTn>
                              </p:par>
                              <p:par>
                                <p:cTn id="97" presetID="23" presetClass="exit" presetSubtype="32" fill="hold" grpId="2" nodeType="withEffect">
                                  <p:stCondLst>
                                    <p:cond delay="0"/>
                                  </p:stCondLst>
                                  <p:childTnLst>
                                    <p:anim calcmode="lin" valueType="num">
                                      <p:cBhvr>
                                        <p:cTn id="98" dur="3000"/>
                                        <p:tgtEl>
                                          <p:spTgt spid="11"/>
                                        </p:tgtEl>
                                        <p:attrNameLst>
                                          <p:attrName>ppt_w</p:attrName>
                                        </p:attrNameLst>
                                      </p:cBhvr>
                                      <p:tavLst>
                                        <p:tav tm="0">
                                          <p:val>
                                            <p:strVal val="ppt_w"/>
                                          </p:val>
                                        </p:tav>
                                        <p:tav tm="100000">
                                          <p:val>
                                            <p:fltVal val="0"/>
                                          </p:val>
                                        </p:tav>
                                      </p:tavLst>
                                    </p:anim>
                                    <p:anim calcmode="lin" valueType="num">
                                      <p:cBhvr>
                                        <p:cTn id="99" dur="3000"/>
                                        <p:tgtEl>
                                          <p:spTgt spid="11"/>
                                        </p:tgtEl>
                                        <p:attrNameLst>
                                          <p:attrName>ppt_h</p:attrName>
                                        </p:attrNameLst>
                                      </p:cBhvr>
                                      <p:tavLst>
                                        <p:tav tm="0">
                                          <p:val>
                                            <p:strVal val="ppt_h"/>
                                          </p:val>
                                        </p:tav>
                                        <p:tav tm="100000">
                                          <p:val>
                                            <p:fltVal val="0"/>
                                          </p:val>
                                        </p:tav>
                                      </p:tavLst>
                                    </p:anim>
                                    <p:set>
                                      <p:cBhvr>
                                        <p:cTn id="100" dur="1" fill="hold">
                                          <p:stCondLst>
                                            <p:cond delay="2999"/>
                                          </p:stCondLst>
                                        </p:cTn>
                                        <p:tgtEl>
                                          <p:spTgt spid="11"/>
                                        </p:tgtEl>
                                        <p:attrNameLst>
                                          <p:attrName>style.visibility</p:attrName>
                                        </p:attrNameLst>
                                      </p:cBhvr>
                                      <p:to>
                                        <p:strVal val="hidden"/>
                                      </p:to>
                                    </p:set>
                                  </p:childTnLst>
                                </p:cTn>
                              </p:par>
                              <p:par>
                                <p:cTn id="101" presetID="23" presetClass="exit" presetSubtype="32" fill="hold" grpId="2" nodeType="withEffect">
                                  <p:stCondLst>
                                    <p:cond delay="0"/>
                                  </p:stCondLst>
                                  <p:childTnLst>
                                    <p:anim calcmode="lin" valueType="num">
                                      <p:cBhvr>
                                        <p:cTn id="102" dur="3000"/>
                                        <p:tgtEl>
                                          <p:spTgt spid="12"/>
                                        </p:tgtEl>
                                        <p:attrNameLst>
                                          <p:attrName>ppt_w</p:attrName>
                                        </p:attrNameLst>
                                      </p:cBhvr>
                                      <p:tavLst>
                                        <p:tav tm="0">
                                          <p:val>
                                            <p:strVal val="ppt_w"/>
                                          </p:val>
                                        </p:tav>
                                        <p:tav tm="100000">
                                          <p:val>
                                            <p:fltVal val="0"/>
                                          </p:val>
                                        </p:tav>
                                      </p:tavLst>
                                    </p:anim>
                                    <p:anim calcmode="lin" valueType="num">
                                      <p:cBhvr>
                                        <p:cTn id="103" dur="3000"/>
                                        <p:tgtEl>
                                          <p:spTgt spid="12"/>
                                        </p:tgtEl>
                                        <p:attrNameLst>
                                          <p:attrName>ppt_h</p:attrName>
                                        </p:attrNameLst>
                                      </p:cBhvr>
                                      <p:tavLst>
                                        <p:tav tm="0">
                                          <p:val>
                                            <p:strVal val="ppt_h"/>
                                          </p:val>
                                        </p:tav>
                                        <p:tav tm="100000">
                                          <p:val>
                                            <p:fltVal val="0"/>
                                          </p:val>
                                        </p:tav>
                                      </p:tavLst>
                                    </p:anim>
                                    <p:set>
                                      <p:cBhvr>
                                        <p:cTn id="104" dur="1" fill="hold">
                                          <p:stCondLst>
                                            <p:cond delay="2999"/>
                                          </p:stCondLst>
                                        </p:cTn>
                                        <p:tgtEl>
                                          <p:spTgt spid="12"/>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21"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wheel(8)">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3E00"/>
          </a:solidFill>
        </p:spPr>
        <p:txBody>
          <a:bodyPr/>
          <a:lstStyle/>
          <a:p>
            <a:endParaRPr lang="es-ES" dirty="0"/>
          </a:p>
        </p:txBody>
      </p:sp>
      <p:pic>
        <p:nvPicPr>
          <p:cNvPr id="4" name="3 Imagen" descr="2048 (15).jpg"/>
          <p:cNvPicPr>
            <a:picLocks noChangeAspect="1"/>
          </p:cNvPicPr>
          <p:nvPr/>
        </p:nvPicPr>
        <p:blipFill>
          <a:blip r:embed="rId2"/>
          <a:stretch>
            <a:fillRect/>
          </a:stretch>
        </p:blipFill>
        <p:spPr>
          <a:xfrm>
            <a:off x="0" y="0"/>
            <a:ext cx="9144000" cy="6851309"/>
          </a:xfrm>
          <a:prstGeom prst="rect">
            <a:avLst/>
          </a:prstGeom>
        </p:spPr>
      </p:pic>
      <p:sp>
        <p:nvSpPr>
          <p:cNvPr id="5" name="4 Rectángulo"/>
          <p:cNvSpPr/>
          <p:nvPr/>
        </p:nvSpPr>
        <p:spPr>
          <a:xfrm>
            <a:off x="4214810" y="1000108"/>
            <a:ext cx="285752" cy="4572032"/>
          </a:xfrm>
          <a:prstGeom prst="rect">
            <a:avLst/>
          </a:prstGeom>
          <a:gradFill flip="none" rotWithShape="1">
            <a:gsLst>
              <a:gs pos="0">
                <a:schemeClr val="tx1"/>
              </a:gs>
              <a:gs pos="50000">
                <a:srgbClr val="00B050">
                  <a:shade val="67500"/>
                  <a:satMod val="115000"/>
                </a:srgbClr>
              </a:gs>
              <a:gs pos="100000">
                <a:srgbClr val="00B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643438" y="1000108"/>
            <a:ext cx="285752" cy="4572032"/>
          </a:xfrm>
          <a:prstGeom prst="rect">
            <a:avLst/>
          </a:prstGeom>
          <a:gradFill flip="none" rotWithShape="1">
            <a:gsLst>
              <a:gs pos="0">
                <a:schemeClr val="tx1"/>
              </a:gs>
              <a:gs pos="50000">
                <a:srgbClr val="00B050">
                  <a:shade val="67500"/>
                  <a:satMod val="115000"/>
                </a:srgbClr>
              </a:gs>
              <a:gs pos="100000">
                <a:srgbClr val="00B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929058" y="1285860"/>
            <a:ext cx="285752" cy="3857652"/>
          </a:xfrm>
          <a:prstGeom prst="rect">
            <a:avLst/>
          </a:prstGeom>
          <a:gradFill flip="none" rotWithShape="1">
            <a:gsLst>
              <a:gs pos="0">
                <a:schemeClr val="tx1"/>
              </a:gs>
              <a:gs pos="50000">
                <a:srgbClr val="00B050">
                  <a:shade val="67500"/>
                  <a:satMod val="115000"/>
                </a:srgbClr>
              </a:gs>
              <a:gs pos="100000">
                <a:srgbClr val="00B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929190" y="1285860"/>
            <a:ext cx="285752" cy="3857652"/>
          </a:xfrm>
          <a:prstGeom prst="rect">
            <a:avLst/>
          </a:prstGeom>
          <a:gradFill flip="none" rotWithShape="1">
            <a:gsLst>
              <a:gs pos="0">
                <a:schemeClr val="tx1"/>
              </a:gs>
              <a:gs pos="50000">
                <a:srgbClr val="00B050">
                  <a:shade val="67500"/>
                  <a:satMod val="115000"/>
                </a:srgbClr>
              </a:gs>
              <a:gs pos="100000">
                <a:srgbClr val="00B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643306" y="1643050"/>
            <a:ext cx="285752" cy="3286148"/>
          </a:xfrm>
          <a:prstGeom prst="rect">
            <a:avLst/>
          </a:prstGeom>
          <a:gradFill flip="none" rotWithShape="1">
            <a:gsLst>
              <a:gs pos="0">
                <a:schemeClr val="tx1"/>
              </a:gs>
              <a:gs pos="50000">
                <a:srgbClr val="00B050">
                  <a:shade val="67500"/>
                  <a:satMod val="115000"/>
                </a:srgbClr>
              </a:gs>
              <a:gs pos="100000">
                <a:srgbClr val="00B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214942" y="1571612"/>
            <a:ext cx="285752" cy="3429024"/>
          </a:xfrm>
          <a:prstGeom prst="rect">
            <a:avLst/>
          </a:prstGeom>
          <a:gradFill flip="none" rotWithShape="1">
            <a:gsLst>
              <a:gs pos="0">
                <a:schemeClr val="tx1"/>
              </a:gs>
              <a:gs pos="50000">
                <a:srgbClr val="00B050">
                  <a:shade val="67500"/>
                  <a:satMod val="115000"/>
                </a:srgbClr>
              </a:gs>
              <a:gs pos="100000">
                <a:srgbClr val="00B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357554" y="1857364"/>
            <a:ext cx="285752" cy="2928958"/>
          </a:xfrm>
          <a:prstGeom prst="rect">
            <a:avLst/>
          </a:prstGeom>
          <a:gradFill flip="none" rotWithShape="1">
            <a:gsLst>
              <a:gs pos="0">
                <a:schemeClr val="tx1"/>
              </a:gs>
              <a:gs pos="50000">
                <a:srgbClr val="00B050">
                  <a:shade val="67500"/>
                  <a:satMod val="115000"/>
                </a:srgbClr>
              </a:gs>
              <a:gs pos="100000">
                <a:srgbClr val="00B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00694" y="1785926"/>
            <a:ext cx="285752" cy="3071834"/>
          </a:xfrm>
          <a:prstGeom prst="rect">
            <a:avLst/>
          </a:prstGeom>
          <a:gradFill flip="none" rotWithShape="1">
            <a:gsLst>
              <a:gs pos="0">
                <a:schemeClr val="tx1"/>
              </a:gs>
              <a:gs pos="50000">
                <a:srgbClr val="00B050">
                  <a:shade val="67500"/>
                  <a:satMod val="115000"/>
                </a:srgbClr>
              </a:gs>
              <a:gs pos="100000">
                <a:srgbClr val="00B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071802" y="2071678"/>
            <a:ext cx="285752" cy="2500330"/>
          </a:xfrm>
          <a:prstGeom prst="rect">
            <a:avLst/>
          </a:prstGeom>
          <a:gradFill flip="none" rotWithShape="1">
            <a:gsLst>
              <a:gs pos="0">
                <a:schemeClr val="tx1"/>
              </a:gs>
              <a:gs pos="50000">
                <a:srgbClr val="00B050">
                  <a:shade val="67500"/>
                  <a:satMod val="115000"/>
                </a:srgbClr>
              </a:gs>
              <a:gs pos="100000">
                <a:srgbClr val="00B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786446" y="2143116"/>
            <a:ext cx="285752" cy="2500330"/>
          </a:xfrm>
          <a:prstGeom prst="rect">
            <a:avLst/>
          </a:prstGeom>
          <a:gradFill flip="none" rotWithShape="1">
            <a:gsLst>
              <a:gs pos="0">
                <a:schemeClr val="tx1"/>
              </a:gs>
              <a:gs pos="50000">
                <a:srgbClr val="00B050">
                  <a:shade val="67500"/>
                  <a:satMod val="115000"/>
                </a:srgbClr>
              </a:gs>
              <a:gs pos="100000">
                <a:srgbClr val="00B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786050" y="2285992"/>
            <a:ext cx="285752" cy="2143140"/>
          </a:xfrm>
          <a:prstGeom prst="rect">
            <a:avLst/>
          </a:prstGeom>
          <a:gradFill flip="none" rotWithShape="1">
            <a:gsLst>
              <a:gs pos="0">
                <a:schemeClr val="tx1"/>
              </a:gs>
              <a:gs pos="50000">
                <a:srgbClr val="00B050">
                  <a:shade val="67500"/>
                  <a:satMod val="115000"/>
                </a:srgbClr>
              </a:gs>
              <a:gs pos="100000">
                <a:srgbClr val="00B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072198" y="2357430"/>
            <a:ext cx="285752" cy="2143140"/>
          </a:xfrm>
          <a:prstGeom prst="rect">
            <a:avLst/>
          </a:prstGeom>
          <a:gradFill flip="none" rotWithShape="1">
            <a:gsLst>
              <a:gs pos="0">
                <a:schemeClr val="tx1"/>
              </a:gs>
              <a:gs pos="50000">
                <a:srgbClr val="00B050">
                  <a:shade val="67500"/>
                  <a:satMod val="115000"/>
                </a:srgbClr>
              </a:gs>
              <a:gs pos="100000">
                <a:srgbClr val="00B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500298" y="2571744"/>
            <a:ext cx="285752" cy="1643074"/>
          </a:xfrm>
          <a:prstGeom prst="rect">
            <a:avLst/>
          </a:prstGeom>
          <a:gradFill flip="none" rotWithShape="1">
            <a:gsLst>
              <a:gs pos="0">
                <a:schemeClr val="tx1"/>
              </a:gs>
              <a:gs pos="50000">
                <a:srgbClr val="00B050">
                  <a:shade val="67500"/>
                  <a:satMod val="115000"/>
                </a:srgbClr>
              </a:gs>
              <a:gs pos="100000">
                <a:srgbClr val="00B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357950" y="2643182"/>
            <a:ext cx="285752" cy="1643074"/>
          </a:xfrm>
          <a:prstGeom prst="rect">
            <a:avLst/>
          </a:prstGeom>
          <a:gradFill flip="none" rotWithShape="1">
            <a:gsLst>
              <a:gs pos="0">
                <a:schemeClr val="tx1"/>
              </a:gs>
              <a:gs pos="50000">
                <a:srgbClr val="00B050">
                  <a:shade val="67500"/>
                  <a:satMod val="115000"/>
                </a:srgbClr>
              </a:gs>
              <a:gs pos="100000">
                <a:srgbClr val="00B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0-#ppt_w/2"/>
                                          </p:val>
                                        </p:tav>
                                        <p:tav tm="100000">
                                          <p:val>
                                            <p:strVal val="#ppt_x"/>
                                          </p:val>
                                        </p:tav>
                                      </p:tavLst>
                                    </p:anim>
                                    <p:anim calcmode="lin" valueType="num">
                                      <p:cBhvr additive="base">
                                        <p:cTn id="59" dur="3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13" presetClass="entr" presetSubtype="16"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plus(in)">
                                      <p:cBhvr>
                                        <p:cTn id="66" dur="3000"/>
                                        <p:tgtEl>
                                          <p:spTgt spid="5"/>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plus(in)">
                                      <p:cBhvr>
                                        <p:cTn id="69" dur="3000"/>
                                        <p:tgtEl>
                                          <p:spTgt spid="6"/>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plus(in)">
                                      <p:cBhvr>
                                        <p:cTn id="72" dur="3000"/>
                                        <p:tgtEl>
                                          <p:spTgt spid="7"/>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plus(in)">
                                      <p:cBhvr>
                                        <p:cTn id="75" dur="3000"/>
                                        <p:tgtEl>
                                          <p:spTgt spid="8"/>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plus(in)">
                                      <p:cBhvr>
                                        <p:cTn id="78" dur="3000"/>
                                        <p:tgtEl>
                                          <p:spTgt spid="9"/>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plus(in)">
                                      <p:cBhvr>
                                        <p:cTn id="81" dur="3000"/>
                                        <p:tgtEl>
                                          <p:spTgt spid="10"/>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plus(in)">
                                      <p:cBhvr>
                                        <p:cTn id="84" dur="3000"/>
                                        <p:tgtEl>
                                          <p:spTgt spid="11"/>
                                        </p:tgtEl>
                                      </p:cBhvr>
                                    </p:animEffect>
                                  </p:childTnLst>
                                </p:cTn>
                              </p:par>
                              <p:par>
                                <p:cTn id="85" presetID="13" presetClass="entr" presetSubtype="16"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plus(in)">
                                      <p:cBhvr>
                                        <p:cTn id="87" dur="3000"/>
                                        <p:tgtEl>
                                          <p:spTgt spid="12"/>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plus(in)">
                                      <p:cBhvr>
                                        <p:cTn id="90" dur="3000"/>
                                        <p:tgtEl>
                                          <p:spTgt spid="13"/>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plus(in)">
                                      <p:cBhvr>
                                        <p:cTn id="93" dur="3000"/>
                                        <p:tgtEl>
                                          <p:spTgt spid="14"/>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plus(in)">
                                      <p:cBhvr>
                                        <p:cTn id="96" dur="3000"/>
                                        <p:tgtEl>
                                          <p:spTgt spid="15"/>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plus(in)">
                                      <p:cBhvr>
                                        <p:cTn id="99" dur="3000"/>
                                        <p:tgtEl>
                                          <p:spTgt spid="16"/>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plus(in)">
                                      <p:cBhvr>
                                        <p:cTn id="102" dur="3000"/>
                                        <p:tgtEl>
                                          <p:spTgt spid="17"/>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plus(in)">
                                      <p:cBhvr>
                                        <p:cTn id="105" dur="3000"/>
                                        <p:tgtEl>
                                          <p:spTgt spid="18"/>
                                        </p:tgtEl>
                                      </p:cBhvr>
                                    </p:animEffect>
                                  </p:childTnLst>
                                </p:cTn>
                              </p:par>
                            </p:childTnLst>
                          </p:cTn>
                        </p:par>
                        <p:par>
                          <p:cTn id="106" fill="hold">
                            <p:stCondLst>
                              <p:cond delay="3000"/>
                            </p:stCondLst>
                            <p:childTnLst>
                              <p:par>
                                <p:cTn id="107" presetID="2" presetClass="exit" presetSubtype="2" fill="hold" grpId="2" nodeType="afterEffect">
                                  <p:stCondLst>
                                    <p:cond delay="0"/>
                                  </p:stCondLst>
                                  <p:childTnLst>
                                    <p:anim calcmode="lin" valueType="num">
                                      <p:cBhvr additive="base">
                                        <p:cTn id="108" dur="3000"/>
                                        <p:tgtEl>
                                          <p:spTgt spid="5"/>
                                        </p:tgtEl>
                                        <p:attrNameLst>
                                          <p:attrName>ppt_x</p:attrName>
                                        </p:attrNameLst>
                                      </p:cBhvr>
                                      <p:tavLst>
                                        <p:tav tm="0">
                                          <p:val>
                                            <p:strVal val="ppt_x"/>
                                          </p:val>
                                        </p:tav>
                                        <p:tav tm="100000">
                                          <p:val>
                                            <p:strVal val="1+ppt_w/2"/>
                                          </p:val>
                                        </p:tav>
                                      </p:tavLst>
                                    </p:anim>
                                    <p:anim calcmode="lin" valueType="num">
                                      <p:cBhvr additive="base">
                                        <p:cTn id="109" dur="3000"/>
                                        <p:tgtEl>
                                          <p:spTgt spid="5"/>
                                        </p:tgtEl>
                                        <p:attrNameLst>
                                          <p:attrName>ppt_y</p:attrName>
                                        </p:attrNameLst>
                                      </p:cBhvr>
                                      <p:tavLst>
                                        <p:tav tm="0">
                                          <p:val>
                                            <p:strVal val="ppt_y"/>
                                          </p:val>
                                        </p:tav>
                                        <p:tav tm="100000">
                                          <p:val>
                                            <p:strVal val="ppt_y"/>
                                          </p:val>
                                        </p:tav>
                                      </p:tavLst>
                                    </p:anim>
                                    <p:set>
                                      <p:cBhvr>
                                        <p:cTn id="110" dur="1" fill="hold">
                                          <p:stCondLst>
                                            <p:cond delay="2999"/>
                                          </p:stCondLst>
                                        </p:cTn>
                                        <p:tgtEl>
                                          <p:spTgt spid="5"/>
                                        </p:tgtEl>
                                        <p:attrNameLst>
                                          <p:attrName>style.visibility</p:attrName>
                                        </p:attrNameLst>
                                      </p:cBhvr>
                                      <p:to>
                                        <p:strVal val="hidden"/>
                                      </p:to>
                                    </p:set>
                                  </p:childTnLst>
                                </p:cTn>
                              </p:par>
                              <p:par>
                                <p:cTn id="111" presetID="2" presetClass="exit" presetSubtype="2" fill="hold" grpId="2" nodeType="withEffect">
                                  <p:stCondLst>
                                    <p:cond delay="0"/>
                                  </p:stCondLst>
                                  <p:childTnLst>
                                    <p:anim calcmode="lin" valueType="num">
                                      <p:cBhvr additive="base">
                                        <p:cTn id="112" dur="3000"/>
                                        <p:tgtEl>
                                          <p:spTgt spid="7"/>
                                        </p:tgtEl>
                                        <p:attrNameLst>
                                          <p:attrName>ppt_x</p:attrName>
                                        </p:attrNameLst>
                                      </p:cBhvr>
                                      <p:tavLst>
                                        <p:tav tm="0">
                                          <p:val>
                                            <p:strVal val="ppt_x"/>
                                          </p:val>
                                        </p:tav>
                                        <p:tav tm="100000">
                                          <p:val>
                                            <p:strVal val="1+ppt_w/2"/>
                                          </p:val>
                                        </p:tav>
                                      </p:tavLst>
                                    </p:anim>
                                    <p:anim calcmode="lin" valueType="num">
                                      <p:cBhvr additive="base">
                                        <p:cTn id="113" dur="3000"/>
                                        <p:tgtEl>
                                          <p:spTgt spid="7"/>
                                        </p:tgtEl>
                                        <p:attrNameLst>
                                          <p:attrName>ppt_y</p:attrName>
                                        </p:attrNameLst>
                                      </p:cBhvr>
                                      <p:tavLst>
                                        <p:tav tm="0">
                                          <p:val>
                                            <p:strVal val="ppt_y"/>
                                          </p:val>
                                        </p:tav>
                                        <p:tav tm="100000">
                                          <p:val>
                                            <p:strVal val="ppt_y"/>
                                          </p:val>
                                        </p:tav>
                                      </p:tavLst>
                                    </p:anim>
                                    <p:set>
                                      <p:cBhvr>
                                        <p:cTn id="114" dur="1" fill="hold">
                                          <p:stCondLst>
                                            <p:cond delay="2999"/>
                                          </p:stCondLst>
                                        </p:cTn>
                                        <p:tgtEl>
                                          <p:spTgt spid="7"/>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1+ppt_w/2"/>
                                          </p:val>
                                        </p:tav>
                                      </p:tavLst>
                                    </p:anim>
                                    <p:anim calcmode="lin" valueType="num">
                                      <p:cBhvr additive="base">
                                        <p:cTn id="117" dur="3000"/>
                                        <p:tgtEl>
                                          <p:spTgt spid="9"/>
                                        </p:tgtEl>
                                        <p:attrNameLst>
                                          <p:attrName>ppt_y</p:attrName>
                                        </p:attrNameLst>
                                      </p:cBhvr>
                                      <p:tavLst>
                                        <p:tav tm="0">
                                          <p:val>
                                            <p:strVal val="ppt_y"/>
                                          </p:val>
                                        </p:tav>
                                        <p:tav tm="100000">
                                          <p:val>
                                            <p:strVal val="ppt_y"/>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2" fill="hold" grpId="2" nodeType="withEffect">
                                  <p:stCondLst>
                                    <p:cond delay="0"/>
                                  </p:stCondLst>
                                  <p:childTnLst>
                                    <p:anim calcmode="lin" valueType="num">
                                      <p:cBhvr additive="base">
                                        <p:cTn id="120" dur="3000"/>
                                        <p:tgtEl>
                                          <p:spTgt spid="11"/>
                                        </p:tgtEl>
                                        <p:attrNameLst>
                                          <p:attrName>ppt_x</p:attrName>
                                        </p:attrNameLst>
                                      </p:cBhvr>
                                      <p:tavLst>
                                        <p:tav tm="0">
                                          <p:val>
                                            <p:strVal val="ppt_x"/>
                                          </p:val>
                                        </p:tav>
                                        <p:tav tm="100000">
                                          <p:val>
                                            <p:strVal val="1+ppt_w/2"/>
                                          </p:val>
                                        </p:tav>
                                      </p:tavLst>
                                    </p:anim>
                                    <p:anim calcmode="lin" valueType="num">
                                      <p:cBhvr additive="base">
                                        <p:cTn id="121" dur="3000"/>
                                        <p:tgtEl>
                                          <p:spTgt spid="11"/>
                                        </p:tgtEl>
                                        <p:attrNameLst>
                                          <p:attrName>ppt_y</p:attrName>
                                        </p:attrNameLst>
                                      </p:cBhvr>
                                      <p:tavLst>
                                        <p:tav tm="0">
                                          <p:val>
                                            <p:strVal val="ppt_y"/>
                                          </p:val>
                                        </p:tav>
                                        <p:tav tm="100000">
                                          <p:val>
                                            <p:strVal val="ppt_y"/>
                                          </p:val>
                                        </p:tav>
                                      </p:tavLst>
                                    </p:anim>
                                    <p:set>
                                      <p:cBhvr>
                                        <p:cTn id="122" dur="1" fill="hold">
                                          <p:stCondLst>
                                            <p:cond delay="2999"/>
                                          </p:stCondLst>
                                        </p:cTn>
                                        <p:tgtEl>
                                          <p:spTgt spid="11"/>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3000"/>
                                        <p:tgtEl>
                                          <p:spTgt spid="13"/>
                                        </p:tgtEl>
                                        <p:attrNameLst>
                                          <p:attrName>ppt_x</p:attrName>
                                        </p:attrNameLst>
                                      </p:cBhvr>
                                      <p:tavLst>
                                        <p:tav tm="0">
                                          <p:val>
                                            <p:strVal val="ppt_x"/>
                                          </p:val>
                                        </p:tav>
                                        <p:tav tm="100000">
                                          <p:val>
                                            <p:strVal val="1+ppt_w/2"/>
                                          </p:val>
                                        </p:tav>
                                      </p:tavLst>
                                    </p:anim>
                                    <p:anim calcmode="lin" valueType="num">
                                      <p:cBhvr additive="base">
                                        <p:cTn id="125" dur="3000"/>
                                        <p:tgtEl>
                                          <p:spTgt spid="13"/>
                                        </p:tgtEl>
                                        <p:attrNameLst>
                                          <p:attrName>ppt_y</p:attrName>
                                        </p:attrNameLst>
                                      </p:cBhvr>
                                      <p:tavLst>
                                        <p:tav tm="0">
                                          <p:val>
                                            <p:strVal val="ppt_y"/>
                                          </p:val>
                                        </p:tav>
                                        <p:tav tm="100000">
                                          <p:val>
                                            <p:strVal val="ppt_y"/>
                                          </p:val>
                                        </p:tav>
                                      </p:tavLst>
                                    </p:anim>
                                    <p:set>
                                      <p:cBhvr>
                                        <p:cTn id="126" dur="1" fill="hold">
                                          <p:stCondLst>
                                            <p:cond delay="2999"/>
                                          </p:stCondLst>
                                        </p:cTn>
                                        <p:tgtEl>
                                          <p:spTgt spid="13"/>
                                        </p:tgtEl>
                                        <p:attrNameLst>
                                          <p:attrName>style.visibility</p:attrName>
                                        </p:attrNameLst>
                                      </p:cBhvr>
                                      <p:to>
                                        <p:strVal val="hidden"/>
                                      </p:to>
                                    </p:set>
                                  </p:childTnLst>
                                </p:cTn>
                              </p:par>
                              <p:par>
                                <p:cTn id="127" presetID="2" presetClass="exit" presetSubtype="2" fill="hold" grpId="2" nodeType="withEffect">
                                  <p:stCondLst>
                                    <p:cond delay="0"/>
                                  </p:stCondLst>
                                  <p:childTnLst>
                                    <p:anim calcmode="lin" valueType="num">
                                      <p:cBhvr additive="base">
                                        <p:cTn id="128" dur="3000"/>
                                        <p:tgtEl>
                                          <p:spTgt spid="15"/>
                                        </p:tgtEl>
                                        <p:attrNameLst>
                                          <p:attrName>ppt_x</p:attrName>
                                        </p:attrNameLst>
                                      </p:cBhvr>
                                      <p:tavLst>
                                        <p:tav tm="0">
                                          <p:val>
                                            <p:strVal val="ppt_x"/>
                                          </p:val>
                                        </p:tav>
                                        <p:tav tm="100000">
                                          <p:val>
                                            <p:strVal val="1+ppt_w/2"/>
                                          </p:val>
                                        </p:tav>
                                      </p:tavLst>
                                    </p:anim>
                                    <p:anim calcmode="lin" valueType="num">
                                      <p:cBhvr additive="base">
                                        <p:cTn id="129" dur="3000"/>
                                        <p:tgtEl>
                                          <p:spTgt spid="15"/>
                                        </p:tgtEl>
                                        <p:attrNameLst>
                                          <p:attrName>ppt_y</p:attrName>
                                        </p:attrNameLst>
                                      </p:cBhvr>
                                      <p:tavLst>
                                        <p:tav tm="0">
                                          <p:val>
                                            <p:strVal val="ppt_y"/>
                                          </p:val>
                                        </p:tav>
                                        <p:tav tm="100000">
                                          <p:val>
                                            <p:strVal val="ppt_y"/>
                                          </p:val>
                                        </p:tav>
                                      </p:tavLst>
                                    </p:anim>
                                    <p:set>
                                      <p:cBhvr>
                                        <p:cTn id="130" dur="1" fill="hold">
                                          <p:stCondLst>
                                            <p:cond delay="2999"/>
                                          </p:stCondLst>
                                        </p:cTn>
                                        <p:tgtEl>
                                          <p:spTgt spid="15"/>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3000"/>
                                        <p:tgtEl>
                                          <p:spTgt spid="17"/>
                                        </p:tgtEl>
                                        <p:attrNameLst>
                                          <p:attrName>ppt_x</p:attrName>
                                        </p:attrNameLst>
                                      </p:cBhvr>
                                      <p:tavLst>
                                        <p:tav tm="0">
                                          <p:val>
                                            <p:strVal val="ppt_x"/>
                                          </p:val>
                                        </p:tav>
                                        <p:tav tm="100000">
                                          <p:val>
                                            <p:strVal val="1+ppt_w/2"/>
                                          </p:val>
                                        </p:tav>
                                      </p:tavLst>
                                    </p:anim>
                                    <p:anim calcmode="lin" valueType="num">
                                      <p:cBhvr additive="base">
                                        <p:cTn id="133" dur="3000"/>
                                        <p:tgtEl>
                                          <p:spTgt spid="17"/>
                                        </p:tgtEl>
                                        <p:attrNameLst>
                                          <p:attrName>ppt_y</p:attrName>
                                        </p:attrNameLst>
                                      </p:cBhvr>
                                      <p:tavLst>
                                        <p:tav tm="0">
                                          <p:val>
                                            <p:strVal val="ppt_y"/>
                                          </p:val>
                                        </p:tav>
                                        <p:tav tm="100000">
                                          <p:val>
                                            <p:strVal val="ppt_y"/>
                                          </p:val>
                                        </p:tav>
                                      </p:tavLst>
                                    </p:anim>
                                    <p:set>
                                      <p:cBhvr>
                                        <p:cTn id="134" dur="1" fill="hold">
                                          <p:stCondLst>
                                            <p:cond delay="2999"/>
                                          </p:stCondLst>
                                        </p:cTn>
                                        <p:tgtEl>
                                          <p:spTgt spid="17"/>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ppt_y"/>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8" fill="hold" grpId="2" nodeType="withEffect">
                                  <p:stCondLst>
                                    <p:cond delay="0"/>
                                  </p:stCondLst>
                                  <p:childTnLst>
                                    <p:anim calcmode="lin" valueType="num">
                                      <p:cBhvr additive="base">
                                        <p:cTn id="140" dur="3000"/>
                                        <p:tgtEl>
                                          <p:spTgt spid="8"/>
                                        </p:tgtEl>
                                        <p:attrNameLst>
                                          <p:attrName>ppt_x</p:attrName>
                                        </p:attrNameLst>
                                      </p:cBhvr>
                                      <p:tavLst>
                                        <p:tav tm="0">
                                          <p:val>
                                            <p:strVal val="ppt_x"/>
                                          </p:val>
                                        </p:tav>
                                        <p:tav tm="100000">
                                          <p:val>
                                            <p:strVal val="0-ppt_w/2"/>
                                          </p:val>
                                        </p:tav>
                                      </p:tavLst>
                                    </p:anim>
                                    <p:anim calcmode="lin" valueType="num">
                                      <p:cBhvr additive="base">
                                        <p:cTn id="141" dur="3000"/>
                                        <p:tgtEl>
                                          <p:spTgt spid="8"/>
                                        </p:tgtEl>
                                        <p:attrNameLst>
                                          <p:attrName>ppt_y</p:attrName>
                                        </p:attrNameLst>
                                      </p:cBhvr>
                                      <p:tavLst>
                                        <p:tav tm="0">
                                          <p:val>
                                            <p:strVal val="ppt_y"/>
                                          </p:val>
                                        </p:tav>
                                        <p:tav tm="100000">
                                          <p:val>
                                            <p:strVal val="ppt_y"/>
                                          </p:val>
                                        </p:tav>
                                      </p:tavLst>
                                    </p:anim>
                                    <p:set>
                                      <p:cBhvr>
                                        <p:cTn id="142" dur="1" fill="hold">
                                          <p:stCondLst>
                                            <p:cond delay="2999"/>
                                          </p:stCondLst>
                                        </p:cTn>
                                        <p:tgtEl>
                                          <p:spTgt spid="8"/>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0-ppt_w/2"/>
                                          </p:val>
                                        </p:tav>
                                      </p:tavLst>
                                    </p:anim>
                                    <p:anim calcmode="lin" valueType="num">
                                      <p:cBhvr additive="base">
                                        <p:cTn id="145" dur="3000"/>
                                        <p:tgtEl>
                                          <p:spTgt spid="10"/>
                                        </p:tgtEl>
                                        <p:attrNameLst>
                                          <p:attrName>ppt_y</p:attrName>
                                        </p:attrNameLst>
                                      </p:cBhvr>
                                      <p:tavLst>
                                        <p:tav tm="0">
                                          <p:val>
                                            <p:strVal val="ppt_y"/>
                                          </p:val>
                                        </p:tav>
                                        <p:tav tm="100000">
                                          <p:val>
                                            <p:strVal val="ppt_y"/>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8" fill="hold" grpId="2" nodeType="withEffect">
                                  <p:stCondLst>
                                    <p:cond delay="0"/>
                                  </p:stCondLst>
                                  <p:childTnLst>
                                    <p:anim calcmode="lin" valueType="num">
                                      <p:cBhvr additive="base">
                                        <p:cTn id="148" dur="3000"/>
                                        <p:tgtEl>
                                          <p:spTgt spid="12"/>
                                        </p:tgtEl>
                                        <p:attrNameLst>
                                          <p:attrName>ppt_x</p:attrName>
                                        </p:attrNameLst>
                                      </p:cBhvr>
                                      <p:tavLst>
                                        <p:tav tm="0">
                                          <p:val>
                                            <p:strVal val="ppt_x"/>
                                          </p:val>
                                        </p:tav>
                                        <p:tav tm="100000">
                                          <p:val>
                                            <p:strVal val="0-ppt_w/2"/>
                                          </p:val>
                                        </p:tav>
                                      </p:tavLst>
                                    </p:anim>
                                    <p:anim calcmode="lin" valueType="num">
                                      <p:cBhvr additive="base">
                                        <p:cTn id="149" dur="3000"/>
                                        <p:tgtEl>
                                          <p:spTgt spid="12"/>
                                        </p:tgtEl>
                                        <p:attrNameLst>
                                          <p:attrName>ppt_y</p:attrName>
                                        </p:attrNameLst>
                                      </p:cBhvr>
                                      <p:tavLst>
                                        <p:tav tm="0">
                                          <p:val>
                                            <p:strVal val="ppt_y"/>
                                          </p:val>
                                        </p:tav>
                                        <p:tav tm="100000">
                                          <p:val>
                                            <p:strVal val="ppt_y"/>
                                          </p:val>
                                        </p:tav>
                                      </p:tavLst>
                                    </p:anim>
                                    <p:set>
                                      <p:cBhvr>
                                        <p:cTn id="150" dur="1" fill="hold">
                                          <p:stCondLst>
                                            <p:cond delay="2999"/>
                                          </p:stCondLst>
                                        </p:cTn>
                                        <p:tgtEl>
                                          <p:spTgt spid="12"/>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3000"/>
                                        <p:tgtEl>
                                          <p:spTgt spid="14"/>
                                        </p:tgtEl>
                                        <p:attrNameLst>
                                          <p:attrName>ppt_x</p:attrName>
                                        </p:attrNameLst>
                                      </p:cBhvr>
                                      <p:tavLst>
                                        <p:tav tm="0">
                                          <p:val>
                                            <p:strVal val="ppt_x"/>
                                          </p:val>
                                        </p:tav>
                                        <p:tav tm="100000">
                                          <p:val>
                                            <p:strVal val="0-ppt_w/2"/>
                                          </p:val>
                                        </p:tav>
                                      </p:tavLst>
                                    </p:anim>
                                    <p:anim calcmode="lin" valueType="num">
                                      <p:cBhvr additive="base">
                                        <p:cTn id="153" dur="3000"/>
                                        <p:tgtEl>
                                          <p:spTgt spid="14"/>
                                        </p:tgtEl>
                                        <p:attrNameLst>
                                          <p:attrName>ppt_y</p:attrName>
                                        </p:attrNameLst>
                                      </p:cBhvr>
                                      <p:tavLst>
                                        <p:tav tm="0">
                                          <p:val>
                                            <p:strVal val="ppt_y"/>
                                          </p:val>
                                        </p:tav>
                                        <p:tav tm="100000">
                                          <p:val>
                                            <p:strVal val="ppt_y"/>
                                          </p:val>
                                        </p:tav>
                                      </p:tavLst>
                                    </p:anim>
                                    <p:set>
                                      <p:cBhvr>
                                        <p:cTn id="154" dur="1" fill="hold">
                                          <p:stCondLst>
                                            <p:cond delay="2999"/>
                                          </p:stCondLst>
                                        </p:cTn>
                                        <p:tgtEl>
                                          <p:spTgt spid="14"/>
                                        </p:tgtEl>
                                        <p:attrNameLst>
                                          <p:attrName>style.visibility</p:attrName>
                                        </p:attrNameLst>
                                      </p:cBhvr>
                                      <p:to>
                                        <p:strVal val="hidden"/>
                                      </p:to>
                                    </p:set>
                                  </p:childTnLst>
                                </p:cTn>
                              </p:par>
                              <p:par>
                                <p:cTn id="155" presetID="2" presetClass="exit" presetSubtype="8" fill="hold" grpId="2" nodeType="withEffect">
                                  <p:stCondLst>
                                    <p:cond delay="0"/>
                                  </p:stCondLst>
                                  <p:childTnLst>
                                    <p:anim calcmode="lin" valueType="num">
                                      <p:cBhvr additive="base">
                                        <p:cTn id="156" dur="3000"/>
                                        <p:tgtEl>
                                          <p:spTgt spid="16"/>
                                        </p:tgtEl>
                                        <p:attrNameLst>
                                          <p:attrName>ppt_x</p:attrName>
                                        </p:attrNameLst>
                                      </p:cBhvr>
                                      <p:tavLst>
                                        <p:tav tm="0">
                                          <p:val>
                                            <p:strVal val="ppt_x"/>
                                          </p:val>
                                        </p:tav>
                                        <p:tav tm="100000">
                                          <p:val>
                                            <p:strVal val="0-ppt_w/2"/>
                                          </p:val>
                                        </p:tav>
                                      </p:tavLst>
                                    </p:anim>
                                    <p:anim calcmode="lin" valueType="num">
                                      <p:cBhvr additive="base">
                                        <p:cTn id="157" dur="3000"/>
                                        <p:tgtEl>
                                          <p:spTgt spid="16"/>
                                        </p:tgtEl>
                                        <p:attrNameLst>
                                          <p:attrName>ppt_y</p:attrName>
                                        </p:attrNameLst>
                                      </p:cBhvr>
                                      <p:tavLst>
                                        <p:tav tm="0">
                                          <p:val>
                                            <p:strVal val="ppt_y"/>
                                          </p:val>
                                        </p:tav>
                                        <p:tav tm="100000">
                                          <p:val>
                                            <p:strVal val="ppt_y"/>
                                          </p:val>
                                        </p:tav>
                                      </p:tavLst>
                                    </p:anim>
                                    <p:set>
                                      <p:cBhvr>
                                        <p:cTn id="158" dur="1" fill="hold">
                                          <p:stCondLst>
                                            <p:cond delay="2999"/>
                                          </p:stCondLst>
                                        </p:cTn>
                                        <p:tgtEl>
                                          <p:spTgt spid="16"/>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3000"/>
                                        <p:tgtEl>
                                          <p:spTgt spid="18"/>
                                        </p:tgtEl>
                                        <p:attrNameLst>
                                          <p:attrName>ppt_x</p:attrName>
                                        </p:attrNameLst>
                                      </p:cBhvr>
                                      <p:tavLst>
                                        <p:tav tm="0">
                                          <p:val>
                                            <p:strVal val="ppt_x"/>
                                          </p:val>
                                        </p:tav>
                                        <p:tav tm="100000">
                                          <p:val>
                                            <p:strVal val="0-ppt_w/2"/>
                                          </p:val>
                                        </p:tav>
                                      </p:tavLst>
                                    </p:anim>
                                    <p:anim calcmode="lin" valueType="num">
                                      <p:cBhvr additive="base">
                                        <p:cTn id="161" dur="3000"/>
                                        <p:tgtEl>
                                          <p:spTgt spid="18"/>
                                        </p:tgtEl>
                                        <p:attrNameLst>
                                          <p:attrName>ppt_y</p:attrName>
                                        </p:attrNameLst>
                                      </p:cBhvr>
                                      <p:tavLst>
                                        <p:tav tm="0">
                                          <p:val>
                                            <p:strVal val="ppt_y"/>
                                          </p:val>
                                        </p:tav>
                                        <p:tav tm="100000">
                                          <p:val>
                                            <p:strVal val="ppt_y"/>
                                          </p:val>
                                        </p:tav>
                                      </p:tavLst>
                                    </p:anim>
                                    <p:set>
                                      <p:cBhvr>
                                        <p:cTn id="162" dur="1" fill="hold">
                                          <p:stCondLst>
                                            <p:cond delay="2999"/>
                                          </p:stCondLst>
                                        </p:cTn>
                                        <p:tgtEl>
                                          <p:spTgt spid="18"/>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3000"/>
                                        <p:tgtEl>
                                          <p:spTgt spid="5"/>
                                        </p:tgtEl>
                                      </p:cBhvr>
                                    </p:animEffect>
                                    <p:set>
                                      <p:cBhvr>
                                        <p:cTn id="165" dur="1" fill="hold">
                                          <p:stCondLst>
                                            <p:cond delay="2999"/>
                                          </p:stCondLst>
                                        </p:cTn>
                                        <p:tgtEl>
                                          <p:spTgt spid="5"/>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3000"/>
                                        <p:tgtEl>
                                          <p:spTgt spid="6"/>
                                        </p:tgtEl>
                                      </p:cBhvr>
                                    </p:animEffect>
                                    <p:set>
                                      <p:cBhvr>
                                        <p:cTn id="168" dur="1" fill="hold">
                                          <p:stCondLst>
                                            <p:cond delay="2999"/>
                                          </p:stCondLst>
                                        </p:cTn>
                                        <p:tgtEl>
                                          <p:spTgt spid="6"/>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3000"/>
                                        <p:tgtEl>
                                          <p:spTgt spid="7"/>
                                        </p:tgtEl>
                                      </p:cBhvr>
                                    </p:animEffect>
                                    <p:set>
                                      <p:cBhvr>
                                        <p:cTn id="171" dur="1" fill="hold">
                                          <p:stCondLst>
                                            <p:cond delay="2999"/>
                                          </p:stCondLst>
                                        </p:cTn>
                                        <p:tgtEl>
                                          <p:spTgt spid="7"/>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3000"/>
                                        <p:tgtEl>
                                          <p:spTgt spid="8"/>
                                        </p:tgtEl>
                                      </p:cBhvr>
                                    </p:animEffect>
                                    <p:set>
                                      <p:cBhvr>
                                        <p:cTn id="174" dur="1" fill="hold">
                                          <p:stCondLst>
                                            <p:cond delay="2999"/>
                                          </p:stCondLst>
                                        </p:cTn>
                                        <p:tgtEl>
                                          <p:spTgt spid="8"/>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3000"/>
                                        <p:tgtEl>
                                          <p:spTgt spid="9"/>
                                        </p:tgtEl>
                                      </p:cBhvr>
                                    </p:animEffect>
                                    <p:set>
                                      <p:cBhvr>
                                        <p:cTn id="177" dur="1" fill="hold">
                                          <p:stCondLst>
                                            <p:cond delay="2999"/>
                                          </p:stCondLst>
                                        </p:cTn>
                                        <p:tgtEl>
                                          <p:spTgt spid="9"/>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3000"/>
                                        <p:tgtEl>
                                          <p:spTgt spid="10"/>
                                        </p:tgtEl>
                                      </p:cBhvr>
                                    </p:animEffect>
                                    <p:set>
                                      <p:cBhvr>
                                        <p:cTn id="180" dur="1" fill="hold">
                                          <p:stCondLst>
                                            <p:cond delay="2999"/>
                                          </p:stCondLst>
                                        </p:cTn>
                                        <p:tgtEl>
                                          <p:spTgt spid="10"/>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11"/>
                                        </p:tgtEl>
                                      </p:cBhvr>
                                    </p:animEffect>
                                    <p:set>
                                      <p:cBhvr>
                                        <p:cTn id="183" dur="1" fill="hold">
                                          <p:stCondLst>
                                            <p:cond delay="2999"/>
                                          </p:stCondLst>
                                        </p:cTn>
                                        <p:tgtEl>
                                          <p:spTgt spid="11"/>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12"/>
                                        </p:tgtEl>
                                      </p:cBhvr>
                                    </p:animEffect>
                                    <p:set>
                                      <p:cBhvr>
                                        <p:cTn id="186" dur="1" fill="hold">
                                          <p:stCondLst>
                                            <p:cond delay="2999"/>
                                          </p:stCondLst>
                                        </p:cTn>
                                        <p:tgtEl>
                                          <p:spTgt spid="12"/>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13"/>
                                        </p:tgtEl>
                                      </p:cBhvr>
                                    </p:animEffect>
                                    <p:set>
                                      <p:cBhvr>
                                        <p:cTn id="189" dur="1" fill="hold">
                                          <p:stCondLst>
                                            <p:cond delay="2999"/>
                                          </p:stCondLst>
                                        </p:cTn>
                                        <p:tgtEl>
                                          <p:spTgt spid="13"/>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4"/>
                                        </p:tgtEl>
                                      </p:cBhvr>
                                    </p:animEffect>
                                    <p:set>
                                      <p:cBhvr>
                                        <p:cTn id="192" dur="1" fill="hold">
                                          <p:stCondLst>
                                            <p:cond delay="2999"/>
                                          </p:stCondLst>
                                        </p:cTn>
                                        <p:tgtEl>
                                          <p:spTgt spid="14"/>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3000"/>
                                        <p:tgtEl>
                                          <p:spTgt spid="15"/>
                                        </p:tgtEl>
                                      </p:cBhvr>
                                    </p:animEffect>
                                    <p:set>
                                      <p:cBhvr>
                                        <p:cTn id="195" dur="1" fill="hold">
                                          <p:stCondLst>
                                            <p:cond delay="2999"/>
                                          </p:stCondLst>
                                        </p:cTn>
                                        <p:tgtEl>
                                          <p:spTgt spid="15"/>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3000"/>
                                        <p:tgtEl>
                                          <p:spTgt spid="16"/>
                                        </p:tgtEl>
                                      </p:cBhvr>
                                    </p:animEffect>
                                    <p:set>
                                      <p:cBhvr>
                                        <p:cTn id="198" dur="1" fill="hold">
                                          <p:stCondLst>
                                            <p:cond delay="2999"/>
                                          </p:stCondLst>
                                        </p:cTn>
                                        <p:tgtEl>
                                          <p:spTgt spid="16"/>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3000"/>
                                        <p:tgtEl>
                                          <p:spTgt spid="17"/>
                                        </p:tgtEl>
                                      </p:cBhvr>
                                    </p:animEffect>
                                    <p:set>
                                      <p:cBhvr>
                                        <p:cTn id="201" dur="1" fill="hold">
                                          <p:stCondLst>
                                            <p:cond delay="2999"/>
                                          </p:stCondLst>
                                        </p:cTn>
                                        <p:tgtEl>
                                          <p:spTgt spid="17"/>
                                        </p:tgtEl>
                                        <p:attrNameLst>
                                          <p:attrName>style.visibility</p:attrName>
                                        </p:attrNameLst>
                                      </p:cBhvr>
                                      <p:to>
                                        <p:strVal val="hidden"/>
                                      </p:to>
                                    </p:set>
                                  </p:childTnLst>
                                </p:cTn>
                              </p:par>
                              <p:par>
                                <p:cTn id="202" presetID="16" presetClass="exit" presetSubtype="42" fill="hold" grpId="3" nodeType="withEffect">
                                  <p:stCondLst>
                                    <p:cond delay="0"/>
                                  </p:stCondLst>
                                  <p:childTnLst>
                                    <p:animEffect transition="out" filter="barn(outHorizontal)">
                                      <p:cBhvr>
                                        <p:cTn id="203" dur="3000"/>
                                        <p:tgtEl>
                                          <p:spTgt spid="18"/>
                                        </p:tgtEl>
                                      </p:cBhvr>
                                    </p:animEffect>
                                    <p:set>
                                      <p:cBhvr>
                                        <p:cTn id="204" dur="1" fill="hold">
                                          <p:stCondLst>
                                            <p:cond delay="2999"/>
                                          </p:stCondLst>
                                        </p:cTn>
                                        <p:tgtEl>
                                          <p:spTgt spid="18"/>
                                        </p:tgtEl>
                                        <p:attrNameLst>
                                          <p:attrName>style.visibility</p:attrName>
                                        </p:attrNameLst>
                                      </p:cBhvr>
                                      <p:to>
                                        <p:strVal val="hidden"/>
                                      </p:to>
                                    </p:set>
                                  </p:childTnLst>
                                </p:cTn>
                              </p:par>
                              <p:par>
                                <p:cTn id="205" presetID="13" presetClass="exit" presetSubtype="32" fill="hold" grpId="4" nodeType="withEffect">
                                  <p:stCondLst>
                                    <p:cond delay="0"/>
                                  </p:stCondLst>
                                  <p:childTnLst>
                                    <p:animEffect transition="out" filter="plus(out)">
                                      <p:cBhvr>
                                        <p:cTn id="206" dur="3000"/>
                                        <p:tgtEl>
                                          <p:spTgt spid="5"/>
                                        </p:tgtEl>
                                      </p:cBhvr>
                                    </p:animEffect>
                                    <p:set>
                                      <p:cBhvr>
                                        <p:cTn id="207" dur="1" fill="hold">
                                          <p:stCondLst>
                                            <p:cond delay="2999"/>
                                          </p:stCondLst>
                                        </p:cTn>
                                        <p:tgtEl>
                                          <p:spTgt spid="5"/>
                                        </p:tgtEl>
                                        <p:attrNameLst>
                                          <p:attrName>style.visibility</p:attrName>
                                        </p:attrNameLst>
                                      </p:cBhvr>
                                      <p:to>
                                        <p:strVal val="hidden"/>
                                      </p:to>
                                    </p:set>
                                  </p:childTnLst>
                                </p:cTn>
                              </p:par>
                              <p:par>
                                <p:cTn id="208" presetID="13" presetClass="exit" presetSubtype="32" fill="hold" grpId="4" nodeType="withEffect">
                                  <p:stCondLst>
                                    <p:cond delay="0"/>
                                  </p:stCondLst>
                                  <p:childTnLst>
                                    <p:animEffect transition="out" filter="plus(out)">
                                      <p:cBhvr>
                                        <p:cTn id="209" dur="3000"/>
                                        <p:tgtEl>
                                          <p:spTgt spid="7"/>
                                        </p:tgtEl>
                                      </p:cBhvr>
                                    </p:animEffect>
                                    <p:set>
                                      <p:cBhvr>
                                        <p:cTn id="210" dur="1" fill="hold">
                                          <p:stCondLst>
                                            <p:cond delay="2999"/>
                                          </p:stCondLst>
                                        </p:cTn>
                                        <p:tgtEl>
                                          <p:spTgt spid="7"/>
                                        </p:tgtEl>
                                        <p:attrNameLst>
                                          <p:attrName>style.visibility</p:attrName>
                                        </p:attrNameLst>
                                      </p:cBhvr>
                                      <p:to>
                                        <p:strVal val="hidden"/>
                                      </p:to>
                                    </p:set>
                                  </p:childTnLst>
                                </p:cTn>
                              </p:par>
                              <p:par>
                                <p:cTn id="211" presetID="13" presetClass="exit" presetSubtype="32" fill="hold" grpId="4" nodeType="withEffect">
                                  <p:stCondLst>
                                    <p:cond delay="0"/>
                                  </p:stCondLst>
                                  <p:childTnLst>
                                    <p:animEffect transition="out" filter="plus(out)">
                                      <p:cBhvr>
                                        <p:cTn id="212" dur="3000"/>
                                        <p:tgtEl>
                                          <p:spTgt spid="9"/>
                                        </p:tgtEl>
                                      </p:cBhvr>
                                    </p:animEffect>
                                    <p:set>
                                      <p:cBhvr>
                                        <p:cTn id="213" dur="1" fill="hold">
                                          <p:stCondLst>
                                            <p:cond delay="2999"/>
                                          </p:stCondLst>
                                        </p:cTn>
                                        <p:tgtEl>
                                          <p:spTgt spid="9"/>
                                        </p:tgtEl>
                                        <p:attrNameLst>
                                          <p:attrName>style.visibility</p:attrName>
                                        </p:attrNameLst>
                                      </p:cBhvr>
                                      <p:to>
                                        <p:strVal val="hidden"/>
                                      </p:to>
                                    </p:set>
                                  </p:childTnLst>
                                </p:cTn>
                              </p:par>
                              <p:par>
                                <p:cTn id="214" presetID="13" presetClass="exit" presetSubtype="32" fill="hold" grpId="4" nodeType="withEffect">
                                  <p:stCondLst>
                                    <p:cond delay="0"/>
                                  </p:stCondLst>
                                  <p:childTnLst>
                                    <p:animEffect transition="out" filter="plus(out)">
                                      <p:cBhvr>
                                        <p:cTn id="215" dur="3000"/>
                                        <p:tgtEl>
                                          <p:spTgt spid="11"/>
                                        </p:tgtEl>
                                      </p:cBhvr>
                                    </p:animEffect>
                                    <p:set>
                                      <p:cBhvr>
                                        <p:cTn id="216" dur="1" fill="hold">
                                          <p:stCondLst>
                                            <p:cond delay="2999"/>
                                          </p:stCondLst>
                                        </p:cTn>
                                        <p:tgtEl>
                                          <p:spTgt spid="11"/>
                                        </p:tgtEl>
                                        <p:attrNameLst>
                                          <p:attrName>style.visibility</p:attrName>
                                        </p:attrNameLst>
                                      </p:cBhvr>
                                      <p:to>
                                        <p:strVal val="hidden"/>
                                      </p:to>
                                    </p:set>
                                  </p:childTnLst>
                                </p:cTn>
                              </p:par>
                              <p:par>
                                <p:cTn id="217" presetID="13" presetClass="exit" presetSubtype="32" fill="hold" grpId="4" nodeType="withEffect">
                                  <p:stCondLst>
                                    <p:cond delay="0"/>
                                  </p:stCondLst>
                                  <p:childTnLst>
                                    <p:animEffect transition="out" filter="plus(out)">
                                      <p:cBhvr>
                                        <p:cTn id="218" dur="3000"/>
                                        <p:tgtEl>
                                          <p:spTgt spid="13"/>
                                        </p:tgtEl>
                                      </p:cBhvr>
                                    </p:animEffect>
                                    <p:set>
                                      <p:cBhvr>
                                        <p:cTn id="219" dur="1" fill="hold">
                                          <p:stCondLst>
                                            <p:cond delay="2999"/>
                                          </p:stCondLst>
                                        </p:cTn>
                                        <p:tgtEl>
                                          <p:spTgt spid="13"/>
                                        </p:tgtEl>
                                        <p:attrNameLst>
                                          <p:attrName>style.visibility</p:attrName>
                                        </p:attrNameLst>
                                      </p:cBhvr>
                                      <p:to>
                                        <p:strVal val="hidden"/>
                                      </p:to>
                                    </p:set>
                                  </p:childTnLst>
                                </p:cTn>
                              </p:par>
                              <p:par>
                                <p:cTn id="220" presetID="13" presetClass="exit" presetSubtype="32" fill="hold" grpId="4" nodeType="withEffect">
                                  <p:stCondLst>
                                    <p:cond delay="0"/>
                                  </p:stCondLst>
                                  <p:childTnLst>
                                    <p:animEffect transition="out" filter="plus(out)">
                                      <p:cBhvr>
                                        <p:cTn id="221" dur="3000"/>
                                        <p:tgtEl>
                                          <p:spTgt spid="15"/>
                                        </p:tgtEl>
                                      </p:cBhvr>
                                    </p:animEffect>
                                    <p:set>
                                      <p:cBhvr>
                                        <p:cTn id="222" dur="1" fill="hold">
                                          <p:stCondLst>
                                            <p:cond delay="2999"/>
                                          </p:stCondLst>
                                        </p:cTn>
                                        <p:tgtEl>
                                          <p:spTgt spid="15"/>
                                        </p:tgtEl>
                                        <p:attrNameLst>
                                          <p:attrName>style.visibility</p:attrName>
                                        </p:attrNameLst>
                                      </p:cBhvr>
                                      <p:to>
                                        <p:strVal val="hidden"/>
                                      </p:to>
                                    </p:set>
                                  </p:childTnLst>
                                </p:cTn>
                              </p:par>
                              <p:par>
                                <p:cTn id="223" presetID="13" presetClass="exit" presetSubtype="32" fill="hold" grpId="4" nodeType="withEffect">
                                  <p:stCondLst>
                                    <p:cond delay="0"/>
                                  </p:stCondLst>
                                  <p:childTnLst>
                                    <p:animEffect transition="out" filter="plus(out)">
                                      <p:cBhvr>
                                        <p:cTn id="224" dur="3000"/>
                                        <p:tgtEl>
                                          <p:spTgt spid="17"/>
                                        </p:tgtEl>
                                      </p:cBhvr>
                                    </p:animEffect>
                                    <p:set>
                                      <p:cBhvr>
                                        <p:cTn id="225" dur="1" fill="hold">
                                          <p:stCondLst>
                                            <p:cond delay="2999"/>
                                          </p:stCondLst>
                                        </p:cTn>
                                        <p:tgtEl>
                                          <p:spTgt spid="17"/>
                                        </p:tgtEl>
                                        <p:attrNameLst>
                                          <p:attrName>style.visibility</p:attrName>
                                        </p:attrNameLst>
                                      </p:cBhvr>
                                      <p:to>
                                        <p:strVal val="hidden"/>
                                      </p:to>
                                    </p:set>
                                  </p:childTnLst>
                                </p:cTn>
                              </p:par>
                              <p:par>
                                <p:cTn id="226" presetID="13" presetClass="exit" presetSubtype="32" fill="hold" grpId="4" nodeType="withEffect">
                                  <p:stCondLst>
                                    <p:cond delay="0"/>
                                  </p:stCondLst>
                                  <p:childTnLst>
                                    <p:animEffect transition="out" filter="plus(out)">
                                      <p:cBhvr>
                                        <p:cTn id="227" dur="3000"/>
                                        <p:tgtEl>
                                          <p:spTgt spid="6"/>
                                        </p:tgtEl>
                                      </p:cBhvr>
                                    </p:animEffect>
                                    <p:set>
                                      <p:cBhvr>
                                        <p:cTn id="228" dur="1" fill="hold">
                                          <p:stCondLst>
                                            <p:cond delay="2999"/>
                                          </p:stCondLst>
                                        </p:cTn>
                                        <p:tgtEl>
                                          <p:spTgt spid="6"/>
                                        </p:tgtEl>
                                        <p:attrNameLst>
                                          <p:attrName>style.visibility</p:attrName>
                                        </p:attrNameLst>
                                      </p:cBhvr>
                                      <p:to>
                                        <p:strVal val="hidden"/>
                                      </p:to>
                                    </p:set>
                                  </p:childTnLst>
                                </p:cTn>
                              </p:par>
                              <p:par>
                                <p:cTn id="229" presetID="13" presetClass="exit" presetSubtype="32" fill="hold" grpId="4" nodeType="withEffect">
                                  <p:stCondLst>
                                    <p:cond delay="0"/>
                                  </p:stCondLst>
                                  <p:childTnLst>
                                    <p:animEffect transition="out" filter="plus(out)">
                                      <p:cBhvr>
                                        <p:cTn id="230" dur="3000"/>
                                        <p:tgtEl>
                                          <p:spTgt spid="8"/>
                                        </p:tgtEl>
                                      </p:cBhvr>
                                    </p:animEffect>
                                    <p:set>
                                      <p:cBhvr>
                                        <p:cTn id="231" dur="1" fill="hold">
                                          <p:stCondLst>
                                            <p:cond delay="2999"/>
                                          </p:stCondLst>
                                        </p:cTn>
                                        <p:tgtEl>
                                          <p:spTgt spid="8"/>
                                        </p:tgtEl>
                                        <p:attrNameLst>
                                          <p:attrName>style.visibility</p:attrName>
                                        </p:attrNameLst>
                                      </p:cBhvr>
                                      <p:to>
                                        <p:strVal val="hidden"/>
                                      </p:to>
                                    </p:set>
                                  </p:childTnLst>
                                </p:cTn>
                              </p:par>
                              <p:par>
                                <p:cTn id="232" presetID="13" presetClass="exit" presetSubtype="32" fill="hold" grpId="4" nodeType="withEffect">
                                  <p:stCondLst>
                                    <p:cond delay="0"/>
                                  </p:stCondLst>
                                  <p:childTnLst>
                                    <p:animEffect transition="out" filter="plus(out)">
                                      <p:cBhvr>
                                        <p:cTn id="233" dur="3000"/>
                                        <p:tgtEl>
                                          <p:spTgt spid="10"/>
                                        </p:tgtEl>
                                      </p:cBhvr>
                                    </p:animEffect>
                                    <p:set>
                                      <p:cBhvr>
                                        <p:cTn id="234" dur="1" fill="hold">
                                          <p:stCondLst>
                                            <p:cond delay="2999"/>
                                          </p:stCondLst>
                                        </p:cTn>
                                        <p:tgtEl>
                                          <p:spTgt spid="10"/>
                                        </p:tgtEl>
                                        <p:attrNameLst>
                                          <p:attrName>style.visibility</p:attrName>
                                        </p:attrNameLst>
                                      </p:cBhvr>
                                      <p:to>
                                        <p:strVal val="hidden"/>
                                      </p:to>
                                    </p:set>
                                  </p:childTnLst>
                                </p:cTn>
                              </p:par>
                              <p:par>
                                <p:cTn id="235" presetID="13" presetClass="exit" presetSubtype="32" fill="hold" grpId="4" nodeType="withEffect">
                                  <p:stCondLst>
                                    <p:cond delay="0"/>
                                  </p:stCondLst>
                                  <p:childTnLst>
                                    <p:animEffect transition="out" filter="plus(out)">
                                      <p:cBhvr>
                                        <p:cTn id="236" dur="3000"/>
                                        <p:tgtEl>
                                          <p:spTgt spid="12"/>
                                        </p:tgtEl>
                                      </p:cBhvr>
                                    </p:animEffect>
                                    <p:set>
                                      <p:cBhvr>
                                        <p:cTn id="237" dur="1" fill="hold">
                                          <p:stCondLst>
                                            <p:cond delay="2999"/>
                                          </p:stCondLst>
                                        </p:cTn>
                                        <p:tgtEl>
                                          <p:spTgt spid="12"/>
                                        </p:tgtEl>
                                        <p:attrNameLst>
                                          <p:attrName>style.visibility</p:attrName>
                                        </p:attrNameLst>
                                      </p:cBhvr>
                                      <p:to>
                                        <p:strVal val="hidden"/>
                                      </p:to>
                                    </p:set>
                                  </p:childTnLst>
                                </p:cTn>
                              </p:par>
                              <p:par>
                                <p:cTn id="238" presetID="13" presetClass="exit" presetSubtype="32" fill="hold" grpId="4" nodeType="withEffect">
                                  <p:stCondLst>
                                    <p:cond delay="0"/>
                                  </p:stCondLst>
                                  <p:childTnLst>
                                    <p:animEffect transition="out" filter="plus(out)">
                                      <p:cBhvr>
                                        <p:cTn id="239" dur="3000"/>
                                        <p:tgtEl>
                                          <p:spTgt spid="14"/>
                                        </p:tgtEl>
                                      </p:cBhvr>
                                    </p:animEffect>
                                    <p:set>
                                      <p:cBhvr>
                                        <p:cTn id="240" dur="1" fill="hold">
                                          <p:stCondLst>
                                            <p:cond delay="2999"/>
                                          </p:stCondLst>
                                        </p:cTn>
                                        <p:tgtEl>
                                          <p:spTgt spid="14"/>
                                        </p:tgtEl>
                                        <p:attrNameLst>
                                          <p:attrName>style.visibility</p:attrName>
                                        </p:attrNameLst>
                                      </p:cBhvr>
                                      <p:to>
                                        <p:strVal val="hidden"/>
                                      </p:to>
                                    </p:set>
                                  </p:childTnLst>
                                </p:cTn>
                              </p:par>
                              <p:par>
                                <p:cTn id="241" presetID="13" presetClass="exit" presetSubtype="32" fill="hold" grpId="4" nodeType="withEffect">
                                  <p:stCondLst>
                                    <p:cond delay="0"/>
                                  </p:stCondLst>
                                  <p:childTnLst>
                                    <p:animEffect transition="out" filter="plus(out)">
                                      <p:cBhvr>
                                        <p:cTn id="242" dur="3000"/>
                                        <p:tgtEl>
                                          <p:spTgt spid="16"/>
                                        </p:tgtEl>
                                      </p:cBhvr>
                                    </p:animEffect>
                                    <p:set>
                                      <p:cBhvr>
                                        <p:cTn id="243" dur="1" fill="hold">
                                          <p:stCondLst>
                                            <p:cond delay="2999"/>
                                          </p:stCondLst>
                                        </p:cTn>
                                        <p:tgtEl>
                                          <p:spTgt spid="16"/>
                                        </p:tgtEl>
                                        <p:attrNameLst>
                                          <p:attrName>style.visibility</p:attrName>
                                        </p:attrNameLst>
                                      </p:cBhvr>
                                      <p:to>
                                        <p:strVal val="hidden"/>
                                      </p:to>
                                    </p:set>
                                  </p:childTnLst>
                                </p:cTn>
                              </p:par>
                              <p:par>
                                <p:cTn id="244" presetID="13" presetClass="exit" presetSubtype="32" fill="hold" grpId="4" nodeType="withEffect">
                                  <p:stCondLst>
                                    <p:cond delay="0"/>
                                  </p:stCondLst>
                                  <p:childTnLst>
                                    <p:animEffect transition="out" filter="plus(out)">
                                      <p:cBhvr>
                                        <p:cTn id="245" dur="3000"/>
                                        <p:tgtEl>
                                          <p:spTgt spid="18"/>
                                        </p:tgtEl>
                                      </p:cBhvr>
                                    </p:animEffect>
                                    <p:set>
                                      <p:cBhvr>
                                        <p:cTn id="246" dur="1" fill="hold">
                                          <p:stCondLst>
                                            <p:cond delay="2999"/>
                                          </p:stCondLst>
                                        </p:cTn>
                                        <p:tgtEl>
                                          <p:spTgt spid="18"/>
                                        </p:tgtEl>
                                        <p:attrNameLst>
                                          <p:attrName>style.visibility</p:attrName>
                                        </p:attrNameLst>
                                      </p:cBhvr>
                                      <p:to>
                                        <p:strVal val="hidden"/>
                                      </p:to>
                                    </p:set>
                                  </p:childTnLst>
                                </p:cTn>
                              </p:par>
                              <p:par>
                                <p:cTn id="247" presetID="17" presetClass="entr" presetSubtype="10" fill="hold" nodeType="withEffect">
                                  <p:stCondLst>
                                    <p:cond delay="0"/>
                                  </p:stCondLst>
                                  <p:childTnLst>
                                    <p:set>
                                      <p:cBhvr>
                                        <p:cTn id="248" dur="1" fill="hold">
                                          <p:stCondLst>
                                            <p:cond delay="0"/>
                                          </p:stCondLst>
                                        </p:cTn>
                                        <p:tgtEl>
                                          <p:spTgt spid="4"/>
                                        </p:tgtEl>
                                        <p:attrNameLst>
                                          <p:attrName>style.visibility</p:attrName>
                                        </p:attrNameLst>
                                      </p:cBhvr>
                                      <p:to>
                                        <p:strVal val="visible"/>
                                      </p:to>
                                    </p:set>
                                    <p:anim calcmode="lin" valueType="num">
                                      <p:cBhvr>
                                        <p:cTn id="249" dur="3000" fill="hold"/>
                                        <p:tgtEl>
                                          <p:spTgt spid="4"/>
                                        </p:tgtEl>
                                        <p:attrNameLst>
                                          <p:attrName>ppt_w</p:attrName>
                                        </p:attrNameLst>
                                      </p:cBhvr>
                                      <p:tavLst>
                                        <p:tav tm="0">
                                          <p:val>
                                            <p:fltVal val="0"/>
                                          </p:val>
                                        </p:tav>
                                        <p:tav tm="100000">
                                          <p:val>
                                            <p:strVal val="#ppt_w"/>
                                          </p:val>
                                        </p:tav>
                                      </p:tavLst>
                                    </p:anim>
                                    <p:anim calcmode="lin" valueType="num">
                                      <p:cBhvr>
                                        <p:cTn id="250" dur="3000" fill="hold"/>
                                        <p:tgtEl>
                                          <p:spTgt spid="4"/>
                                        </p:tgtEl>
                                        <p:attrNameLst>
                                          <p:attrName>ppt_h</p:attrName>
                                        </p:attrNameLst>
                                      </p:cBhvr>
                                      <p:tavLst>
                                        <p:tav tm="0">
                                          <p:val>
                                            <p:strVal val="#ppt_h"/>
                                          </p:val>
                                        </p:tav>
                                        <p:tav tm="100000">
                                          <p:val>
                                            <p:strVal val="#ppt_h"/>
                                          </p:val>
                                        </p:tav>
                                      </p:tavLst>
                                    </p:anim>
                                  </p:childTnLst>
                                </p:cTn>
                              </p:par>
                              <p:par>
                                <p:cTn id="251" presetID="16" presetClass="entr" presetSubtype="37" fill="hold" nodeType="withEffect">
                                  <p:stCondLst>
                                    <p:cond delay="0"/>
                                  </p:stCondLst>
                                  <p:childTnLst>
                                    <p:set>
                                      <p:cBhvr>
                                        <p:cTn id="252" dur="1" fill="hold">
                                          <p:stCondLst>
                                            <p:cond delay="0"/>
                                          </p:stCondLst>
                                        </p:cTn>
                                        <p:tgtEl>
                                          <p:spTgt spid="4"/>
                                        </p:tgtEl>
                                        <p:attrNameLst>
                                          <p:attrName>style.visibility</p:attrName>
                                        </p:attrNameLst>
                                      </p:cBhvr>
                                      <p:to>
                                        <p:strVal val="visible"/>
                                      </p:to>
                                    </p:set>
                                    <p:animEffect transition="in" filter="barn(outVertical)">
                                      <p:cBhvr>
                                        <p:cTn id="25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2048 (14).jpg"/>
          <p:cNvPicPr>
            <a:picLocks noChangeAspect="1"/>
          </p:cNvPicPr>
          <p:nvPr/>
        </p:nvPicPr>
        <p:blipFill>
          <a:blip r:embed="rId2"/>
          <a:stretch>
            <a:fillRect/>
          </a:stretch>
        </p:blipFill>
        <p:spPr>
          <a:xfrm>
            <a:off x="0" y="0"/>
            <a:ext cx="9170789" cy="6858000"/>
          </a:xfrm>
          <a:prstGeom prst="rect">
            <a:avLst/>
          </a:prstGeom>
        </p:spPr>
      </p:pic>
      <p:sp>
        <p:nvSpPr>
          <p:cNvPr id="5" name="4 Luna"/>
          <p:cNvSpPr/>
          <p:nvPr/>
        </p:nvSpPr>
        <p:spPr>
          <a:xfrm>
            <a:off x="6643702" y="1214422"/>
            <a:ext cx="2500298" cy="4572032"/>
          </a:xfrm>
          <a:prstGeom prst="moon">
            <a:avLst>
              <a:gd name="adj" fmla="val 15353"/>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0800000">
            <a:off x="0" y="1285860"/>
            <a:ext cx="2500298" cy="4572032"/>
          </a:xfrm>
          <a:prstGeom prst="moon">
            <a:avLst>
              <a:gd name="adj" fmla="val 15353"/>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642974" y="1285860"/>
            <a:ext cx="2500298" cy="4572032"/>
          </a:xfrm>
          <a:prstGeom prst="moon">
            <a:avLst>
              <a:gd name="adj" fmla="val 15353"/>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143768" y="1214422"/>
            <a:ext cx="2500298" cy="4572032"/>
          </a:xfrm>
          <a:prstGeom prst="moon">
            <a:avLst>
              <a:gd name="adj" fmla="val 15353"/>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1250149" y="1285860"/>
            <a:ext cx="2500298" cy="4572032"/>
          </a:xfrm>
          <a:prstGeom prst="moon">
            <a:avLst>
              <a:gd name="adj" fmla="val 15353"/>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7786710" y="1214422"/>
            <a:ext cx="2607439" cy="4572032"/>
          </a:xfrm>
          <a:prstGeom prst="moon">
            <a:avLst>
              <a:gd name="adj" fmla="val 13508"/>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0800000">
            <a:off x="642910" y="1285860"/>
            <a:ext cx="2500298" cy="4572032"/>
          </a:xfrm>
          <a:prstGeom prst="moon">
            <a:avLst>
              <a:gd name="adj" fmla="val 15353"/>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072198" y="1214422"/>
            <a:ext cx="2500298" cy="4572032"/>
          </a:xfrm>
          <a:prstGeom prst="moon">
            <a:avLst>
              <a:gd name="adj" fmla="val 15353"/>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0800000">
            <a:off x="1285852" y="1285860"/>
            <a:ext cx="2500298" cy="4572032"/>
          </a:xfrm>
          <a:prstGeom prst="moon">
            <a:avLst>
              <a:gd name="adj" fmla="val 15353"/>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429256" y="1214422"/>
            <a:ext cx="2500298" cy="4572032"/>
          </a:xfrm>
          <a:prstGeom prst="moon">
            <a:avLst>
              <a:gd name="adj" fmla="val 15353"/>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0800000">
            <a:off x="1928794" y="1285860"/>
            <a:ext cx="2500298" cy="4572032"/>
          </a:xfrm>
          <a:prstGeom prst="moon">
            <a:avLst>
              <a:gd name="adj" fmla="val 15353"/>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4857752" y="1214422"/>
            <a:ext cx="2500298" cy="4572032"/>
          </a:xfrm>
          <a:prstGeom prst="moon">
            <a:avLst>
              <a:gd name="adj" fmla="val 15353"/>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143040" y="0"/>
            <a:ext cx="11572956"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30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3000"/>
                                        <p:tgtEl>
                                          <p:spTgt spid="1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3000"/>
                                        <p:tgtEl>
                                          <p:spTgt spid="13"/>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linds(horizontal)">
                                      <p:cBhvr>
                                        <p:cTn id="25" dur="3000"/>
                                        <p:tgtEl>
                                          <p:spTgt spid="15"/>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linds(horizontal)">
                                      <p:cBhvr>
                                        <p:cTn id="28" dur="3000"/>
                                        <p:tgtEl>
                                          <p:spTgt spid="5"/>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linds(horizontal)">
                                      <p:cBhvr>
                                        <p:cTn id="31" dur="3000"/>
                                        <p:tgtEl>
                                          <p:spTgt spid="8"/>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linds(horizontal)">
                                      <p:cBhvr>
                                        <p:cTn id="34" dur="3000"/>
                                        <p:tgtEl>
                                          <p:spTgt spid="12"/>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horizontal)">
                                      <p:cBhvr>
                                        <p:cTn id="40" dur="3000"/>
                                        <p:tgtEl>
                                          <p:spTgt spid="16"/>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linds(horizontal)">
                                      <p:cBhvr>
                                        <p:cTn id="43" dur="3000"/>
                                        <p:tgtEl>
                                          <p:spTgt spid="10"/>
                                        </p:tgtEl>
                                      </p:cBhvr>
                                    </p:animEffect>
                                  </p:childTnLst>
                                </p:cTn>
                              </p:par>
                              <p:par>
                                <p:cTn id="44" presetID="2" presetClass="entr" presetSubtype="2"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1+#ppt_w/2"/>
                                          </p:val>
                                        </p:tav>
                                        <p:tav tm="100000">
                                          <p:val>
                                            <p:strVal val="#ppt_x"/>
                                          </p:val>
                                        </p:tav>
                                      </p:tavLst>
                                    </p:anim>
                                    <p:anim calcmode="lin" valueType="num">
                                      <p:cBhvr additive="base">
                                        <p:cTn id="47" dur="3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1+#ppt_w/2"/>
                                          </p:val>
                                        </p:tav>
                                        <p:tav tm="100000">
                                          <p:val>
                                            <p:strVal val="#ppt_x"/>
                                          </p:val>
                                        </p:tav>
                                      </p:tavLst>
                                    </p:anim>
                                    <p:anim calcmode="lin" valueType="num">
                                      <p:cBhvr additive="base">
                                        <p:cTn id="51" dur="3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1+#ppt_w/2"/>
                                          </p:val>
                                        </p:tav>
                                        <p:tav tm="100000">
                                          <p:val>
                                            <p:strVal val="#ppt_x"/>
                                          </p:val>
                                        </p:tav>
                                      </p:tavLst>
                                    </p:anim>
                                    <p:anim calcmode="lin" valueType="num">
                                      <p:cBhvr additive="base">
                                        <p:cTn id="55" dur="3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2"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1+#ppt_w/2"/>
                                          </p:val>
                                        </p:tav>
                                        <p:tav tm="100000">
                                          <p:val>
                                            <p:strVal val="#ppt_x"/>
                                          </p:val>
                                        </p:tav>
                                      </p:tavLst>
                                    </p:anim>
                                    <p:anim calcmode="lin" valueType="num">
                                      <p:cBhvr additive="base">
                                        <p:cTn id="59" dur="3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2"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1+#ppt_w/2"/>
                                          </p:val>
                                        </p:tav>
                                        <p:tav tm="100000">
                                          <p:val>
                                            <p:strVal val="#ppt_x"/>
                                          </p:val>
                                        </p:tav>
                                      </p:tavLst>
                                    </p:anim>
                                    <p:anim calcmode="lin" valueType="num">
                                      <p:cBhvr additive="base">
                                        <p:cTn id="63" dur="3000" fill="hold"/>
                                        <p:tgtEl>
                                          <p:spTgt spid="13"/>
                                        </p:tgtEl>
                                        <p:attrNameLst>
                                          <p:attrName>ppt_y</p:attrName>
                                        </p:attrNameLst>
                                      </p:cBhvr>
                                      <p:tavLst>
                                        <p:tav tm="0">
                                          <p:val>
                                            <p:strVal val="#ppt_y"/>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1+#ppt_w/2"/>
                                          </p:val>
                                        </p:tav>
                                        <p:tav tm="100000">
                                          <p:val>
                                            <p:strVal val="#ppt_x"/>
                                          </p:val>
                                        </p:tav>
                                      </p:tavLst>
                                    </p:anim>
                                    <p:anim calcmode="lin" valueType="num">
                                      <p:cBhvr additive="base">
                                        <p:cTn id="67" dur="3000" fill="hold"/>
                                        <p:tgtEl>
                                          <p:spTgt spid="15"/>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3000" fill="hold"/>
                                        <p:tgtEl>
                                          <p:spTgt spid="5"/>
                                        </p:tgtEl>
                                        <p:attrNameLst>
                                          <p:attrName>ppt_x</p:attrName>
                                        </p:attrNameLst>
                                      </p:cBhvr>
                                      <p:tavLst>
                                        <p:tav tm="0">
                                          <p:val>
                                            <p:strVal val="0-#ppt_w/2"/>
                                          </p:val>
                                        </p:tav>
                                        <p:tav tm="100000">
                                          <p:val>
                                            <p:strVal val="#ppt_x"/>
                                          </p:val>
                                        </p:tav>
                                      </p:tavLst>
                                    </p:anim>
                                    <p:anim calcmode="lin" valueType="num">
                                      <p:cBhvr additive="base">
                                        <p:cTn id="71" dur="3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8"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additive="base">
                                        <p:cTn id="74" dur="3000" fill="hold"/>
                                        <p:tgtEl>
                                          <p:spTgt spid="8"/>
                                        </p:tgtEl>
                                        <p:attrNameLst>
                                          <p:attrName>ppt_x</p:attrName>
                                        </p:attrNameLst>
                                      </p:cBhvr>
                                      <p:tavLst>
                                        <p:tav tm="0">
                                          <p:val>
                                            <p:strVal val="0-#ppt_w/2"/>
                                          </p:val>
                                        </p:tav>
                                        <p:tav tm="100000">
                                          <p:val>
                                            <p:strVal val="#ppt_x"/>
                                          </p:val>
                                        </p:tav>
                                      </p:tavLst>
                                    </p:anim>
                                    <p:anim calcmode="lin" valueType="num">
                                      <p:cBhvr additive="base">
                                        <p:cTn id="75" dur="3000" fill="hold"/>
                                        <p:tgtEl>
                                          <p:spTgt spid="8"/>
                                        </p:tgtEl>
                                        <p:attrNameLst>
                                          <p:attrName>ppt_y</p:attrName>
                                        </p:attrNameLst>
                                      </p:cBhvr>
                                      <p:tavLst>
                                        <p:tav tm="0">
                                          <p:val>
                                            <p:strVal val="#ppt_y"/>
                                          </p:val>
                                        </p:tav>
                                        <p:tav tm="100000">
                                          <p:val>
                                            <p:strVal val="#ppt_y"/>
                                          </p:val>
                                        </p:tav>
                                      </p:tavLst>
                                    </p:anim>
                                  </p:childTnLst>
                                </p:cTn>
                              </p:par>
                              <p:par>
                                <p:cTn id="76" presetID="2" presetClass="entr" presetSubtype="8"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additive="base">
                                        <p:cTn id="78" dur="3000" fill="hold"/>
                                        <p:tgtEl>
                                          <p:spTgt spid="10"/>
                                        </p:tgtEl>
                                        <p:attrNameLst>
                                          <p:attrName>ppt_x</p:attrName>
                                        </p:attrNameLst>
                                      </p:cBhvr>
                                      <p:tavLst>
                                        <p:tav tm="0">
                                          <p:val>
                                            <p:strVal val="0-#ppt_w/2"/>
                                          </p:val>
                                        </p:tav>
                                        <p:tav tm="100000">
                                          <p:val>
                                            <p:strVal val="#ppt_x"/>
                                          </p:val>
                                        </p:tav>
                                      </p:tavLst>
                                    </p:anim>
                                    <p:anim calcmode="lin" valueType="num">
                                      <p:cBhvr additive="base">
                                        <p:cTn id="79" dur="3000" fill="hold"/>
                                        <p:tgtEl>
                                          <p:spTgt spid="10"/>
                                        </p:tgtEl>
                                        <p:attrNameLst>
                                          <p:attrName>ppt_y</p:attrName>
                                        </p:attrNameLst>
                                      </p:cBhvr>
                                      <p:tavLst>
                                        <p:tav tm="0">
                                          <p:val>
                                            <p:strVal val="#ppt_y"/>
                                          </p:val>
                                        </p:tav>
                                        <p:tav tm="100000">
                                          <p:val>
                                            <p:strVal val="#ppt_y"/>
                                          </p:val>
                                        </p:tav>
                                      </p:tavLst>
                                    </p:anim>
                                  </p:childTnLst>
                                </p:cTn>
                              </p:par>
                              <p:par>
                                <p:cTn id="80" presetID="2" presetClass="entr" presetSubtype="8"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3000" fill="hold"/>
                                        <p:tgtEl>
                                          <p:spTgt spid="12"/>
                                        </p:tgtEl>
                                        <p:attrNameLst>
                                          <p:attrName>ppt_x</p:attrName>
                                        </p:attrNameLst>
                                      </p:cBhvr>
                                      <p:tavLst>
                                        <p:tav tm="0">
                                          <p:val>
                                            <p:strVal val="0-#ppt_w/2"/>
                                          </p:val>
                                        </p:tav>
                                        <p:tav tm="100000">
                                          <p:val>
                                            <p:strVal val="#ppt_x"/>
                                          </p:val>
                                        </p:tav>
                                      </p:tavLst>
                                    </p:anim>
                                    <p:anim calcmode="lin" valueType="num">
                                      <p:cBhvr additive="base">
                                        <p:cTn id="83" dur="3000" fill="hold"/>
                                        <p:tgtEl>
                                          <p:spTgt spid="12"/>
                                        </p:tgtEl>
                                        <p:attrNameLst>
                                          <p:attrName>ppt_y</p:attrName>
                                        </p:attrNameLst>
                                      </p:cBhvr>
                                      <p:tavLst>
                                        <p:tav tm="0">
                                          <p:val>
                                            <p:strVal val="#ppt_y"/>
                                          </p:val>
                                        </p:tav>
                                        <p:tav tm="100000">
                                          <p:val>
                                            <p:strVal val="#ppt_y"/>
                                          </p:val>
                                        </p:tav>
                                      </p:tavLst>
                                    </p:anim>
                                  </p:childTnLst>
                                </p:cTn>
                              </p:par>
                              <p:par>
                                <p:cTn id="84" presetID="2" presetClass="entr" presetSubtype="8"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3000" fill="hold"/>
                                        <p:tgtEl>
                                          <p:spTgt spid="14"/>
                                        </p:tgtEl>
                                        <p:attrNameLst>
                                          <p:attrName>ppt_x</p:attrName>
                                        </p:attrNameLst>
                                      </p:cBhvr>
                                      <p:tavLst>
                                        <p:tav tm="0">
                                          <p:val>
                                            <p:strVal val="0-#ppt_w/2"/>
                                          </p:val>
                                        </p:tav>
                                        <p:tav tm="100000">
                                          <p:val>
                                            <p:strVal val="#ppt_x"/>
                                          </p:val>
                                        </p:tav>
                                      </p:tavLst>
                                    </p:anim>
                                    <p:anim calcmode="lin" valueType="num">
                                      <p:cBhvr additive="base">
                                        <p:cTn id="87" dur="3000" fill="hold"/>
                                        <p:tgtEl>
                                          <p:spTgt spid="14"/>
                                        </p:tgtEl>
                                        <p:attrNameLst>
                                          <p:attrName>ppt_y</p:attrName>
                                        </p:attrNameLst>
                                      </p:cBhvr>
                                      <p:tavLst>
                                        <p:tav tm="0">
                                          <p:val>
                                            <p:strVal val="#ppt_y"/>
                                          </p:val>
                                        </p:tav>
                                        <p:tav tm="100000">
                                          <p:val>
                                            <p:strVal val="#ppt_y"/>
                                          </p:val>
                                        </p:tav>
                                      </p:tavLst>
                                    </p:anim>
                                  </p:childTnLst>
                                </p:cTn>
                              </p:par>
                              <p:par>
                                <p:cTn id="88" presetID="2" presetClass="entr" presetSubtype="8"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0-#ppt_w/2"/>
                                          </p:val>
                                        </p:tav>
                                        <p:tav tm="100000">
                                          <p:val>
                                            <p:strVal val="#ppt_x"/>
                                          </p:val>
                                        </p:tav>
                                      </p:tavLst>
                                    </p:anim>
                                    <p:anim calcmode="lin" valueType="num">
                                      <p:cBhvr additive="base">
                                        <p:cTn id="91" dur="3000" fill="hold"/>
                                        <p:tgtEl>
                                          <p:spTgt spid="16"/>
                                        </p:tgtEl>
                                        <p:attrNameLst>
                                          <p:attrName>ppt_y</p:attrName>
                                        </p:attrNameLst>
                                      </p:cBhvr>
                                      <p:tavLst>
                                        <p:tav tm="0">
                                          <p:val>
                                            <p:strVal val="#ppt_y"/>
                                          </p:val>
                                        </p:tav>
                                        <p:tav tm="100000">
                                          <p:val>
                                            <p:strVal val="#ppt_y"/>
                                          </p:val>
                                        </p:tav>
                                      </p:tavLst>
                                    </p:anim>
                                  </p:childTnLst>
                                </p:cTn>
                              </p:par>
                              <p:par>
                                <p:cTn id="92" presetID="8" presetClass="emph" presetSubtype="0" fill="hold" grpId="2" nodeType="withEffect">
                                  <p:stCondLst>
                                    <p:cond delay="0"/>
                                  </p:stCondLst>
                                  <p:childTnLst>
                                    <p:animRot by="21600000">
                                      <p:cBhvr>
                                        <p:cTn id="93" dur="3000" fill="hold"/>
                                        <p:tgtEl>
                                          <p:spTgt spid="6"/>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7"/>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9"/>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13"/>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5"/>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5"/>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8"/>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10"/>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12"/>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14"/>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1+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1+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1+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0-ppt_w/2"/>
                                          </p:val>
                                        </p:tav>
                                      </p:tavLst>
                                    </p:anim>
                                    <p:anim calcmode="lin" valueType="num">
                                      <p:cBhvr additive="base">
                                        <p:cTn id="143" dur="3000"/>
                                        <p:tgtEl>
                                          <p:spTgt spid="5"/>
                                        </p:tgtEl>
                                        <p:attrNameLst>
                                          <p:attrName>ppt_y</p:attrName>
                                        </p:attrNameLst>
                                      </p:cBhvr>
                                      <p:tavLst>
                                        <p:tav tm="0">
                                          <p:val>
                                            <p:strVal val="ppt_y"/>
                                          </p:val>
                                        </p:tav>
                                        <p:tav tm="100000">
                                          <p:val>
                                            <p:strVal val="ppt_y"/>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0-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10"/>
                                        </p:tgtEl>
                                        <p:attrNameLst>
                                          <p:attrName>ppt_x</p:attrName>
                                        </p:attrNameLst>
                                      </p:cBhvr>
                                      <p:tavLst>
                                        <p:tav tm="0">
                                          <p:val>
                                            <p:strVal val="ppt_x"/>
                                          </p:val>
                                        </p:tav>
                                        <p:tav tm="100000">
                                          <p:val>
                                            <p:strVal val="0-ppt_w/2"/>
                                          </p:val>
                                        </p:tav>
                                      </p:tavLst>
                                    </p:anim>
                                    <p:anim calcmode="lin" valueType="num">
                                      <p:cBhvr additive="base">
                                        <p:cTn id="151" dur="3000"/>
                                        <p:tgtEl>
                                          <p:spTgt spid="10"/>
                                        </p:tgtEl>
                                        <p:attrNameLst>
                                          <p:attrName>ppt_y</p:attrName>
                                        </p:attrNameLst>
                                      </p:cBhvr>
                                      <p:tavLst>
                                        <p:tav tm="0">
                                          <p:val>
                                            <p:strVal val="ppt_y"/>
                                          </p:val>
                                        </p:tav>
                                        <p:tav tm="100000">
                                          <p:val>
                                            <p:strVal val="ppt_y"/>
                                          </p:val>
                                        </p:tav>
                                      </p:tavLst>
                                    </p:anim>
                                    <p:set>
                                      <p:cBhvr>
                                        <p:cTn id="152" dur="1" fill="hold">
                                          <p:stCondLst>
                                            <p:cond delay="2999"/>
                                          </p:stCondLst>
                                        </p:cTn>
                                        <p:tgtEl>
                                          <p:spTgt spid="10"/>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0-ppt_w/2"/>
                                          </p:val>
                                        </p:tav>
                                      </p:tavLst>
                                    </p:anim>
                                    <p:anim calcmode="lin" valueType="num">
                                      <p:cBhvr additive="base">
                                        <p:cTn id="155" dur="3000"/>
                                        <p:tgtEl>
                                          <p:spTgt spid="12"/>
                                        </p:tgtEl>
                                        <p:attrNameLst>
                                          <p:attrName>ppt_y</p:attrName>
                                        </p:attrNameLst>
                                      </p:cBhvr>
                                      <p:tavLst>
                                        <p:tav tm="0">
                                          <p:val>
                                            <p:strVal val="ppt_y"/>
                                          </p:val>
                                        </p:tav>
                                        <p:tav tm="100000">
                                          <p:val>
                                            <p:strVal val="ppt_y"/>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ppt_y"/>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13" presetClass="exit" presetSubtype="16" fill="hold" grpId="4" nodeType="withEffect">
                                  <p:stCondLst>
                                    <p:cond delay="0"/>
                                  </p:stCondLst>
                                  <p:childTnLst>
                                    <p:animEffect transition="out" filter="plus(in)">
                                      <p:cBhvr>
                                        <p:cTn id="166" dur="3000"/>
                                        <p:tgtEl>
                                          <p:spTgt spid="6"/>
                                        </p:tgtEl>
                                      </p:cBhvr>
                                    </p:animEffect>
                                    <p:set>
                                      <p:cBhvr>
                                        <p:cTn id="167" dur="1" fill="hold">
                                          <p:stCondLst>
                                            <p:cond delay="2999"/>
                                          </p:stCondLst>
                                        </p:cTn>
                                        <p:tgtEl>
                                          <p:spTgt spid="6"/>
                                        </p:tgtEl>
                                        <p:attrNameLst>
                                          <p:attrName>style.visibility</p:attrName>
                                        </p:attrNameLst>
                                      </p:cBhvr>
                                      <p:to>
                                        <p:strVal val="hidden"/>
                                      </p:to>
                                    </p:set>
                                  </p:childTnLst>
                                </p:cTn>
                              </p:par>
                              <p:par>
                                <p:cTn id="168" presetID="13" presetClass="exit" presetSubtype="16" fill="hold" grpId="4" nodeType="withEffect">
                                  <p:stCondLst>
                                    <p:cond delay="0"/>
                                  </p:stCondLst>
                                  <p:childTnLst>
                                    <p:animEffect transition="out" filter="plus(in)">
                                      <p:cBhvr>
                                        <p:cTn id="169" dur="3000"/>
                                        <p:tgtEl>
                                          <p:spTgt spid="7"/>
                                        </p:tgtEl>
                                      </p:cBhvr>
                                    </p:animEffect>
                                    <p:set>
                                      <p:cBhvr>
                                        <p:cTn id="170" dur="1" fill="hold">
                                          <p:stCondLst>
                                            <p:cond delay="2999"/>
                                          </p:stCondLst>
                                        </p:cTn>
                                        <p:tgtEl>
                                          <p:spTgt spid="7"/>
                                        </p:tgtEl>
                                        <p:attrNameLst>
                                          <p:attrName>style.visibility</p:attrName>
                                        </p:attrNameLst>
                                      </p:cBhvr>
                                      <p:to>
                                        <p:strVal val="hidden"/>
                                      </p:to>
                                    </p:set>
                                  </p:childTnLst>
                                </p:cTn>
                              </p:par>
                              <p:par>
                                <p:cTn id="171" presetID="13" presetClass="exit" presetSubtype="16" fill="hold" grpId="4" nodeType="withEffect">
                                  <p:stCondLst>
                                    <p:cond delay="0"/>
                                  </p:stCondLst>
                                  <p:childTnLst>
                                    <p:animEffect transition="out" filter="plus(in)">
                                      <p:cBhvr>
                                        <p:cTn id="172" dur="3000"/>
                                        <p:tgtEl>
                                          <p:spTgt spid="9"/>
                                        </p:tgtEl>
                                      </p:cBhvr>
                                    </p:animEffect>
                                    <p:set>
                                      <p:cBhvr>
                                        <p:cTn id="173" dur="1" fill="hold">
                                          <p:stCondLst>
                                            <p:cond delay="2999"/>
                                          </p:stCondLst>
                                        </p:cTn>
                                        <p:tgtEl>
                                          <p:spTgt spid="9"/>
                                        </p:tgtEl>
                                        <p:attrNameLst>
                                          <p:attrName>style.visibility</p:attrName>
                                        </p:attrNameLst>
                                      </p:cBhvr>
                                      <p:to>
                                        <p:strVal val="hidden"/>
                                      </p:to>
                                    </p:set>
                                  </p:childTnLst>
                                </p:cTn>
                              </p:par>
                              <p:par>
                                <p:cTn id="174" presetID="13" presetClass="exit" presetSubtype="16" fill="hold" grpId="4" nodeType="withEffect">
                                  <p:stCondLst>
                                    <p:cond delay="0"/>
                                  </p:stCondLst>
                                  <p:childTnLst>
                                    <p:animEffect transition="out" filter="plus(in)">
                                      <p:cBhvr>
                                        <p:cTn id="175" dur="3000"/>
                                        <p:tgtEl>
                                          <p:spTgt spid="11"/>
                                        </p:tgtEl>
                                      </p:cBhvr>
                                    </p:animEffect>
                                    <p:set>
                                      <p:cBhvr>
                                        <p:cTn id="176" dur="1" fill="hold">
                                          <p:stCondLst>
                                            <p:cond delay="2999"/>
                                          </p:stCondLst>
                                        </p:cTn>
                                        <p:tgtEl>
                                          <p:spTgt spid="11"/>
                                        </p:tgtEl>
                                        <p:attrNameLst>
                                          <p:attrName>style.visibility</p:attrName>
                                        </p:attrNameLst>
                                      </p:cBhvr>
                                      <p:to>
                                        <p:strVal val="hidden"/>
                                      </p:to>
                                    </p:set>
                                  </p:childTnLst>
                                </p:cTn>
                              </p:par>
                              <p:par>
                                <p:cTn id="177" presetID="13" presetClass="exit" presetSubtype="16" fill="hold" grpId="4" nodeType="withEffect">
                                  <p:stCondLst>
                                    <p:cond delay="0"/>
                                  </p:stCondLst>
                                  <p:childTnLst>
                                    <p:animEffect transition="out" filter="plus(in)">
                                      <p:cBhvr>
                                        <p:cTn id="178" dur="3000"/>
                                        <p:tgtEl>
                                          <p:spTgt spid="13"/>
                                        </p:tgtEl>
                                      </p:cBhvr>
                                    </p:animEffect>
                                    <p:set>
                                      <p:cBhvr>
                                        <p:cTn id="179" dur="1" fill="hold">
                                          <p:stCondLst>
                                            <p:cond delay="2999"/>
                                          </p:stCondLst>
                                        </p:cTn>
                                        <p:tgtEl>
                                          <p:spTgt spid="13"/>
                                        </p:tgtEl>
                                        <p:attrNameLst>
                                          <p:attrName>style.visibility</p:attrName>
                                        </p:attrNameLst>
                                      </p:cBhvr>
                                      <p:to>
                                        <p:strVal val="hidden"/>
                                      </p:to>
                                    </p:set>
                                  </p:childTnLst>
                                </p:cTn>
                              </p:par>
                              <p:par>
                                <p:cTn id="180" presetID="13" presetClass="exit" presetSubtype="16" fill="hold" grpId="4" nodeType="withEffect">
                                  <p:stCondLst>
                                    <p:cond delay="0"/>
                                  </p:stCondLst>
                                  <p:childTnLst>
                                    <p:animEffect transition="out" filter="plus(in)">
                                      <p:cBhvr>
                                        <p:cTn id="181" dur="3000"/>
                                        <p:tgtEl>
                                          <p:spTgt spid="15"/>
                                        </p:tgtEl>
                                      </p:cBhvr>
                                    </p:animEffect>
                                    <p:set>
                                      <p:cBhvr>
                                        <p:cTn id="182" dur="1" fill="hold">
                                          <p:stCondLst>
                                            <p:cond delay="2999"/>
                                          </p:stCondLst>
                                        </p:cTn>
                                        <p:tgtEl>
                                          <p:spTgt spid="15"/>
                                        </p:tgtEl>
                                        <p:attrNameLst>
                                          <p:attrName>style.visibility</p:attrName>
                                        </p:attrNameLst>
                                      </p:cBhvr>
                                      <p:to>
                                        <p:strVal val="hidden"/>
                                      </p:to>
                                    </p:set>
                                  </p:childTnLst>
                                </p:cTn>
                              </p:par>
                              <p:par>
                                <p:cTn id="183" presetID="13" presetClass="exit" presetSubtype="16" fill="hold" grpId="4" nodeType="withEffect">
                                  <p:stCondLst>
                                    <p:cond delay="0"/>
                                  </p:stCondLst>
                                  <p:childTnLst>
                                    <p:animEffect transition="out" filter="plus(in)">
                                      <p:cBhvr>
                                        <p:cTn id="184" dur="3000"/>
                                        <p:tgtEl>
                                          <p:spTgt spid="5"/>
                                        </p:tgtEl>
                                      </p:cBhvr>
                                    </p:animEffect>
                                    <p:set>
                                      <p:cBhvr>
                                        <p:cTn id="185" dur="1" fill="hold">
                                          <p:stCondLst>
                                            <p:cond delay="2999"/>
                                          </p:stCondLst>
                                        </p:cTn>
                                        <p:tgtEl>
                                          <p:spTgt spid="5"/>
                                        </p:tgtEl>
                                        <p:attrNameLst>
                                          <p:attrName>style.visibility</p:attrName>
                                        </p:attrNameLst>
                                      </p:cBhvr>
                                      <p:to>
                                        <p:strVal val="hidden"/>
                                      </p:to>
                                    </p:set>
                                  </p:childTnLst>
                                </p:cTn>
                              </p:par>
                              <p:par>
                                <p:cTn id="186" presetID="13" presetClass="exit" presetSubtype="16" fill="hold" grpId="4" nodeType="withEffect">
                                  <p:stCondLst>
                                    <p:cond delay="0"/>
                                  </p:stCondLst>
                                  <p:childTnLst>
                                    <p:animEffect transition="out" filter="plus(in)">
                                      <p:cBhvr>
                                        <p:cTn id="187" dur="3000"/>
                                        <p:tgtEl>
                                          <p:spTgt spid="8"/>
                                        </p:tgtEl>
                                      </p:cBhvr>
                                    </p:animEffect>
                                    <p:set>
                                      <p:cBhvr>
                                        <p:cTn id="188" dur="1" fill="hold">
                                          <p:stCondLst>
                                            <p:cond delay="2999"/>
                                          </p:stCondLst>
                                        </p:cTn>
                                        <p:tgtEl>
                                          <p:spTgt spid="8"/>
                                        </p:tgtEl>
                                        <p:attrNameLst>
                                          <p:attrName>style.visibility</p:attrName>
                                        </p:attrNameLst>
                                      </p:cBhvr>
                                      <p:to>
                                        <p:strVal val="hidden"/>
                                      </p:to>
                                    </p:set>
                                  </p:childTnLst>
                                </p:cTn>
                              </p:par>
                              <p:par>
                                <p:cTn id="189" presetID="13" presetClass="exit" presetSubtype="16" fill="hold" grpId="4" nodeType="withEffect">
                                  <p:stCondLst>
                                    <p:cond delay="0"/>
                                  </p:stCondLst>
                                  <p:childTnLst>
                                    <p:animEffect transition="out" filter="plus(in)">
                                      <p:cBhvr>
                                        <p:cTn id="190" dur="3000"/>
                                        <p:tgtEl>
                                          <p:spTgt spid="10"/>
                                        </p:tgtEl>
                                      </p:cBhvr>
                                    </p:animEffect>
                                    <p:set>
                                      <p:cBhvr>
                                        <p:cTn id="191" dur="1" fill="hold">
                                          <p:stCondLst>
                                            <p:cond delay="2999"/>
                                          </p:stCondLst>
                                        </p:cTn>
                                        <p:tgtEl>
                                          <p:spTgt spid="10"/>
                                        </p:tgtEl>
                                        <p:attrNameLst>
                                          <p:attrName>style.visibility</p:attrName>
                                        </p:attrNameLst>
                                      </p:cBhvr>
                                      <p:to>
                                        <p:strVal val="hidden"/>
                                      </p:to>
                                    </p:set>
                                  </p:childTnLst>
                                </p:cTn>
                              </p:par>
                              <p:par>
                                <p:cTn id="192" presetID="13" presetClass="exit" presetSubtype="16" fill="hold" grpId="4" nodeType="withEffect">
                                  <p:stCondLst>
                                    <p:cond delay="0"/>
                                  </p:stCondLst>
                                  <p:childTnLst>
                                    <p:animEffect transition="out" filter="plus(in)">
                                      <p:cBhvr>
                                        <p:cTn id="193" dur="3000"/>
                                        <p:tgtEl>
                                          <p:spTgt spid="12"/>
                                        </p:tgtEl>
                                      </p:cBhvr>
                                    </p:animEffect>
                                    <p:set>
                                      <p:cBhvr>
                                        <p:cTn id="194" dur="1" fill="hold">
                                          <p:stCondLst>
                                            <p:cond delay="2999"/>
                                          </p:stCondLst>
                                        </p:cTn>
                                        <p:tgtEl>
                                          <p:spTgt spid="12"/>
                                        </p:tgtEl>
                                        <p:attrNameLst>
                                          <p:attrName>style.visibility</p:attrName>
                                        </p:attrNameLst>
                                      </p:cBhvr>
                                      <p:to>
                                        <p:strVal val="hidden"/>
                                      </p:to>
                                    </p:set>
                                  </p:childTnLst>
                                </p:cTn>
                              </p:par>
                              <p:par>
                                <p:cTn id="195" presetID="13" presetClass="exit" presetSubtype="16" fill="hold" grpId="4" nodeType="withEffect">
                                  <p:stCondLst>
                                    <p:cond delay="0"/>
                                  </p:stCondLst>
                                  <p:childTnLst>
                                    <p:animEffect transition="out" filter="plus(in)">
                                      <p:cBhvr>
                                        <p:cTn id="196" dur="3000"/>
                                        <p:tgtEl>
                                          <p:spTgt spid="14"/>
                                        </p:tgtEl>
                                      </p:cBhvr>
                                    </p:animEffect>
                                    <p:set>
                                      <p:cBhvr>
                                        <p:cTn id="197" dur="1" fill="hold">
                                          <p:stCondLst>
                                            <p:cond delay="2999"/>
                                          </p:stCondLst>
                                        </p:cTn>
                                        <p:tgtEl>
                                          <p:spTgt spid="14"/>
                                        </p:tgtEl>
                                        <p:attrNameLst>
                                          <p:attrName>style.visibility</p:attrName>
                                        </p:attrNameLst>
                                      </p:cBhvr>
                                      <p:to>
                                        <p:strVal val="hidden"/>
                                      </p:to>
                                    </p:set>
                                  </p:childTnLst>
                                </p:cTn>
                              </p:par>
                              <p:par>
                                <p:cTn id="198" presetID="13" presetClass="exit" presetSubtype="16" fill="hold" grpId="4" nodeType="withEffect">
                                  <p:stCondLst>
                                    <p:cond delay="0"/>
                                  </p:stCondLst>
                                  <p:childTnLst>
                                    <p:animEffect transition="out" filter="plus(in)">
                                      <p:cBhvr>
                                        <p:cTn id="199" dur="3000"/>
                                        <p:tgtEl>
                                          <p:spTgt spid="16"/>
                                        </p:tgtEl>
                                      </p:cBhvr>
                                    </p:animEffect>
                                    <p:set>
                                      <p:cBhvr>
                                        <p:cTn id="200" dur="1" fill="hold">
                                          <p:stCondLst>
                                            <p:cond delay="2999"/>
                                          </p:stCondLst>
                                        </p:cTn>
                                        <p:tgtEl>
                                          <p:spTgt spid="16"/>
                                        </p:tgtEl>
                                        <p:attrNameLst>
                                          <p:attrName>style.visibility</p:attrName>
                                        </p:attrNameLst>
                                      </p:cBhvr>
                                      <p:to>
                                        <p:strVal val="hidden"/>
                                      </p:to>
                                    </p:set>
                                  </p:childTnLst>
                                </p:cTn>
                              </p:par>
                              <p:par>
                                <p:cTn id="201" presetID="17" presetClass="entr" presetSubtype="10"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fltVal val="0"/>
                                          </p:val>
                                        </p:tav>
                                        <p:tav tm="100000">
                                          <p:val>
                                            <p:strVal val="#ppt_w"/>
                                          </p:val>
                                        </p:tav>
                                      </p:tavLst>
                                    </p:anim>
                                    <p:anim calcmode="lin" valueType="num">
                                      <p:cBhvr>
                                        <p:cTn id="204" dur="3000" fill="hold"/>
                                        <p:tgtEl>
                                          <p:spTgt spid="4"/>
                                        </p:tgtEl>
                                        <p:attrNameLst>
                                          <p:attrName>ppt_h</p:attrName>
                                        </p:attrNameLst>
                                      </p:cBhvr>
                                      <p:tavLst>
                                        <p:tav tm="0">
                                          <p:val>
                                            <p:strVal val="#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43301D"/>
          </a:solidFill>
        </p:spPr>
        <p:txBody>
          <a:bodyPr/>
          <a:lstStyle/>
          <a:p>
            <a:endParaRPr lang="es-ES" dirty="0"/>
          </a:p>
        </p:txBody>
      </p:sp>
      <p:pic>
        <p:nvPicPr>
          <p:cNvPr id="4" name="3 Imagen" descr="2048 (16).jpg"/>
          <p:cNvPicPr>
            <a:picLocks noChangeAspect="1"/>
          </p:cNvPicPr>
          <p:nvPr/>
        </p:nvPicPr>
        <p:blipFill>
          <a:blip r:embed="rId2"/>
          <a:stretch>
            <a:fillRect/>
          </a:stretch>
        </p:blipFill>
        <p:spPr>
          <a:xfrm>
            <a:off x="0" y="0"/>
            <a:ext cx="9179719" cy="6858000"/>
          </a:xfrm>
          <a:prstGeom prst="rect">
            <a:avLst/>
          </a:prstGeom>
        </p:spPr>
      </p:pic>
      <p:sp>
        <p:nvSpPr>
          <p:cNvPr id="6" name="5 Onda"/>
          <p:cNvSpPr/>
          <p:nvPr/>
        </p:nvSpPr>
        <p:spPr>
          <a:xfrm rot="10800000">
            <a:off x="0" y="0"/>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0800000">
            <a:off x="1714480" y="0"/>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0800000">
            <a:off x="3428992" y="0"/>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0800000">
            <a:off x="5143504" y="0"/>
            <a:ext cx="221457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0800000">
            <a:off x="6929454" y="0"/>
            <a:ext cx="2214546"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0800000">
            <a:off x="0" y="1285860"/>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0800000">
            <a:off x="1714480" y="1285860"/>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0800000">
            <a:off x="3428992" y="1285860"/>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0800000">
            <a:off x="5143504" y="1285860"/>
            <a:ext cx="221457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0800000">
            <a:off x="6929454" y="1285860"/>
            <a:ext cx="2214546"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0800000">
            <a:off x="0" y="5929306"/>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0800000">
            <a:off x="1714480" y="5929306"/>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10800000">
            <a:off x="3428992" y="5929306"/>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10800000">
            <a:off x="5143504" y="5929306"/>
            <a:ext cx="221457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0800000">
            <a:off x="6929454" y="5929306"/>
            <a:ext cx="2214546"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10800000">
            <a:off x="0" y="4786322"/>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10800000">
            <a:off x="1714480" y="4786322"/>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10800000">
            <a:off x="3428992" y="4786322"/>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0800000">
            <a:off x="5143504" y="4786322"/>
            <a:ext cx="221457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10800000">
            <a:off x="6929454" y="4786322"/>
            <a:ext cx="2214546"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10800000">
            <a:off x="0" y="2357430"/>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10800000">
            <a:off x="1714480" y="2357430"/>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10800000">
            <a:off x="3428992" y="2357430"/>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10800000">
            <a:off x="5143504" y="2357430"/>
            <a:ext cx="221457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10800000">
            <a:off x="6929454" y="2357430"/>
            <a:ext cx="2214546"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10800000">
            <a:off x="0" y="3714752"/>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10800000">
            <a:off x="1714480" y="3714752"/>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10800000">
            <a:off x="3428992" y="3714752"/>
            <a:ext cx="214310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10800000">
            <a:off x="5143504" y="3714752"/>
            <a:ext cx="2214578"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10800000">
            <a:off x="6929454" y="3714752"/>
            <a:ext cx="2214546" cy="928694"/>
          </a:xfrm>
          <a:prstGeom prst="wave">
            <a:avLst>
              <a:gd name="adj1" fmla="val 20000"/>
              <a:gd name="adj2" fmla="val -10000"/>
            </a:avLst>
          </a:prstGeom>
          <a:gradFill flip="none" rotWithShape="1">
            <a:gsLst>
              <a:gs pos="0">
                <a:srgbClr val="A17B49">
                  <a:shade val="30000"/>
                  <a:satMod val="115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0" y="0"/>
            <a:ext cx="9144000" cy="7429528"/>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6"/>
                                        </p:tgtEl>
                                        <p:attrNameLst>
                                          <p:attrName>style.opacity</p:attrName>
                                        </p:attrNameLst>
                                      </p:cBhvr>
                                      <p:to>
                                        <p:strVal val="0"/>
                                      </p:to>
                                    </p:set>
                                    <p:animEffect filter="image" prLst="opacity: 0">
                                      <p:cBhvr rctx="IE">
                                        <p:cTn id="7" dur="indefinite"/>
                                        <p:tgtEl>
                                          <p:spTgt spid="3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3000" fill="hold"/>
                                        <p:tgtEl>
                                          <p:spTgt spid="21"/>
                                        </p:tgtEl>
                                        <p:attrNameLst>
                                          <p:attrName>ppt_x</p:attrName>
                                        </p:attrNameLst>
                                      </p:cBhvr>
                                      <p:tavLst>
                                        <p:tav tm="0">
                                          <p:val>
                                            <p:strVal val="0-#ppt_w/2"/>
                                          </p:val>
                                        </p:tav>
                                        <p:tav tm="100000">
                                          <p:val>
                                            <p:strVal val="#ppt_x"/>
                                          </p:val>
                                        </p:tav>
                                      </p:tavLst>
                                    </p:anim>
                                    <p:anim calcmode="lin" valueType="num">
                                      <p:cBhvr additive="base">
                                        <p:cTn id="51" dur="3000" fill="hold"/>
                                        <p:tgtEl>
                                          <p:spTgt spid="21"/>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additive="base">
                                        <p:cTn id="54" dur="3000" fill="hold"/>
                                        <p:tgtEl>
                                          <p:spTgt spid="22"/>
                                        </p:tgtEl>
                                        <p:attrNameLst>
                                          <p:attrName>ppt_x</p:attrName>
                                        </p:attrNameLst>
                                      </p:cBhvr>
                                      <p:tavLst>
                                        <p:tav tm="0">
                                          <p:val>
                                            <p:strVal val="0-#ppt_w/2"/>
                                          </p:val>
                                        </p:tav>
                                        <p:tav tm="100000">
                                          <p:val>
                                            <p:strVal val="#ppt_x"/>
                                          </p:val>
                                        </p:tav>
                                      </p:tavLst>
                                    </p:anim>
                                    <p:anim calcmode="lin" valueType="num">
                                      <p:cBhvr additive="base">
                                        <p:cTn id="55" dur="3000" fill="hold"/>
                                        <p:tgtEl>
                                          <p:spTgt spid="22"/>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3000" fill="hold"/>
                                        <p:tgtEl>
                                          <p:spTgt spid="23"/>
                                        </p:tgtEl>
                                        <p:attrNameLst>
                                          <p:attrName>ppt_x</p:attrName>
                                        </p:attrNameLst>
                                      </p:cBhvr>
                                      <p:tavLst>
                                        <p:tav tm="0">
                                          <p:val>
                                            <p:strVal val="0-#ppt_w/2"/>
                                          </p:val>
                                        </p:tav>
                                        <p:tav tm="100000">
                                          <p:val>
                                            <p:strVal val="#ppt_x"/>
                                          </p:val>
                                        </p:tav>
                                      </p:tavLst>
                                    </p:anim>
                                    <p:anim calcmode="lin" valueType="num">
                                      <p:cBhvr additive="base">
                                        <p:cTn id="59" dur="3000" fill="hold"/>
                                        <p:tgtEl>
                                          <p:spTgt spid="23"/>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3000" fill="hold"/>
                                        <p:tgtEl>
                                          <p:spTgt spid="24"/>
                                        </p:tgtEl>
                                        <p:attrNameLst>
                                          <p:attrName>ppt_x</p:attrName>
                                        </p:attrNameLst>
                                      </p:cBhvr>
                                      <p:tavLst>
                                        <p:tav tm="0">
                                          <p:val>
                                            <p:strVal val="0-#ppt_w/2"/>
                                          </p:val>
                                        </p:tav>
                                        <p:tav tm="100000">
                                          <p:val>
                                            <p:strVal val="#ppt_x"/>
                                          </p:val>
                                        </p:tav>
                                      </p:tavLst>
                                    </p:anim>
                                    <p:anim calcmode="lin" valueType="num">
                                      <p:cBhvr additive="base">
                                        <p:cTn id="63" dur="3000" fill="hold"/>
                                        <p:tgtEl>
                                          <p:spTgt spid="2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3000" fill="hold"/>
                                        <p:tgtEl>
                                          <p:spTgt spid="25"/>
                                        </p:tgtEl>
                                        <p:attrNameLst>
                                          <p:attrName>ppt_x</p:attrName>
                                        </p:attrNameLst>
                                      </p:cBhvr>
                                      <p:tavLst>
                                        <p:tav tm="0">
                                          <p:val>
                                            <p:strVal val="0-#ppt_w/2"/>
                                          </p:val>
                                        </p:tav>
                                        <p:tav tm="100000">
                                          <p:val>
                                            <p:strVal val="#ppt_x"/>
                                          </p:val>
                                        </p:tav>
                                      </p:tavLst>
                                    </p:anim>
                                    <p:anim calcmode="lin" valueType="num">
                                      <p:cBhvr additive="base">
                                        <p:cTn id="67" dur="3000" fill="hold"/>
                                        <p:tgtEl>
                                          <p:spTgt spid="25"/>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6"/>
                                        </p:tgtEl>
                                        <p:attrNameLst>
                                          <p:attrName>style.visibility</p:attrName>
                                        </p:attrNameLst>
                                      </p:cBhvr>
                                      <p:to>
                                        <p:strVal val="visible"/>
                                      </p:to>
                                    </p:set>
                                    <p:anim calcmode="lin" valueType="num">
                                      <p:cBhvr additive="base">
                                        <p:cTn id="70" dur="3000" fill="hold"/>
                                        <p:tgtEl>
                                          <p:spTgt spid="26"/>
                                        </p:tgtEl>
                                        <p:attrNameLst>
                                          <p:attrName>ppt_x</p:attrName>
                                        </p:attrNameLst>
                                      </p:cBhvr>
                                      <p:tavLst>
                                        <p:tav tm="0">
                                          <p:val>
                                            <p:strVal val="0-#ppt_w/2"/>
                                          </p:val>
                                        </p:tav>
                                        <p:tav tm="100000">
                                          <p:val>
                                            <p:strVal val="#ppt_x"/>
                                          </p:val>
                                        </p:tav>
                                      </p:tavLst>
                                    </p:anim>
                                    <p:anim calcmode="lin" valueType="num">
                                      <p:cBhvr additive="base">
                                        <p:cTn id="71" dur="3000" fill="hold"/>
                                        <p:tgtEl>
                                          <p:spTgt spid="26"/>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7"/>
                                        </p:tgtEl>
                                        <p:attrNameLst>
                                          <p:attrName>style.visibility</p:attrName>
                                        </p:attrNameLst>
                                      </p:cBhvr>
                                      <p:to>
                                        <p:strVal val="visible"/>
                                      </p:to>
                                    </p:set>
                                    <p:anim calcmode="lin" valueType="num">
                                      <p:cBhvr additive="base">
                                        <p:cTn id="74" dur="3000" fill="hold"/>
                                        <p:tgtEl>
                                          <p:spTgt spid="27"/>
                                        </p:tgtEl>
                                        <p:attrNameLst>
                                          <p:attrName>ppt_x</p:attrName>
                                        </p:attrNameLst>
                                      </p:cBhvr>
                                      <p:tavLst>
                                        <p:tav tm="0">
                                          <p:val>
                                            <p:strVal val="0-#ppt_w/2"/>
                                          </p:val>
                                        </p:tav>
                                        <p:tav tm="100000">
                                          <p:val>
                                            <p:strVal val="#ppt_x"/>
                                          </p:val>
                                        </p:tav>
                                      </p:tavLst>
                                    </p:anim>
                                    <p:anim calcmode="lin" valueType="num">
                                      <p:cBhvr additive="base">
                                        <p:cTn id="75" dur="3000" fill="hold"/>
                                        <p:tgtEl>
                                          <p:spTgt spid="27"/>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3000" fill="hold"/>
                                        <p:tgtEl>
                                          <p:spTgt spid="28"/>
                                        </p:tgtEl>
                                        <p:attrNameLst>
                                          <p:attrName>ppt_x</p:attrName>
                                        </p:attrNameLst>
                                      </p:cBhvr>
                                      <p:tavLst>
                                        <p:tav tm="0">
                                          <p:val>
                                            <p:strVal val="0-#ppt_w/2"/>
                                          </p:val>
                                        </p:tav>
                                        <p:tav tm="100000">
                                          <p:val>
                                            <p:strVal val="#ppt_x"/>
                                          </p:val>
                                        </p:tav>
                                      </p:tavLst>
                                    </p:anim>
                                    <p:anim calcmode="lin" valueType="num">
                                      <p:cBhvr additive="base">
                                        <p:cTn id="79" dur="3000" fill="hold"/>
                                        <p:tgtEl>
                                          <p:spTgt spid="28"/>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3000" fill="hold"/>
                                        <p:tgtEl>
                                          <p:spTgt spid="29"/>
                                        </p:tgtEl>
                                        <p:attrNameLst>
                                          <p:attrName>ppt_x</p:attrName>
                                        </p:attrNameLst>
                                      </p:cBhvr>
                                      <p:tavLst>
                                        <p:tav tm="0">
                                          <p:val>
                                            <p:strVal val="0-#ppt_w/2"/>
                                          </p:val>
                                        </p:tav>
                                        <p:tav tm="100000">
                                          <p:val>
                                            <p:strVal val="#ppt_x"/>
                                          </p:val>
                                        </p:tav>
                                      </p:tavLst>
                                    </p:anim>
                                    <p:anim calcmode="lin" valueType="num">
                                      <p:cBhvr additive="base">
                                        <p:cTn id="83" dur="3000" fill="hold"/>
                                        <p:tgtEl>
                                          <p:spTgt spid="29"/>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3000" fill="hold"/>
                                        <p:tgtEl>
                                          <p:spTgt spid="30"/>
                                        </p:tgtEl>
                                        <p:attrNameLst>
                                          <p:attrName>ppt_x</p:attrName>
                                        </p:attrNameLst>
                                      </p:cBhvr>
                                      <p:tavLst>
                                        <p:tav tm="0">
                                          <p:val>
                                            <p:strVal val="0-#ppt_w/2"/>
                                          </p:val>
                                        </p:tav>
                                        <p:tav tm="100000">
                                          <p:val>
                                            <p:strVal val="#ppt_x"/>
                                          </p:val>
                                        </p:tav>
                                      </p:tavLst>
                                    </p:anim>
                                    <p:anim calcmode="lin" valueType="num">
                                      <p:cBhvr additive="base">
                                        <p:cTn id="87" dur="3000" fill="hold"/>
                                        <p:tgtEl>
                                          <p:spTgt spid="30"/>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 calcmode="lin" valueType="num">
                                      <p:cBhvr additive="base">
                                        <p:cTn id="90" dur="3000" fill="hold"/>
                                        <p:tgtEl>
                                          <p:spTgt spid="31"/>
                                        </p:tgtEl>
                                        <p:attrNameLst>
                                          <p:attrName>ppt_x</p:attrName>
                                        </p:attrNameLst>
                                      </p:cBhvr>
                                      <p:tavLst>
                                        <p:tav tm="0">
                                          <p:val>
                                            <p:strVal val="0-#ppt_w/2"/>
                                          </p:val>
                                        </p:tav>
                                        <p:tav tm="100000">
                                          <p:val>
                                            <p:strVal val="#ppt_x"/>
                                          </p:val>
                                        </p:tav>
                                      </p:tavLst>
                                    </p:anim>
                                    <p:anim calcmode="lin" valueType="num">
                                      <p:cBhvr additive="base">
                                        <p:cTn id="91" dur="3000" fill="hold"/>
                                        <p:tgtEl>
                                          <p:spTgt spid="31"/>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additive="base">
                                        <p:cTn id="94" dur="3000" fill="hold"/>
                                        <p:tgtEl>
                                          <p:spTgt spid="32"/>
                                        </p:tgtEl>
                                        <p:attrNameLst>
                                          <p:attrName>ppt_x</p:attrName>
                                        </p:attrNameLst>
                                      </p:cBhvr>
                                      <p:tavLst>
                                        <p:tav tm="0">
                                          <p:val>
                                            <p:strVal val="0-#ppt_w/2"/>
                                          </p:val>
                                        </p:tav>
                                        <p:tav tm="100000">
                                          <p:val>
                                            <p:strVal val="#ppt_x"/>
                                          </p:val>
                                        </p:tav>
                                      </p:tavLst>
                                    </p:anim>
                                    <p:anim calcmode="lin" valueType="num">
                                      <p:cBhvr additive="base">
                                        <p:cTn id="95" dur="3000" fill="hold"/>
                                        <p:tgtEl>
                                          <p:spTgt spid="32"/>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33"/>
                                        </p:tgtEl>
                                        <p:attrNameLst>
                                          <p:attrName>style.visibility</p:attrName>
                                        </p:attrNameLst>
                                      </p:cBhvr>
                                      <p:to>
                                        <p:strVal val="visible"/>
                                      </p:to>
                                    </p:set>
                                    <p:anim calcmode="lin" valueType="num">
                                      <p:cBhvr additive="base">
                                        <p:cTn id="98" dur="3000" fill="hold"/>
                                        <p:tgtEl>
                                          <p:spTgt spid="33"/>
                                        </p:tgtEl>
                                        <p:attrNameLst>
                                          <p:attrName>ppt_x</p:attrName>
                                        </p:attrNameLst>
                                      </p:cBhvr>
                                      <p:tavLst>
                                        <p:tav tm="0">
                                          <p:val>
                                            <p:strVal val="0-#ppt_w/2"/>
                                          </p:val>
                                        </p:tav>
                                        <p:tav tm="100000">
                                          <p:val>
                                            <p:strVal val="#ppt_x"/>
                                          </p:val>
                                        </p:tav>
                                      </p:tavLst>
                                    </p:anim>
                                    <p:anim calcmode="lin" valueType="num">
                                      <p:cBhvr additive="base">
                                        <p:cTn id="99" dur="3000" fill="hold"/>
                                        <p:tgtEl>
                                          <p:spTgt spid="33"/>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3000" fill="hold"/>
                                        <p:tgtEl>
                                          <p:spTgt spid="34"/>
                                        </p:tgtEl>
                                        <p:attrNameLst>
                                          <p:attrName>ppt_x</p:attrName>
                                        </p:attrNameLst>
                                      </p:cBhvr>
                                      <p:tavLst>
                                        <p:tav tm="0">
                                          <p:val>
                                            <p:strVal val="0-#ppt_w/2"/>
                                          </p:val>
                                        </p:tav>
                                        <p:tav tm="100000">
                                          <p:val>
                                            <p:strVal val="#ppt_x"/>
                                          </p:val>
                                        </p:tav>
                                      </p:tavLst>
                                    </p:anim>
                                    <p:anim calcmode="lin" valueType="num">
                                      <p:cBhvr additive="base">
                                        <p:cTn id="103" dur="3000" fill="hold"/>
                                        <p:tgtEl>
                                          <p:spTgt spid="34"/>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additive="base">
                                        <p:cTn id="106" dur="3000" fill="hold"/>
                                        <p:tgtEl>
                                          <p:spTgt spid="35"/>
                                        </p:tgtEl>
                                        <p:attrNameLst>
                                          <p:attrName>ppt_x</p:attrName>
                                        </p:attrNameLst>
                                      </p:cBhvr>
                                      <p:tavLst>
                                        <p:tav tm="0">
                                          <p:val>
                                            <p:strVal val="0-#ppt_w/2"/>
                                          </p:val>
                                        </p:tav>
                                        <p:tav tm="100000">
                                          <p:val>
                                            <p:strVal val="#ppt_x"/>
                                          </p:val>
                                        </p:tav>
                                      </p:tavLst>
                                    </p:anim>
                                    <p:anim calcmode="lin" valueType="num">
                                      <p:cBhvr additive="base">
                                        <p:cTn id="107" dur="3000" fill="hold"/>
                                        <p:tgtEl>
                                          <p:spTgt spid="35"/>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additive="base">
                                        <p:cTn id="110" dur="3000" fill="hold"/>
                                        <p:tgtEl>
                                          <p:spTgt spid="16"/>
                                        </p:tgtEl>
                                        <p:attrNameLst>
                                          <p:attrName>ppt_x</p:attrName>
                                        </p:attrNameLst>
                                      </p:cBhvr>
                                      <p:tavLst>
                                        <p:tav tm="0">
                                          <p:val>
                                            <p:strVal val="0-#ppt_w/2"/>
                                          </p:val>
                                        </p:tav>
                                        <p:tav tm="100000">
                                          <p:val>
                                            <p:strVal val="#ppt_x"/>
                                          </p:val>
                                        </p:tav>
                                      </p:tavLst>
                                    </p:anim>
                                    <p:anim calcmode="lin" valueType="num">
                                      <p:cBhvr additive="base">
                                        <p:cTn id="111" dur="3000" fill="hold"/>
                                        <p:tgtEl>
                                          <p:spTgt spid="16"/>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17"/>
                                        </p:tgtEl>
                                        <p:attrNameLst>
                                          <p:attrName>style.visibility</p:attrName>
                                        </p:attrNameLst>
                                      </p:cBhvr>
                                      <p:to>
                                        <p:strVal val="visible"/>
                                      </p:to>
                                    </p:set>
                                    <p:anim calcmode="lin" valueType="num">
                                      <p:cBhvr additive="base">
                                        <p:cTn id="114" dur="3000" fill="hold"/>
                                        <p:tgtEl>
                                          <p:spTgt spid="17"/>
                                        </p:tgtEl>
                                        <p:attrNameLst>
                                          <p:attrName>ppt_x</p:attrName>
                                        </p:attrNameLst>
                                      </p:cBhvr>
                                      <p:tavLst>
                                        <p:tav tm="0">
                                          <p:val>
                                            <p:strVal val="0-#ppt_w/2"/>
                                          </p:val>
                                        </p:tav>
                                        <p:tav tm="100000">
                                          <p:val>
                                            <p:strVal val="#ppt_x"/>
                                          </p:val>
                                        </p:tav>
                                      </p:tavLst>
                                    </p:anim>
                                    <p:anim calcmode="lin" valueType="num">
                                      <p:cBhvr additive="base">
                                        <p:cTn id="115" dur="3000" fill="hold"/>
                                        <p:tgtEl>
                                          <p:spTgt spid="17"/>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3000" fill="hold"/>
                                        <p:tgtEl>
                                          <p:spTgt spid="18"/>
                                        </p:tgtEl>
                                        <p:attrNameLst>
                                          <p:attrName>ppt_x</p:attrName>
                                        </p:attrNameLst>
                                      </p:cBhvr>
                                      <p:tavLst>
                                        <p:tav tm="0">
                                          <p:val>
                                            <p:strVal val="0-#ppt_w/2"/>
                                          </p:val>
                                        </p:tav>
                                        <p:tav tm="100000">
                                          <p:val>
                                            <p:strVal val="#ppt_x"/>
                                          </p:val>
                                        </p:tav>
                                      </p:tavLst>
                                    </p:anim>
                                    <p:anim calcmode="lin" valueType="num">
                                      <p:cBhvr additive="base">
                                        <p:cTn id="119" dur="3000" fill="hold"/>
                                        <p:tgtEl>
                                          <p:spTgt spid="18"/>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19"/>
                                        </p:tgtEl>
                                        <p:attrNameLst>
                                          <p:attrName>style.visibility</p:attrName>
                                        </p:attrNameLst>
                                      </p:cBhvr>
                                      <p:to>
                                        <p:strVal val="visible"/>
                                      </p:to>
                                    </p:set>
                                    <p:anim calcmode="lin" valueType="num">
                                      <p:cBhvr additive="base">
                                        <p:cTn id="122" dur="3000" fill="hold"/>
                                        <p:tgtEl>
                                          <p:spTgt spid="19"/>
                                        </p:tgtEl>
                                        <p:attrNameLst>
                                          <p:attrName>ppt_x</p:attrName>
                                        </p:attrNameLst>
                                      </p:cBhvr>
                                      <p:tavLst>
                                        <p:tav tm="0">
                                          <p:val>
                                            <p:strVal val="0-#ppt_w/2"/>
                                          </p:val>
                                        </p:tav>
                                        <p:tav tm="100000">
                                          <p:val>
                                            <p:strVal val="#ppt_x"/>
                                          </p:val>
                                        </p:tav>
                                      </p:tavLst>
                                    </p:anim>
                                    <p:anim calcmode="lin" valueType="num">
                                      <p:cBhvr additive="base">
                                        <p:cTn id="123" dur="3000" fill="hold"/>
                                        <p:tgtEl>
                                          <p:spTgt spid="19"/>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20"/>
                                        </p:tgtEl>
                                        <p:attrNameLst>
                                          <p:attrName>style.visibility</p:attrName>
                                        </p:attrNameLst>
                                      </p:cBhvr>
                                      <p:to>
                                        <p:strVal val="visible"/>
                                      </p:to>
                                    </p:set>
                                    <p:anim calcmode="lin" valueType="num">
                                      <p:cBhvr additive="base">
                                        <p:cTn id="126" dur="3000" fill="hold"/>
                                        <p:tgtEl>
                                          <p:spTgt spid="20"/>
                                        </p:tgtEl>
                                        <p:attrNameLst>
                                          <p:attrName>ppt_x</p:attrName>
                                        </p:attrNameLst>
                                      </p:cBhvr>
                                      <p:tavLst>
                                        <p:tav tm="0">
                                          <p:val>
                                            <p:strVal val="0-#ppt_w/2"/>
                                          </p:val>
                                        </p:tav>
                                        <p:tav tm="100000">
                                          <p:val>
                                            <p:strVal val="#ppt_x"/>
                                          </p:val>
                                        </p:tav>
                                      </p:tavLst>
                                    </p:anim>
                                    <p:anim calcmode="lin" valueType="num">
                                      <p:cBhvr additive="base">
                                        <p:cTn id="127" dur="3000" fill="hold"/>
                                        <p:tgtEl>
                                          <p:spTgt spid="20"/>
                                        </p:tgtEl>
                                        <p:attrNameLst>
                                          <p:attrName>ppt_y</p:attrName>
                                        </p:attrNameLst>
                                      </p:cBhvr>
                                      <p:tavLst>
                                        <p:tav tm="0">
                                          <p:val>
                                            <p:strVal val="#ppt_y"/>
                                          </p:val>
                                        </p:tav>
                                        <p:tav tm="100000">
                                          <p:val>
                                            <p:strVal val="#ppt_y"/>
                                          </p:val>
                                        </p:tav>
                                      </p:tavLst>
                                    </p:anim>
                                  </p:childTnLst>
                                </p:cTn>
                              </p:par>
                              <p:par>
                                <p:cTn id="128" presetID="8" presetClass="emph" presetSubtype="0" fill="hold" grpId="1" nodeType="withEffect">
                                  <p:stCondLst>
                                    <p:cond delay="0"/>
                                  </p:stCondLst>
                                  <p:childTnLst>
                                    <p:animRot by="21600000">
                                      <p:cBhvr>
                                        <p:cTn id="129" dur="3000" fill="hold"/>
                                        <p:tgtEl>
                                          <p:spTgt spid="6"/>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7"/>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8"/>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9"/>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1"/>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2"/>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3"/>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7"/>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2"/>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4"/>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6"/>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7"/>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8"/>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9"/>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31"/>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32"/>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33"/>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4"/>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0"/>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5"/>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0"/>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5"/>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0"/>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5"/>
                                        </p:tgtEl>
                                        <p:attrNameLst>
                                          <p:attrName>r</p:attrName>
                                        </p:attrNameLst>
                                      </p:cBhvr>
                                    </p:animRot>
                                  </p:childTnLst>
                                </p:cTn>
                              </p:par>
                            </p:childTnLst>
                          </p:cTn>
                        </p:par>
                        <p:par>
                          <p:cTn id="188" fill="hold">
                            <p:stCondLst>
                              <p:cond delay="3000"/>
                            </p:stCondLst>
                            <p:childTnLst>
                              <p:par>
                                <p:cTn id="189" presetID="2" presetClass="exit" presetSubtype="4" fill="hold" grpId="2" nodeType="afterEffect">
                                  <p:stCondLst>
                                    <p:cond delay="0"/>
                                  </p:stCondLst>
                                  <p:childTnLst>
                                    <p:anim calcmode="lin" valueType="num">
                                      <p:cBhvr additive="base">
                                        <p:cTn id="190" dur="3000"/>
                                        <p:tgtEl>
                                          <p:spTgt spid="6"/>
                                        </p:tgtEl>
                                        <p:attrNameLst>
                                          <p:attrName>ppt_x</p:attrName>
                                        </p:attrNameLst>
                                      </p:cBhvr>
                                      <p:tavLst>
                                        <p:tav tm="0">
                                          <p:val>
                                            <p:strVal val="ppt_x"/>
                                          </p:val>
                                        </p:tav>
                                        <p:tav tm="100000">
                                          <p:val>
                                            <p:strVal val="ppt_x"/>
                                          </p:val>
                                        </p:tav>
                                      </p:tavLst>
                                    </p:anim>
                                    <p:anim calcmode="lin" valueType="num">
                                      <p:cBhvr additive="base">
                                        <p:cTn id="191" dur="3000"/>
                                        <p:tgtEl>
                                          <p:spTgt spid="6"/>
                                        </p:tgtEl>
                                        <p:attrNameLst>
                                          <p:attrName>ppt_y</p:attrName>
                                        </p:attrNameLst>
                                      </p:cBhvr>
                                      <p:tavLst>
                                        <p:tav tm="0">
                                          <p:val>
                                            <p:strVal val="ppt_y"/>
                                          </p:val>
                                        </p:tav>
                                        <p:tav tm="100000">
                                          <p:val>
                                            <p:strVal val="1+ppt_h/2"/>
                                          </p:val>
                                        </p:tav>
                                      </p:tavLst>
                                    </p:anim>
                                    <p:set>
                                      <p:cBhvr>
                                        <p:cTn id="192" dur="1" fill="hold">
                                          <p:stCondLst>
                                            <p:cond delay="2999"/>
                                          </p:stCondLst>
                                        </p:cTn>
                                        <p:tgtEl>
                                          <p:spTgt spid="6"/>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3000"/>
                                        <p:tgtEl>
                                          <p:spTgt spid="7"/>
                                        </p:tgtEl>
                                        <p:attrNameLst>
                                          <p:attrName>ppt_x</p:attrName>
                                        </p:attrNameLst>
                                      </p:cBhvr>
                                      <p:tavLst>
                                        <p:tav tm="0">
                                          <p:val>
                                            <p:strVal val="ppt_x"/>
                                          </p:val>
                                        </p:tav>
                                        <p:tav tm="100000">
                                          <p:val>
                                            <p:strVal val="ppt_x"/>
                                          </p:val>
                                        </p:tav>
                                      </p:tavLst>
                                    </p:anim>
                                    <p:anim calcmode="lin" valueType="num">
                                      <p:cBhvr additive="base">
                                        <p:cTn id="195" dur="3000"/>
                                        <p:tgtEl>
                                          <p:spTgt spid="7"/>
                                        </p:tgtEl>
                                        <p:attrNameLst>
                                          <p:attrName>ppt_y</p:attrName>
                                        </p:attrNameLst>
                                      </p:cBhvr>
                                      <p:tavLst>
                                        <p:tav tm="0">
                                          <p:val>
                                            <p:strVal val="ppt_y"/>
                                          </p:val>
                                        </p:tav>
                                        <p:tav tm="100000">
                                          <p:val>
                                            <p:strVal val="1+ppt_h/2"/>
                                          </p:val>
                                        </p:tav>
                                      </p:tavLst>
                                    </p:anim>
                                    <p:set>
                                      <p:cBhvr>
                                        <p:cTn id="196" dur="1" fill="hold">
                                          <p:stCondLst>
                                            <p:cond delay="2999"/>
                                          </p:stCondLst>
                                        </p:cTn>
                                        <p:tgtEl>
                                          <p:spTgt spid="7"/>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ppt_x"/>
                                          </p:val>
                                        </p:tav>
                                      </p:tavLst>
                                    </p:anim>
                                    <p:anim calcmode="lin" valueType="num">
                                      <p:cBhvr additive="base">
                                        <p:cTn id="199" dur="3000"/>
                                        <p:tgtEl>
                                          <p:spTgt spid="8"/>
                                        </p:tgtEl>
                                        <p:attrNameLst>
                                          <p:attrName>ppt_y</p:attrName>
                                        </p:attrNameLst>
                                      </p:cBhvr>
                                      <p:tavLst>
                                        <p:tav tm="0">
                                          <p:val>
                                            <p:strVal val="ppt_y"/>
                                          </p:val>
                                        </p:tav>
                                        <p:tav tm="100000">
                                          <p:val>
                                            <p:strVal val="1+ppt_h/2"/>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4" fill="hold" grpId="2"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ppt_x"/>
                                          </p:val>
                                        </p:tav>
                                      </p:tavLst>
                                    </p:anim>
                                    <p:anim calcmode="lin" valueType="num">
                                      <p:cBhvr additive="base">
                                        <p:cTn id="203" dur="3000"/>
                                        <p:tgtEl>
                                          <p:spTgt spid="9"/>
                                        </p:tgtEl>
                                        <p:attrNameLst>
                                          <p:attrName>ppt_y</p:attrName>
                                        </p:attrNameLst>
                                      </p:cBhvr>
                                      <p:tavLst>
                                        <p:tav tm="0">
                                          <p:val>
                                            <p:strVal val="ppt_y"/>
                                          </p:val>
                                        </p:tav>
                                        <p:tav tm="100000">
                                          <p:val>
                                            <p:strVal val="1+ppt_h/2"/>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4" fill="hold" grpId="2" nodeType="withEffect">
                                  <p:stCondLst>
                                    <p:cond delay="0"/>
                                  </p:stCondLst>
                                  <p:childTnLst>
                                    <p:anim calcmode="lin" valueType="num">
                                      <p:cBhvr additive="base">
                                        <p:cTn id="206" dur="3000"/>
                                        <p:tgtEl>
                                          <p:spTgt spid="10"/>
                                        </p:tgtEl>
                                        <p:attrNameLst>
                                          <p:attrName>ppt_x</p:attrName>
                                        </p:attrNameLst>
                                      </p:cBhvr>
                                      <p:tavLst>
                                        <p:tav tm="0">
                                          <p:val>
                                            <p:strVal val="ppt_x"/>
                                          </p:val>
                                        </p:tav>
                                        <p:tav tm="100000">
                                          <p:val>
                                            <p:strVal val="ppt_x"/>
                                          </p:val>
                                        </p:tav>
                                      </p:tavLst>
                                    </p:anim>
                                    <p:anim calcmode="lin" valueType="num">
                                      <p:cBhvr additive="base">
                                        <p:cTn id="207" dur="3000"/>
                                        <p:tgtEl>
                                          <p:spTgt spid="10"/>
                                        </p:tgtEl>
                                        <p:attrNameLst>
                                          <p:attrName>ppt_y</p:attrName>
                                        </p:attrNameLst>
                                      </p:cBhvr>
                                      <p:tavLst>
                                        <p:tav tm="0">
                                          <p:val>
                                            <p:strVal val="ppt_y"/>
                                          </p:val>
                                        </p:tav>
                                        <p:tav tm="100000">
                                          <p:val>
                                            <p:strVal val="1+ppt_h/2"/>
                                          </p:val>
                                        </p:tav>
                                      </p:tavLst>
                                    </p:anim>
                                    <p:set>
                                      <p:cBhvr>
                                        <p:cTn id="208" dur="1" fill="hold">
                                          <p:stCondLst>
                                            <p:cond delay="2999"/>
                                          </p:stCondLst>
                                        </p:cTn>
                                        <p:tgtEl>
                                          <p:spTgt spid="10"/>
                                        </p:tgtEl>
                                        <p:attrNameLst>
                                          <p:attrName>style.visibility</p:attrName>
                                        </p:attrNameLst>
                                      </p:cBhvr>
                                      <p:to>
                                        <p:strVal val="hidden"/>
                                      </p:to>
                                    </p:set>
                                  </p:childTnLst>
                                </p:cTn>
                              </p:par>
                              <p:par>
                                <p:cTn id="209" presetID="2" presetClass="exit" presetSubtype="4" fill="hold" grpId="2" nodeType="withEffect">
                                  <p:stCondLst>
                                    <p:cond delay="0"/>
                                  </p:stCondLst>
                                  <p:childTnLst>
                                    <p:anim calcmode="lin" valueType="num">
                                      <p:cBhvr additive="base">
                                        <p:cTn id="210" dur="3000"/>
                                        <p:tgtEl>
                                          <p:spTgt spid="11"/>
                                        </p:tgtEl>
                                        <p:attrNameLst>
                                          <p:attrName>ppt_x</p:attrName>
                                        </p:attrNameLst>
                                      </p:cBhvr>
                                      <p:tavLst>
                                        <p:tav tm="0">
                                          <p:val>
                                            <p:strVal val="ppt_x"/>
                                          </p:val>
                                        </p:tav>
                                        <p:tav tm="100000">
                                          <p:val>
                                            <p:strVal val="ppt_x"/>
                                          </p:val>
                                        </p:tav>
                                      </p:tavLst>
                                    </p:anim>
                                    <p:anim calcmode="lin" valueType="num">
                                      <p:cBhvr additive="base">
                                        <p:cTn id="211" dur="3000"/>
                                        <p:tgtEl>
                                          <p:spTgt spid="11"/>
                                        </p:tgtEl>
                                        <p:attrNameLst>
                                          <p:attrName>ppt_y</p:attrName>
                                        </p:attrNameLst>
                                      </p:cBhvr>
                                      <p:tavLst>
                                        <p:tav tm="0">
                                          <p:val>
                                            <p:strVal val="ppt_y"/>
                                          </p:val>
                                        </p:tav>
                                        <p:tav tm="100000">
                                          <p:val>
                                            <p:strVal val="1+ppt_h/2"/>
                                          </p:val>
                                        </p:tav>
                                      </p:tavLst>
                                    </p:anim>
                                    <p:set>
                                      <p:cBhvr>
                                        <p:cTn id="212" dur="1" fill="hold">
                                          <p:stCondLst>
                                            <p:cond delay="2999"/>
                                          </p:stCondLst>
                                        </p:cTn>
                                        <p:tgtEl>
                                          <p:spTgt spid="11"/>
                                        </p:tgtEl>
                                        <p:attrNameLst>
                                          <p:attrName>style.visibility</p:attrName>
                                        </p:attrNameLst>
                                      </p:cBhvr>
                                      <p:to>
                                        <p:strVal val="hidden"/>
                                      </p:to>
                                    </p:set>
                                  </p:childTnLst>
                                </p:cTn>
                              </p:par>
                              <p:par>
                                <p:cTn id="213" presetID="2" presetClass="exit" presetSubtype="4"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ppt_x"/>
                                          </p:val>
                                        </p:tav>
                                      </p:tavLst>
                                    </p:anim>
                                    <p:anim calcmode="lin" valueType="num">
                                      <p:cBhvr additive="base">
                                        <p:cTn id="215" dur="3000"/>
                                        <p:tgtEl>
                                          <p:spTgt spid="12"/>
                                        </p:tgtEl>
                                        <p:attrNameLst>
                                          <p:attrName>ppt_y</p:attrName>
                                        </p:attrNameLst>
                                      </p:cBhvr>
                                      <p:tavLst>
                                        <p:tav tm="0">
                                          <p:val>
                                            <p:strVal val="ppt_y"/>
                                          </p:val>
                                        </p:tav>
                                        <p:tav tm="100000">
                                          <p:val>
                                            <p:strVal val="1+ppt_h/2"/>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4"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ppt_x"/>
                                          </p:val>
                                        </p:tav>
                                      </p:tavLst>
                                    </p:anim>
                                    <p:anim calcmode="lin" valueType="num">
                                      <p:cBhvr additive="base">
                                        <p:cTn id="219" dur="3000"/>
                                        <p:tgtEl>
                                          <p:spTgt spid="13"/>
                                        </p:tgtEl>
                                        <p:attrNameLst>
                                          <p:attrName>ppt_y</p:attrName>
                                        </p:attrNameLst>
                                      </p:cBhvr>
                                      <p:tavLst>
                                        <p:tav tm="0">
                                          <p:val>
                                            <p:strVal val="ppt_y"/>
                                          </p:val>
                                        </p:tav>
                                        <p:tav tm="100000">
                                          <p:val>
                                            <p:strVal val="1+ppt_h/2"/>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4" fill="hold" grpId="2"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ppt_x"/>
                                          </p:val>
                                        </p:tav>
                                      </p:tavLst>
                                    </p:anim>
                                    <p:anim calcmode="lin" valueType="num">
                                      <p:cBhvr additive="base">
                                        <p:cTn id="223" dur="3000"/>
                                        <p:tgtEl>
                                          <p:spTgt spid="14"/>
                                        </p:tgtEl>
                                        <p:attrNameLst>
                                          <p:attrName>ppt_y</p:attrName>
                                        </p:attrNameLst>
                                      </p:cBhvr>
                                      <p:tavLst>
                                        <p:tav tm="0">
                                          <p:val>
                                            <p:strVal val="ppt_y"/>
                                          </p:val>
                                        </p:tav>
                                        <p:tav tm="100000">
                                          <p:val>
                                            <p:strVal val="1+ppt_h/2"/>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4" fill="hold" grpId="2" nodeType="withEffect">
                                  <p:stCondLst>
                                    <p:cond delay="0"/>
                                  </p:stCondLst>
                                  <p:childTnLst>
                                    <p:anim calcmode="lin" valueType="num">
                                      <p:cBhvr additive="base">
                                        <p:cTn id="226" dur="3000"/>
                                        <p:tgtEl>
                                          <p:spTgt spid="15"/>
                                        </p:tgtEl>
                                        <p:attrNameLst>
                                          <p:attrName>ppt_x</p:attrName>
                                        </p:attrNameLst>
                                      </p:cBhvr>
                                      <p:tavLst>
                                        <p:tav tm="0">
                                          <p:val>
                                            <p:strVal val="ppt_x"/>
                                          </p:val>
                                        </p:tav>
                                        <p:tav tm="100000">
                                          <p:val>
                                            <p:strVal val="ppt_x"/>
                                          </p:val>
                                        </p:tav>
                                      </p:tavLst>
                                    </p:anim>
                                    <p:anim calcmode="lin" valueType="num">
                                      <p:cBhvr additive="base">
                                        <p:cTn id="227" dur="3000"/>
                                        <p:tgtEl>
                                          <p:spTgt spid="15"/>
                                        </p:tgtEl>
                                        <p:attrNameLst>
                                          <p:attrName>ppt_y</p:attrName>
                                        </p:attrNameLst>
                                      </p:cBhvr>
                                      <p:tavLst>
                                        <p:tav tm="0">
                                          <p:val>
                                            <p:strVal val="ppt_y"/>
                                          </p:val>
                                        </p:tav>
                                        <p:tav tm="100000">
                                          <p:val>
                                            <p:strVal val="1+ppt_h/2"/>
                                          </p:val>
                                        </p:tav>
                                      </p:tavLst>
                                    </p:anim>
                                    <p:set>
                                      <p:cBhvr>
                                        <p:cTn id="228" dur="1" fill="hold">
                                          <p:stCondLst>
                                            <p:cond delay="2999"/>
                                          </p:stCondLst>
                                        </p:cTn>
                                        <p:tgtEl>
                                          <p:spTgt spid="15"/>
                                        </p:tgtEl>
                                        <p:attrNameLst>
                                          <p:attrName>style.visibility</p:attrName>
                                        </p:attrNameLst>
                                      </p:cBhvr>
                                      <p:to>
                                        <p:strVal val="hidden"/>
                                      </p:to>
                                    </p:set>
                                  </p:childTnLst>
                                </p:cTn>
                              </p:par>
                              <p:par>
                                <p:cTn id="229" presetID="2" presetClass="exit" presetSubtype="4" fill="hold" grpId="2" nodeType="withEffect">
                                  <p:stCondLst>
                                    <p:cond delay="0"/>
                                  </p:stCondLst>
                                  <p:childTnLst>
                                    <p:anim calcmode="lin" valueType="num">
                                      <p:cBhvr additive="base">
                                        <p:cTn id="230" dur="3000"/>
                                        <p:tgtEl>
                                          <p:spTgt spid="26"/>
                                        </p:tgtEl>
                                        <p:attrNameLst>
                                          <p:attrName>ppt_x</p:attrName>
                                        </p:attrNameLst>
                                      </p:cBhvr>
                                      <p:tavLst>
                                        <p:tav tm="0">
                                          <p:val>
                                            <p:strVal val="ppt_x"/>
                                          </p:val>
                                        </p:tav>
                                        <p:tav tm="100000">
                                          <p:val>
                                            <p:strVal val="ppt_x"/>
                                          </p:val>
                                        </p:tav>
                                      </p:tavLst>
                                    </p:anim>
                                    <p:anim calcmode="lin" valueType="num">
                                      <p:cBhvr additive="base">
                                        <p:cTn id="231" dur="3000"/>
                                        <p:tgtEl>
                                          <p:spTgt spid="26"/>
                                        </p:tgtEl>
                                        <p:attrNameLst>
                                          <p:attrName>ppt_y</p:attrName>
                                        </p:attrNameLst>
                                      </p:cBhvr>
                                      <p:tavLst>
                                        <p:tav tm="0">
                                          <p:val>
                                            <p:strVal val="ppt_y"/>
                                          </p:val>
                                        </p:tav>
                                        <p:tav tm="100000">
                                          <p:val>
                                            <p:strVal val="1+ppt_h/2"/>
                                          </p:val>
                                        </p:tav>
                                      </p:tavLst>
                                    </p:anim>
                                    <p:set>
                                      <p:cBhvr>
                                        <p:cTn id="232" dur="1" fill="hold">
                                          <p:stCondLst>
                                            <p:cond delay="2999"/>
                                          </p:stCondLst>
                                        </p:cTn>
                                        <p:tgtEl>
                                          <p:spTgt spid="26"/>
                                        </p:tgtEl>
                                        <p:attrNameLst>
                                          <p:attrName>style.visibility</p:attrName>
                                        </p:attrNameLst>
                                      </p:cBhvr>
                                      <p:to>
                                        <p:strVal val="hidden"/>
                                      </p:to>
                                    </p:set>
                                  </p:childTnLst>
                                </p:cTn>
                              </p:par>
                              <p:par>
                                <p:cTn id="233" presetID="2" presetClass="exit" presetSubtype="4" fill="hold" grpId="2" nodeType="withEffect">
                                  <p:stCondLst>
                                    <p:cond delay="0"/>
                                  </p:stCondLst>
                                  <p:childTnLst>
                                    <p:anim calcmode="lin" valueType="num">
                                      <p:cBhvr additive="base">
                                        <p:cTn id="234" dur="3000"/>
                                        <p:tgtEl>
                                          <p:spTgt spid="27"/>
                                        </p:tgtEl>
                                        <p:attrNameLst>
                                          <p:attrName>ppt_x</p:attrName>
                                        </p:attrNameLst>
                                      </p:cBhvr>
                                      <p:tavLst>
                                        <p:tav tm="0">
                                          <p:val>
                                            <p:strVal val="ppt_x"/>
                                          </p:val>
                                        </p:tav>
                                        <p:tav tm="100000">
                                          <p:val>
                                            <p:strVal val="ppt_x"/>
                                          </p:val>
                                        </p:tav>
                                      </p:tavLst>
                                    </p:anim>
                                    <p:anim calcmode="lin" valueType="num">
                                      <p:cBhvr additive="base">
                                        <p:cTn id="235" dur="3000"/>
                                        <p:tgtEl>
                                          <p:spTgt spid="27"/>
                                        </p:tgtEl>
                                        <p:attrNameLst>
                                          <p:attrName>ppt_y</p:attrName>
                                        </p:attrNameLst>
                                      </p:cBhvr>
                                      <p:tavLst>
                                        <p:tav tm="0">
                                          <p:val>
                                            <p:strVal val="ppt_y"/>
                                          </p:val>
                                        </p:tav>
                                        <p:tav tm="100000">
                                          <p:val>
                                            <p:strVal val="1+ppt_h/2"/>
                                          </p:val>
                                        </p:tav>
                                      </p:tavLst>
                                    </p:anim>
                                    <p:set>
                                      <p:cBhvr>
                                        <p:cTn id="236" dur="1" fill="hold">
                                          <p:stCondLst>
                                            <p:cond delay="2999"/>
                                          </p:stCondLst>
                                        </p:cTn>
                                        <p:tgtEl>
                                          <p:spTgt spid="27"/>
                                        </p:tgtEl>
                                        <p:attrNameLst>
                                          <p:attrName>style.visibility</p:attrName>
                                        </p:attrNameLst>
                                      </p:cBhvr>
                                      <p:to>
                                        <p:strVal val="hidden"/>
                                      </p:to>
                                    </p:set>
                                  </p:childTnLst>
                                </p:cTn>
                              </p:par>
                              <p:par>
                                <p:cTn id="237" presetID="2" presetClass="exit" presetSubtype="4" fill="hold" grpId="2" nodeType="withEffect">
                                  <p:stCondLst>
                                    <p:cond delay="0"/>
                                  </p:stCondLst>
                                  <p:childTnLst>
                                    <p:anim calcmode="lin" valueType="num">
                                      <p:cBhvr additive="base">
                                        <p:cTn id="238" dur="3000"/>
                                        <p:tgtEl>
                                          <p:spTgt spid="28"/>
                                        </p:tgtEl>
                                        <p:attrNameLst>
                                          <p:attrName>ppt_x</p:attrName>
                                        </p:attrNameLst>
                                      </p:cBhvr>
                                      <p:tavLst>
                                        <p:tav tm="0">
                                          <p:val>
                                            <p:strVal val="ppt_x"/>
                                          </p:val>
                                        </p:tav>
                                        <p:tav tm="100000">
                                          <p:val>
                                            <p:strVal val="ppt_x"/>
                                          </p:val>
                                        </p:tav>
                                      </p:tavLst>
                                    </p:anim>
                                    <p:anim calcmode="lin" valueType="num">
                                      <p:cBhvr additive="base">
                                        <p:cTn id="239" dur="3000"/>
                                        <p:tgtEl>
                                          <p:spTgt spid="28"/>
                                        </p:tgtEl>
                                        <p:attrNameLst>
                                          <p:attrName>ppt_y</p:attrName>
                                        </p:attrNameLst>
                                      </p:cBhvr>
                                      <p:tavLst>
                                        <p:tav tm="0">
                                          <p:val>
                                            <p:strVal val="ppt_y"/>
                                          </p:val>
                                        </p:tav>
                                        <p:tav tm="100000">
                                          <p:val>
                                            <p:strVal val="1+ppt_h/2"/>
                                          </p:val>
                                        </p:tav>
                                      </p:tavLst>
                                    </p:anim>
                                    <p:set>
                                      <p:cBhvr>
                                        <p:cTn id="240" dur="1" fill="hold">
                                          <p:stCondLst>
                                            <p:cond delay="2999"/>
                                          </p:stCondLst>
                                        </p:cTn>
                                        <p:tgtEl>
                                          <p:spTgt spid="28"/>
                                        </p:tgtEl>
                                        <p:attrNameLst>
                                          <p:attrName>style.visibility</p:attrName>
                                        </p:attrNameLst>
                                      </p:cBhvr>
                                      <p:to>
                                        <p:strVal val="hidden"/>
                                      </p:to>
                                    </p:set>
                                  </p:childTnLst>
                                </p:cTn>
                              </p:par>
                              <p:par>
                                <p:cTn id="241" presetID="2" presetClass="exit" presetSubtype="4" fill="hold" grpId="2" nodeType="withEffect">
                                  <p:stCondLst>
                                    <p:cond delay="0"/>
                                  </p:stCondLst>
                                  <p:childTnLst>
                                    <p:anim calcmode="lin" valueType="num">
                                      <p:cBhvr additive="base">
                                        <p:cTn id="242" dur="3000"/>
                                        <p:tgtEl>
                                          <p:spTgt spid="29"/>
                                        </p:tgtEl>
                                        <p:attrNameLst>
                                          <p:attrName>ppt_x</p:attrName>
                                        </p:attrNameLst>
                                      </p:cBhvr>
                                      <p:tavLst>
                                        <p:tav tm="0">
                                          <p:val>
                                            <p:strVal val="ppt_x"/>
                                          </p:val>
                                        </p:tav>
                                        <p:tav tm="100000">
                                          <p:val>
                                            <p:strVal val="ppt_x"/>
                                          </p:val>
                                        </p:tav>
                                      </p:tavLst>
                                    </p:anim>
                                    <p:anim calcmode="lin" valueType="num">
                                      <p:cBhvr additive="base">
                                        <p:cTn id="243" dur="3000"/>
                                        <p:tgtEl>
                                          <p:spTgt spid="29"/>
                                        </p:tgtEl>
                                        <p:attrNameLst>
                                          <p:attrName>ppt_y</p:attrName>
                                        </p:attrNameLst>
                                      </p:cBhvr>
                                      <p:tavLst>
                                        <p:tav tm="0">
                                          <p:val>
                                            <p:strVal val="ppt_y"/>
                                          </p:val>
                                        </p:tav>
                                        <p:tav tm="100000">
                                          <p:val>
                                            <p:strVal val="1+ppt_h/2"/>
                                          </p:val>
                                        </p:tav>
                                      </p:tavLst>
                                    </p:anim>
                                    <p:set>
                                      <p:cBhvr>
                                        <p:cTn id="244" dur="1" fill="hold">
                                          <p:stCondLst>
                                            <p:cond delay="2999"/>
                                          </p:stCondLst>
                                        </p:cTn>
                                        <p:tgtEl>
                                          <p:spTgt spid="29"/>
                                        </p:tgtEl>
                                        <p:attrNameLst>
                                          <p:attrName>style.visibility</p:attrName>
                                        </p:attrNameLst>
                                      </p:cBhvr>
                                      <p:to>
                                        <p:strVal val="hidden"/>
                                      </p:to>
                                    </p:set>
                                  </p:childTnLst>
                                </p:cTn>
                              </p:par>
                              <p:par>
                                <p:cTn id="245" presetID="2" presetClass="exit" presetSubtype="4" fill="hold" grpId="2" nodeType="withEffect">
                                  <p:stCondLst>
                                    <p:cond delay="0"/>
                                  </p:stCondLst>
                                  <p:childTnLst>
                                    <p:anim calcmode="lin" valueType="num">
                                      <p:cBhvr additive="base">
                                        <p:cTn id="246" dur="3000"/>
                                        <p:tgtEl>
                                          <p:spTgt spid="30"/>
                                        </p:tgtEl>
                                        <p:attrNameLst>
                                          <p:attrName>ppt_x</p:attrName>
                                        </p:attrNameLst>
                                      </p:cBhvr>
                                      <p:tavLst>
                                        <p:tav tm="0">
                                          <p:val>
                                            <p:strVal val="ppt_x"/>
                                          </p:val>
                                        </p:tav>
                                        <p:tav tm="100000">
                                          <p:val>
                                            <p:strVal val="ppt_x"/>
                                          </p:val>
                                        </p:tav>
                                      </p:tavLst>
                                    </p:anim>
                                    <p:anim calcmode="lin" valueType="num">
                                      <p:cBhvr additive="base">
                                        <p:cTn id="247" dur="3000"/>
                                        <p:tgtEl>
                                          <p:spTgt spid="30"/>
                                        </p:tgtEl>
                                        <p:attrNameLst>
                                          <p:attrName>ppt_y</p:attrName>
                                        </p:attrNameLst>
                                      </p:cBhvr>
                                      <p:tavLst>
                                        <p:tav tm="0">
                                          <p:val>
                                            <p:strVal val="ppt_y"/>
                                          </p:val>
                                        </p:tav>
                                        <p:tav tm="100000">
                                          <p:val>
                                            <p:strVal val="1+ppt_h/2"/>
                                          </p:val>
                                        </p:tav>
                                      </p:tavLst>
                                    </p:anim>
                                    <p:set>
                                      <p:cBhvr>
                                        <p:cTn id="248" dur="1" fill="hold">
                                          <p:stCondLst>
                                            <p:cond delay="2999"/>
                                          </p:stCondLst>
                                        </p:cTn>
                                        <p:tgtEl>
                                          <p:spTgt spid="30"/>
                                        </p:tgtEl>
                                        <p:attrNameLst>
                                          <p:attrName>style.visibility</p:attrName>
                                        </p:attrNameLst>
                                      </p:cBhvr>
                                      <p:to>
                                        <p:strVal val="hidden"/>
                                      </p:to>
                                    </p:set>
                                  </p:childTnLst>
                                </p:cTn>
                              </p:par>
                              <p:par>
                                <p:cTn id="249" presetID="2" presetClass="exit" presetSubtype="1" fill="hold" grpId="2" nodeType="withEffect">
                                  <p:stCondLst>
                                    <p:cond delay="0"/>
                                  </p:stCondLst>
                                  <p:childTnLst>
                                    <p:anim calcmode="lin" valueType="num">
                                      <p:cBhvr additive="base">
                                        <p:cTn id="250" dur="3000"/>
                                        <p:tgtEl>
                                          <p:spTgt spid="16"/>
                                        </p:tgtEl>
                                        <p:attrNameLst>
                                          <p:attrName>ppt_x</p:attrName>
                                        </p:attrNameLst>
                                      </p:cBhvr>
                                      <p:tavLst>
                                        <p:tav tm="0">
                                          <p:val>
                                            <p:strVal val="ppt_x"/>
                                          </p:val>
                                        </p:tav>
                                        <p:tav tm="100000">
                                          <p:val>
                                            <p:strVal val="ppt_x"/>
                                          </p:val>
                                        </p:tav>
                                      </p:tavLst>
                                    </p:anim>
                                    <p:anim calcmode="lin" valueType="num">
                                      <p:cBhvr additive="base">
                                        <p:cTn id="251" dur="3000"/>
                                        <p:tgtEl>
                                          <p:spTgt spid="16"/>
                                        </p:tgtEl>
                                        <p:attrNameLst>
                                          <p:attrName>ppt_y</p:attrName>
                                        </p:attrNameLst>
                                      </p:cBhvr>
                                      <p:tavLst>
                                        <p:tav tm="0">
                                          <p:val>
                                            <p:strVal val="ppt_y"/>
                                          </p:val>
                                        </p:tav>
                                        <p:tav tm="100000">
                                          <p:val>
                                            <p:strVal val="0-ppt_h/2"/>
                                          </p:val>
                                        </p:tav>
                                      </p:tavLst>
                                    </p:anim>
                                    <p:set>
                                      <p:cBhvr>
                                        <p:cTn id="252" dur="1" fill="hold">
                                          <p:stCondLst>
                                            <p:cond delay="2999"/>
                                          </p:stCondLst>
                                        </p:cTn>
                                        <p:tgtEl>
                                          <p:spTgt spid="16"/>
                                        </p:tgtEl>
                                        <p:attrNameLst>
                                          <p:attrName>style.visibility</p:attrName>
                                        </p:attrNameLst>
                                      </p:cBhvr>
                                      <p:to>
                                        <p:strVal val="hidden"/>
                                      </p:to>
                                    </p:set>
                                  </p:childTnLst>
                                </p:cTn>
                              </p:par>
                              <p:par>
                                <p:cTn id="253" presetID="2" presetClass="exit" presetSubtype="1" fill="hold" grpId="2" nodeType="withEffect">
                                  <p:stCondLst>
                                    <p:cond delay="0"/>
                                  </p:stCondLst>
                                  <p:childTnLst>
                                    <p:anim calcmode="lin" valueType="num">
                                      <p:cBhvr additive="base">
                                        <p:cTn id="254" dur="3000"/>
                                        <p:tgtEl>
                                          <p:spTgt spid="17"/>
                                        </p:tgtEl>
                                        <p:attrNameLst>
                                          <p:attrName>ppt_x</p:attrName>
                                        </p:attrNameLst>
                                      </p:cBhvr>
                                      <p:tavLst>
                                        <p:tav tm="0">
                                          <p:val>
                                            <p:strVal val="ppt_x"/>
                                          </p:val>
                                        </p:tav>
                                        <p:tav tm="100000">
                                          <p:val>
                                            <p:strVal val="ppt_x"/>
                                          </p:val>
                                        </p:tav>
                                      </p:tavLst>
                                    </p:anim>
                                    <p:anim calcmode="lin" valueType="num">
                                      <p:cBhvr additive="base">
                                        <p:cTn id="255" dur="3000"/>
                                        <p:tgtEl>
                                          <p:spTgt spid="17"/>
                                        </p:tgtEl>
                                        <p:attrNameLst>
                                          <p:attrName>ppt_y</p:attrName>
                                        </p:attrNameLst>
                                      </p:cBhvr>
                                      <p:tavLst>
                                        <p:tav tm="0">
                                          <p:val>
                                            <p:strVal val="ppt_y"/>
                                          </p:val>
                                        </p:tav>
                                        <p:tav tm="100000">
                                          <p:val>
                                            <p:strVal val="0-ppt_h/2"/>
                                          </p:val>
                                        </p:tav>
                                      </p:tavLst>
                                    </p:anim>
                                    <p:set>
                                      <p:cBhvr>
                                        <p:cTn id="256" dur="1" fill="hold">
                                          <p:stCondLst>
                                            <p:cond delay="2999"/>
                                          </p:stCondLst>
                                        </p:cTn>
                                        <p:tgtEl>
                                          <p:spTgt spid="17"/>
                                        </p:tgtEl>
                                        <p:attrNameLst>
                                          <p:attrName>style.visibility</p:attrName>
                                        </p:attrNameLst>
                                      </p:cBhvr>
                                      <p:to>
                                        <p:strVal val="hidden"/>
                                      </p:to>
                                    </p:set>
                                  </p:childTnLst>
                                </p:cTn>
                              </p:par>
                              <p:par>
                                <p:cTn id="257" presetID="2" presetClass="exit" presetSubtype="1" fill="hold" grpId="2" nodeType="withEffect">
                                  <p:stCondLst>
                                    <p:cond delay="0"/>
                                  </p:stCondLst>
                                  <p:childTnLst>
                                    <p:anim calcmode="lin" valueType="num">
                                      <p:cBhvr additive="base">
                                        <p:cTn id="258" dur="3000"/>
                                        <p:tgtEl>
                                          <p:spTgt spid="18"/>
                                        </p:tgtEl>
                                        <p:attrNameLst>
                                          <p:attrName>ppt_x</p:attrName>
                                        </p:attrNameLst>
                                      </p:cBhvr>
                                      <p:tavLst>
                                        <p:tav tm="0">
                                          <p:val>
                                            <p:strVal val="ppt_x"/>
                                          </p:val>
                                        </p:tav>
                                        <p:tav tm="100000">
                                          <p:val>
                                            <p:strVal val="ppt_x"/>
                                          </p:val>
                                        </p:tav>
                                      </p:tavLst>
                                    </p:anim>
                                    <p:anim calcmode="lin" valueType="num">
                                      <p:cBhvr additive="base">
                                        <p:cTn id="259" dur="3000"/>
                                        <p:tgtEl>
                                          <p:spTgt spid="18"/>
                                        </p:tgtEl>
                                        <p:attrNameLst>
                                          <p:attrName>ppt_y</p:attrName>
                                        </p:attrNameLst>
                                      </p:cBhvr>
                                      <p:tavLst>
                                        <p:tav tm="0">
                                          <p:val>
                                            <p:strVal val="ppt_y"/>
                                          </p:val>
                                        </p:tav>
                                        <p:tav tm="100000">
                                          <p:val>
                                            <p:strVal val="0-ppt_h/2"/>
                                          </p:val>
                                        </p:tav>
                                      </p:tavLst>
                                    </p:anim>
                                    <p:set>
                                      <p:cBhvr>
                                        <p:cTn id="260" dur="1" fill="hold">
                                          <p:stCondLst>
                                            <p:cond delay="2999"/>
                                          </p:stCondLst>
                                        </p:cTn>
                                        <p:tgtEl>
                                          <p:spTgt spid="18"/>
                                        </p:tgtEl>
                                        <p:attrNameLst>
                                          <p:attrName>style.visibility</p:attrName>
                                        </p:attrNameLst>
                                      </p:cBhvr>
                                      <p:to>
                                        <p:strVal val="hidden"/>
                                      </p:to>
                                    </p:set>
                                  </p:childTnLst>
                                </p:cTn>
                              </p:par>
                              <p:par>
                                <p:cTn id="261" presetID="2" presetClass="exit" presetSubtype="1" fill="hold" grpId="2" nodeType="withEffect">
                                  <p:stCondLst>
                                    <p:cond delay="0"/>
                                  </p:stCondLst>
                                  <p:childTnLst>
                                    <p:anim calcmode="lin" valueType="num">
                                      <p:cBhvr additive="base">
                                        <p:cTn id="262" dur="3000"/>
                                        <p:tgtEl>
                                          <p:spTgt spid="19"/>
                                        </p:tgtEl>
                                        <p:attrNameLst>
                                          <p:attrName>ppt_x</p:attrName>
                                        </p:attrNameLst>
                                      </p:cBhvr>
                                      <p:tavLst>
                                        <p:tav tm="0">
                                          <p:val>
                                            <p:strVal val="ppt_x"/>
                                          </p:val>
                                        </p:tav>
                                        <p:tav tm="100000">
                                          <p:val>
                                            <p:strVal val="ppt_x"/>
                                          </p:val>
                                        </p:tav>
                                      </p:tavLst>
                                    </p:anim>
                                    <p:anim calcmode="lin" valueType="num">
                                      <p:cBhvr additive="base">
                                        <p:cTn id="263" dur="3000"/>
                                        <p:tgtEl>
                                          <p:spTgt spid="19"/>
                                        </p:tgtEl>
                                        <p:attrNameLst>
                                          <p:attrName>ppt_y</p:attrName>
                                        </p:attrNameLst>
                                      </p:cBhvr>
                                      <p:tavLst>
                                        <p:tav tm="0">
                                          <p:val>
                                            <p:strVal val="ppt_y"/>
                                          </p:val>
                                        </p:tav>
                                        <p:tav tm="100000">
                                          <p:val>
                                            <p:strVal val="0-ppt_h/2"/>
                                          </p:val>
                                        </p:tav>
                                      </p:tavLst>
                                    </p:anim>
                                    <p:set>
                                      <p:cBhvr>
                                        <p:cTn id="264" dur="1" fill="hold">
                                          <p:stCondLst>
                                            <p:cond delay="2999"/>
                                          </p:stCondLst>
                                        </p:cTn>
                                        <p:tgtEl>
                                          <p:spTgt spid="19"/>
                                        </p:tgtEl>
                                        <p:attrNameLst>
                                          <p:attrName>style.visibility</p:attrName>
                                        </p:attrNameLst>
                                      </p:cBhvr>
                                      <p:to>
                                        <p:strVal val="hidden"/>
                                      </p:to>
                                    </p:set>
                                  </p:childTnLst>
                                </p:cTn>
                              </p:par>
                              <p:par>
                                <p:cTn id="265" presetID="2" presetClass="exit" presetSubtype="1" fill="hold" grpId="2" nodeType="withEffect">
                                  <p:stCondLst>
                                    <p:cond delay="0"/>
                                  </p:stCondLst>
                                  <p:childTnLst>
                                    <p:anim calcmode="lin" valueType="num">
                                      <p:cBhvr additive="base">
                                        <p:cTn id="266" dur="3000"/>
                                        <p:tgtEl>
                                          <p:spTgt spid="20"/>
                                        </p:tgtEl>
                                        <p:attrNameLst>
                                          <p:attrName>ppt_x</p:attrName>
                                        </p:attrNameLst>
                                      </p:cBhvr>
                                      <p:tavLst>
                                        <p:tav tm="0">
                                          <p:val>
                                            <p:strVal val="ppt_x"/>
                                          </p:val>
                                        </p:tav>
                                        <p:tav tm="100000">
                                          <p:val>
                                            <p:strVal val="ppt_x"/>
                                          </p:val>
                                        </p:tav>
                                      </p:tavLst>
                                    </p:anim>
                                    <p:anim calcmode="lin" valueType="num">
                                      <p:cBhvr additive="base">
                                        <p:cTn id="267" dur="3000"/>
                                        <p:tgtEl>
                                          <p:spTgt spid="20"/>
                                        </p:tgtEl>
                                        <p:attrNameLst>
                                          <p:attrName>ppt_y</p:attrName>
                                        </p:attrNameLst>
                                      </p:cBhvr>
                                      <p:tavLst>
                                        <p:tav tm="0">
                                          <p:val>
                                            <p:strVal val="ppt_y"/>
                                          </p:val>
                                        </p:tav>
                                        <p:tav tm="100000">
                                          <p:val>
                                            <p:strVal val="0-ppt_h/2"/>
                                          </p:val>
                                        </p:tav>
                                      </p:tavLst>
                                    </p:anim>
                                    <p:set>
                                      <p:cBhvr>
                                        <p:cTn id="268" dur="1" fill="hold">
                                          <p:stCondLst>
                                            <p:cond delay="2999"/>
                                          </p:stCondLst>
                                        </p:cTn>
                                        <p:tgtEl>
                                          <p:spTgt spid="20"/>
                                        </p:tgtEl>
                                        <p:attrNameLst>
                                          <p:attrName>style.visibility</p:attrName>
                                        </p:attrNameLst>
                                      </p:cBhvr>
                                      <p:to>
                                        <p:strVal val="hidden"/>
                                      </p:to>
                                    </p:set>
                                  </p:childTnLst>
                                </p:cTn>
                              </p:par>
                              <p:par>
                                <p:cTn id="269" presetID="2" presetClass="exit" presetSubtype="1" fill="hold" grpId="2" nodeType="withEffect">
                                  <p:stCondLst>
                                    <p:cond delay="0"/>
                                  </p:stCondLst>
                                  <p:childTnLst>
                                    <p:anim calcmode="lin" valueType="num">
                                      <p:cBhvr additive="base">
                                        <p:cTn id="270" dur="3000"/>
                                        <p:tgtEl>
                                          <p:spTgt spid="21"/>
                                        </p:tgtEl>
                                        <p:attrNameLst>
                                          <p:attrName>ppt_x</p:attrName>
                                        </p:attrNameLst>
                                      </p:cBhvr>
                                      <p:tavLst>
                                        <p:tav tm="0">
                                          <p:val>
                                            <p:strVal val="ppt_x"/>
                                          </p:val>
                                        </p:tav>
                                        <p:tav tm="100000">
                                          <p:val>
                                            <p:strVal val="ppt_x"/>
                                          </p:val>
                                        </p:tav>
                                      </p:tavLst>
                                    </p:anim>
                                    <p:anim calcmode="lin" valueType="num">
                                      <p:cBhvr additive="base">
                                        <p:cTn id="271" dur="3000"/>
                                        <p:tgtEl>
                                          <p:spTgt spid="21"/>
                                        </p:tgtEl>
                                        <p:attrNameLst>
                                          <p:attrName>ppt_y</p:attrName>
                                        </p:attrNameLst>
                                      </p:cBhvr>
                                      <p:tavLst>
                                        <p:tav tm="0">
                                          <p:val>
                                            <p:strVal val="ppt_y"/>
                                          </p:val>
                                        </p:tav>
                                        <p:tav tm="100000">
                                          <p:val>
                                            <p:strVal val="0-ppt_h/2"/>
                                          </p:val>
                                        </p:tav>
                                      </p:tavLst>
                                    </p:anim>
                                    <p:set>
                                      <p:cBhvr>
                                        <p:cTn id="272" dur="1" fill="hold">
                                          <p:stCondLst>
                                            <p:cond delay="2999"/>
                                          </p:stCondLst>
                                        </p:cTn>
                                        <p:tgtEl>
                                          <p:spTgt spid="21"/>
                                        </p:tgtEl>
                                        <p:attrNameLst>
                                          <p:attrName>style.visibility</p:attrName>
                                        </p:attrNameLst>
                                      </p:cBhvr>
                                      <p:to>
                                        <p:strVal val="hidden"/>
                                      </p:to>
                                    </p:set>
                                  </p:childTnLst>
                                </p:cTn>
                              </p:par>
                              <p:par>
                                <p:cTn id="273" presetID="2" presetClass="exit" presetSubtype="1" fill="hold" grpId="2" nodeType="withEffect">
                                  <p:stCondLst>
                                    <p:cond delay="0"/>
                                  </p:stCondLst>
                                  <p:childTnLst>
                                    <p:anim calcmode="lin" valueType="num">
                                      <p:cBhvr additive="base">
                                        <p:cTn id="274" dur="3000"/>
                                        <p:tgtEl>
                                          <p:spTgt spid="22"/>
                                        </p:tgtEl>
                                        <p:attrNameLst>
                                          <p:attrName>ppt_x</p:attrName>
                                        </p:attrNameLst>
                                      </p:cBhvr>
                                      <p:tavLst>
                                        <p:tav tm="0">
                                          <p:val>
                                            <p:strVal val="ppt_x"/>
                                          </p:val>
                                        </p:tav>
                                        <p:tav tm="100000">
                                          <p:val>
                                            <p:strVal val="ppt_x"/>
                                          </p:val>
                                        </p:tav>
                                      </p:tavLst>
                                    </p:anim>
                                    <p:anim calcmode="lin" valueType="num">
                                      <p:cBhvr additive="base">
                                        <p:cTn id="275" dur="3000"/>
                                        <p:tgtEl>
                                          <p:spTgt spid="22"/>
                                        </p:tgtEl>
                                        <p:attrNameLst>
                                          <p:attrName>ppt_y</p:attrName>
                                        </p:attrNameLst>
                                      </p:cBhvr>
                                      <p:tavLst>
                                        <p:tav tm="0">
                                          <p:val>
                                            <p:strVal val="ppt_y"/>
                                          </p:val>
                                        </p:tav>
                                        <p:tav tm="100000">
                                          <p:val>
                                            <p:strVal val="0-ppt_h/2"/>
                                          </p:val>
                                        </p:tav>
                                      </p:tavLst>
                                    </p:anim>
                                    <p:set>
                                      <p:cBhvr>
                                        <p:cTn id="276" dur="1" fill="hold">
                                          <p:stCondLst>
                                            <p:cond delay="2999"/>
                                          </p:stCondLst>
                                        </p:cTn>
                                        <p:tgtEl>
                                          <p:spTgt spid="22"/>
                                        </p:tgtEl>
                                        <p:attrNameLst>
                                          <p:attrName>style.visibility</p:attrName>
                                        </p:attrNameLst>
                                      </p:cBhvr>
                                      <p:to>
                                        <p:strVal val="hidden"/>
                                      </p:to>
                                    </p:set>
                                  </p:childTnLst>
                                </p:cTn>
                              </p:par>
                              <p:par>
                                <p:cTn id="277" presetID="2" presetClass="exit" presetSubtype="1" fill="hold" grpId="2" nodeType="withEffect">
                                  <p:stCondLst>
                                    <p:cond delay="0"/>
                                  </p:stCondLst>
                                  <p:childTnLst>
                                    <p:anim calcmode="lin" valueType="num">
                                      <p:cBhvr additive="base">
                                        <p:cTn id="278" dur="3000"/>
                                        <p:tgtEl>
                                          <p:spTgt spid="23"/>
                                        </p:tgtEl>
                                        <p:attrNameLst>
                                          <p:attrName>ppt_x</p:attrName>
                                        </p:attrNameLst>
                                      </p:cBhvr>
                                      <p:tavLst>
                                        <p:tav tm="0">
                                          <p:val>
                                            <p:strVal val="ppt_x"/>
                                          </p:val>
                                        </p:tav>
                                        <p:tav tm="100000">
                                          <p:val>
                                            <p:strVal val="ppt_x"/>
                                          </p:val>
                                        </p:tav>
                                      </p:tavLst>
                                    </p:anim>
                                    <p:anim calcmode="lin" valueType="num">
                                      <p:cBhvr additive="base">
                                        <p:cTn id="279" dur="3000"/>
                                        <p:tgtEl>
                                          <p:spTgt spid="23"/>
                                        </p:tgtEl>
                                        <p:attrNameLst>
                                          <p:attrName>ppt_y</p:attrName>
                                        </p:attrNameLst>
                                      </p:cBhvr>
                                      <p:tavLst>
                                        <p:tav tm="0">
                                          <p:val>
                                            <p:strVal val="ppt_y"/>
                                          </p:val>
                                        </p:tav>
                                        <p:tav tm="100000">
                                          <p:val>
                                            <p:strVal val="0-ppt_h/2"/>
                                          </p:val>
                                        </p:tav>
                                      </p:tavLst>
                                    </p:anim>
                                    <p:set>
                                      <p:cBhvr>
                                        <p:cTn id="280" dur="1" fill="hold">
                                          <p:stCondLst>
                                            <p:cond delay="2999"/>
                                          </p:stCondLst>
                                        </p:cTn>
                                        <p:tgtEl>
                                          <p:spTgt spid="23"/>
                                        </p:tgtEl>
                                        <p:attrNameLst>
                                          <p:attrName>style.visibility</p:attrName>
                                        </p:attrNameLst>
                                      </p:cBhvr>
                                      <p:to>
                                        <p:strVal val="hidden"/>
                                      </p:to>
                                    </p:set>
                                  </p:childTnLst>
                                </p:cTn>
                              </p:par>
                              <p:par>
                                <p:cTn id="281" presetID="2" presetClass="exit" presetSubtype="1" fill="hold" grpId="2" nodeType="withEffect">
                                  <p:stCondLst>
                                    <p:cond delay="0"/>
                                  </p:stCondLst>
                                  <p:childTnLst>
                                    <p:anim calcmode="lin" valueType="num">
                                      <p:cBhvr additive="base">
                                        <p:cTn id="282" dur="3000"/>
                                        <p:tgtEl>
                                          <p:spTgt spid="24"/>
                                        </p:tgtEl>
                                        <p:attrNameLst>
                                          <p:attrName>ppt_x</p:attrName>
                                        </p:attrNameLst>
                                      </p:cBhvr>
                                      <p:tavLst>
                                        <p:tav tm="0">
                                          <p:val>
                                            <p:strVal val="ppt_x"/>
                                          </p:val>
                                        </p:tav>
                                        <p:tav tm="100000">
                                          <p:val>
                                            <p:strVal val="ppt_x"/>
                                          </p:val>
                                        </p:tav>
                                      </p:tavLst>
                                    </p:anim>
                                    <p:anim calcmode="lin" valueType="num">
                                      <p:cBhvr additive="base">
                                        <p:cTn id="283" dur="3000"/>
                                        <p:tgtEl>
                                          <p:spTgt spid="24"/>
                                        </p:tgtEl>
                                        <p:attrNameLst>
                                          <p:attrName>ppt_y</p:attrName>
                                        </p:attrNameLst>
                                      </p:cBhvr>
                                      <p:tavLst>
                                        <p:tav tm="0">
                                          <p:val>
                                            <p:strVal val="ppt_y"/>
                                          </p:val>
                                        </p:tav>
                                        <p:tav tm="100000">
                                          <p:val>
                                            <p:strVal val="0-ppt_h/2"/>
                                          </p:val>
                                        </p:tav>
                                      </p:tavLst>
                                    </p:anim>
                                    <p:set>
                                      <p:cBhvr>
                                        <p:cTn id="284" dur="1" fill="hold">
                                          <p:stCondLst>
                                            <p:cond delay="2999"/>
                                          </p:stCondLst>
                                        </p:cTn>
                                        <p:tgtEl>
                                          <p:spTgt spid="24"/>
                                        </p:tgtEl>
                                        <p:attrNameLst>
                                          <p:attrName>style.visibility</p:attrName>
                                        </p:attrNameLst>
                                      </p:cBhvr>
                                      <p:to>
                                        <p:strVal val="hidden"/>
                                      </p:to>
                                    </p:set>
                                  </p:childTnLst>
                                </p:cTn>
                              </p:par>
                              <p:par>
                                <p:cTn id="285" presetID="2" presetClass="exit" presetSubtype="1" fill="hold" grpId="2" nodeType="withEffect">
                                  <p:stCondLst>
                                    <p:cond delay="0"/>
                                  </p:stCondLst>
                                  <p:childTnLst>
                                    <p:anim calcmode="lin" valueType="num">
                                      <p:cBhvr additive="base">
                                        <p:cTn id="286" dur="3000"/>
                                        <p:tgtEl>
                                          <p:spTgt spid="25"/>
                                        </p:tgtEl>
                                        <p:attrNameLst>
                                          <p:attrName>ppt_x</p:attrName>
                                        </p:attrNameLst>
                                      </p:cBhvr>
                                      <p:tavLst>
                                        <p:tav tm="0">
                                          <p:val>
                                            <p:strVal val="ppt_x"/>
                                          </p:val>
                                        </p:tav>
                                        <p:tav tm="100000">
                                          <p:val>
                                            <p:strVal val="ppt_x"/>
                                          </p:val>
                                        </p:tav>
                                      </p:tavLst>
                                    </p:anim>
                                    <p:anim calcmode="lin" valueType="num">
                                      <p:cBhvr additive="base">
                                        <p:cTn id="287" dur="3000"/>
                                        <p:tgtEl>
                                          <p:spTgt spid="25"/>
                                        </p:tgtEl>
                                        <p:attrNameLst>
                                          <p:attrName>ppt_y</p:attrName>
                                        </p:attrNameLst>
                                      </p:cBhvr>
                                      <p:tavLst>
                                        <p:tav tm="0">
                                          <p:val>
                                            <p:strVal val="ppt_y"/>
                                          </p:val>
                                        </p:tav>
                                        <p:tav tm="100000">
                                          <p:val>
                                            <p:strVal val="0-ppt_h/2"/>
                                          </p:val>
                                        </p:tav>
                                      </p:tavLst>
                                    </p:anim>
                                    <p:set>
                                      <p:cBhvr>
                                        <p:cTn id="288" dur="1" fill="hold">
                                          <p:stCondLst>
                                            <p:cond delay="2999"/>
                                          </p:stCondLst>
                                        </p:cTn>
                                        <p:tgtEl>
                                          <p:spTgt spid="25"/>
                                        </p:tgtEl>
                                        <p:attrNameLst>
                                          <p:attrName>style.visibility</p:attrName>
                                        </p:attrNameLst>
                                      </p:cBhvr>
                                      <p:to>
                                        <p:strVal val="hidden"/>
                                      </p:to>
                                    </p:set>
                                  </p:childTnLst>
                                </p:cTn>
                              </p:par>
                              <p:par>
                                <p:cTn id="289" presetID="2" presetClass="exit" presetSubtype="1" fill="hold" grpId="2" nodeType="withEffect">
                                  <p:stCondLst>
                                    <p:cond delay="0"/>
                                  </p:stCondLst>
                                  <p:childTnLst>
                                    <p:anim calcmode="lin" valueType="num">
                                      <p:cBhvr additive="base">
                                        <p:cTn id="290" dur="3000"/>
                                        <p:tgtEl>
                                          <p:spTgt spid="31"/>
                                        </p:tgtEl>
                                        <p:attrNameLst>
                                          <p:attrName>ppt_x</p:attrName>
                                        </p:attrNameLst>
                                      </p:cBhvr>
                                      <p:tavLst>
                                        <p:tav tm="0">
                                          <p:val>
                                            <p:strVal val="ppt_x"/>
                                          </p:val>
                                        </p:tav>
                                        <p:tav tm="100000">
                                          <p:val>
                                            <p:strVal val="ppt_x"/>
                                          </p:val>
                                        </p:tav>
                                      </p:tavLst>
                                    </p:anim>
                                    <p:anim calcmode="lin" valueType="num">
                                      <p:cBhvr additive="base">
                                        <p:cTn id="291" dur="3000"/>
                                        <p:tgtEl>
                                          <p:spTgt spid="31"/>
                                        </p:tgtEl>
                                        <p:attrNameLst>
                                          <p:attrName>ppt_y</p:attrName>
                                        </p:attrNameLst>
                                      </p:cBhvr>
                                      <p:tavLst>
                                        <p:tav tm="0">
                                          <p:val>
                                            <p:strVal val="ppt_y"/>
                                          </p:val>
                                        </p:tav>
                                        <p:tav tm="100000">
                                          <p:val>
                                            <p:strVal val="0-ppt_h/2"/>
                                          </p:val>
                                        </p:tav>
                                      </p:tavLst>
                                    </p:anim>
                                    <p:set>
                                      <p:cBhvr>
                                        <p:cTn id="292" dur="1" fill="hold">
                                          <p:stCondLst>
                                            <p:cond delay="2999"/>
                                          </p:stCondLst>
                                        </p:cTn>
                                        <p:tgtEl>
                                          <p:spTgt spid="31"/>
                                        </p:tgtEl>
                                        <p:attrNameLst>
                                          <p:attrName>style.visibility</p:attrName>
                                        </p:attrNameLst>
                                      </p:cBhvr>
                                      <p:to>
                                        <p:strVal val="hidden"/>
                                      </p:to>
                                    </p:set>
                                  </p:childTnLst>
                                </p:cTn>
                              </p:par>
                              <p:par>
                                <p:cTn id="293" presetID="2" presetClass="exit" presetSubtype="1" fill="hold" grpId="2" nodeType="withEffect">
                                  <p:stCondLst>
                                    <p:cond delay="0"/>
                                  </p:stCondLst>
                                  <p:childTnLst>
                                    <p:anim calcmode="lin" valueType="num">
                                      <p:cBhvr additive="base">
                                        <p:cTn id="294" dur="3000"/>
                                        <p:tgtEl>
                                          <p:spTgt spid="32"/>
                                        </p:tgtEl>
                                        <p:attrNameLst>
                                          <p:attrName>ppt_x</p:attrName>
                                        </p:attrNameLst>
                                      </p:cBhvr>
                                      <p:tavLst>
                                        <p:tav tm="0">
                                          <p:val>
                                            <p:strVal val="ppt_x"/>
                                          </p:val>
                                        </p:tav>
                                        <p:tav tm="100000">
                                          <p:val>
                                            <p:strVal val="ppt_x"/>
                                          </p:val>
                                        </p:tav>
                                      </p:tavLst>
                                    </p:anim>
                                    <p:anim calcmode="lin" valueType="num">
                                      <p:cBhvr additive="base">
                                        <p:cTn id="295" dur="3000"/>
                                        <p:tgtEl>
                                          <p:spTgt spid="32"/>
                                        </p:tgtEl>
                                        <p:attrNameLst>
                                          <p:attrName>ppt_y</p:attrName>
                                        </p:attrNameLst>
                                      </p:cBhvr>
                                      <p:tavLst>
                                        <p:tav tm="0">
                                          <p:val>
                                            <p:strVal val="ppt_y"/>
                                          </p:val>
                                        </p:tav>
                                        <p:tav tm="100000">
                                          <p:val>
                                            <p:strVal val="0-ppt_h/2"/>
                                          </p:val>
                                        </p:tav>
                                      </p:tavLst>
                                    </p:anim>
                                    <p:set>
                                      <p:cBhvr>
                                        <p:cTn id="296" dur="1" fill="hold">
                                          <p:stCondLst>
                                            <p:cond delay="2999"/>
                                          </p:stCondLst>
                                        </p:cTn>
                                        <p:tgtEl>
                                          <p:spTgt spid="32"/>
                                        </p:tgtEl>
                                        <p:attrNameLst>
                                          <p:attrName>style.visibility</p:attrName>
                                        </p:attrNameLst>
                                      </p:cBhvr>
                                      <p:to>
                                        <p:strVal val="hidden"/>
                                      </p:to>
                                    </p:set>
                                  </p:childTnLst>
                                </p:cTn>
                              </p:par>
                              <p:par>
                                <p:cTn id="297" presetID="2" presetClass="exit" presetSubtype="1" fill="hold" grpId="2" nodeType="withEffect">
                                  <p:stCondLst>
                                    <p:cond delay="0"/>
                                  </p:stCondLst>
                                  <p:childTnLst>
                                    <p:anim calcmode="lin" valueType="num">
                                      <p:cBhvr additive="base">
                                        <p:cTn id="298" dur="3000"/>
                                        <p:tgtEl>
                                          <p:spTgt spid="33"/>
                                        </p:tgtEl>
                                        <p:attrNameLst>
                                          <p:attrName>ppt_x</p:attrName>
                                        </p:attrNameLst>
                                      </p:cBhvr>
                                      <p:tavLst>
                                        <p:tav tm="0">
                                          <p:val>
                                            <p:strVal val="ppt_x"/>
                                          </p:val>
                                        </p:tav>
                                        <p:tav tm="100000">
                                          <p:val>
                                            <p:strVal val="ppt_x"/>
                                          </p:val>
                                        </p:tav>
                                      </p:tavLst>
                                    </p:anim>
                                    <p:anim calcmode="lin" valueType="num">
                                      <p:cBhvr additive="base">
                                        <p:cTn id="299" dur="3000"/>
                                        <p:tgtEl>
                                          <p:spTgt spid="33"/>
                                        </p:tgtEl>
                                        <p:attrNameLst>
                                          <p:attrName>ppt_y</p:attrName>
                                        </p:attrNameLst>
                                      </p:cBhvr>
                                      <p:tavLst>
                                        <p:tav tm="0">
                                          <p:val>
                                            <p:strVal val="ppt_y"/>
                                          </p:val>
                                        </p:tav>
                                        <p:tav tm="100000">
                                          <p:val>
                                            <p:strVal val="0-ppt_h/2"/>
                                          </p:val>
                                        </p:tav>
                                      </p:tavLst>
                                    </p:anim>
                                    <p:set>
                                      <p:cBhvr>
                                        <p:cTn id="300" dur="1" fill="hold">
                                          <p:stCondLst>
                                            <p:cond delay="2999"/>
                                          </p:stCondLst>
                                        </p:cTn>
                                        <p:tgtEl>
                                          <p:spTgt spid="33"/>
                                        </p:tgtEl>
                                        <p:attrNameLst>
                                          <p:attrName>style.visibility</p:attrName>
                                        </p:attrNameLst>
                                      </p:cBhvr>
                                      <p:to>
                                        <p:strVal val="hidden"/>
                                      </p:to>
                                    </p:set>
                                  </p:childTnLst>
                                </p:cTn>
                              </p:par>
                              <p:par>
                                <p:cTn id="301" presetID="2" presetClass="exit" presetSubtype="1" fill="hold" grpId="2" nodeType="withEffect">
                                  <p:stCondLst>
                                    <p:cond delay="0"/>
                                  </p:stCondLst>
                                  <p:childTnLst>
                                    <p:anim calcmode="lin" valueType="num">
                                      <p:cBhvr additive="base">
                                        <p:cTn id="302" dur="3000"/>
                                        <p:tgtEl>
                                          <p:spTgt spid="34"/>
                                        </p:tgtEl>
                                        <p:attrNameLst>
                                          <p:attrName>ppt_x</p:attrName>
                                        </p:attrNameLst>
                                      </p:cBhvr>
                                      <p:tavLst>
                                        <p:tav tm="0">
                                          <p:val>
                                            <p:strVal val="ppt_x"/>
                                          </p:val>
                                        </p:tav>
                                        <p:tav tm="100000">
                                          <p:val>
                                            <p:strVal val="ppt_x"/>
                                          </p:val>
                                        </p:tav>
                                      </p:tavLst>
                                    </p:anim>
                                    <p:anim calcmode="lin" valueType="num">
                                      <p:cBhvr additive="base">
                                        <p:cTn id="303" dur="3000"/>
                                        <p:tgtEl>
                                          <p:spTgt spid="34"/>
                                        </p:tgtEl>
                                        <p:attrNameLst>
                                          <p:attrName>ppt_y</p:attrName>
                                        </p:attrNameLst>
                                      </p:cBhvr>
                                      <p:tavLst>
                                        <p:tav tm="0">
                                          <p:val>
                                            <p:strVal val="ppt_y"/>
                                          </p:val>
                                        </p:tav>
                                        <p:tav tm="100000">
                                          <p:val>
                                            <p:strVal val="0-ppt_h/2"/>
                                          </p:val>
                                        </p:tav>
                                      </p:tavLst>
                                    </p:anim>
                                    <p:set>
                                      <p:cBhvr>
                                        <p:cTn id="304" dur="1" fill="hold">
                                          <p:stCondLst>
                                            <p:cond delay="2999"/>
                                          </p:stCondLst>
                                        </p:cTn>
                                        <p:tgtEl>
                                          <p:spTgt spid="34"/>
                                        </p:tgtEl>
                                        <p:attrNameLst>
                                          <p:attrName>style.visibility</p:attrName>
                                        </p:attrNameLst>
                                      </p:cBhvr>
                                      <p:to>
                                        <p:strVal val="hidden"/>
                                      </p:to>
                                    </p:set>
                                  </p:childTnLst>
                                </p:cTn>
                              </p:par>
                              <p:par>
                                <p:cTn id="305" presetID="2" presetClass="exit" presetSubtype="1" fill="hold" grpId="2" nodeType="withEffect">
                                  <p:stCondLst>
                                    <p:cond delay="0"/>
                                  </p:stCondLst>
                                  <p:childTnLst>
                                    <p:anim calcmode="lin" valueType="num">
                                      <p:cBhvr additive="base">
                                        <p:cTn id="306" dur="3000"/>
                                        <p:tgtEl>
                                          <p:spTgt spid="35"/>
                                        </p:tgtEl>
                                        <p:attrNameLst>
                                          <p:attrName>ppt_x</p:attrName>
                                        </p:attrNameLst>
                                      </p:cBhvr>
                                      <p:tavLst>
                                        <p:tav tm="0">
                                          <p:val>
                                            <p:strVal val="ppt_x"/>
                                          </p:val>
                                        </p:tav>
                                        <p:tav tm="100000">
                                          <p:val>
                                            <p:strVal val="ppt_x"/>
                                          </p:val>
                                        </p:tav>
                                      </p:tavLst>
                                    </p:anim>
                                    <p:anim calcmode="lin" valueType="num">
                                      <p:cBhvr additive="base">
                                        <p:cTn id="307" dur="3000"/>
                                        <p:tgtEl>
                                          <p:spTgt spid="35"/>
                                        </p:tgtEl>
                                        <p:attrNameLst>
                                          <p:attrName>ppt_y</p:attrName>
                                        </p:attrNameLst>
                                      </p:cBhvr>
                                      <p:tavLst>
                                        <p:tav tm="0">
                                          <p:val>
                                            <p:strVal val="ppt_y"/>
                                          </p:val>
                                        </p:tav>
                                        <p:tav tm="100000">
                                          <p:val>
                                            <p:strVal val="0-ppt_h/2"/>
                                          </p:val>
                                        </p:tav>
                                      </p:tavLst>
                                    </p:anim>
                                    <p:set>
                                      <p:cBhvr>
                                        <p:cTn id="308" dur="1" fill="hold">
                                          <p:stCondLst>
                                            <p:cond delay="2999"/>
                                          </p:stCondLst>
                                        </p:cTn>
                                        <p:tgtEl>
                                          <p:spTgt spid="35"/>
                                        </p:tgtEl>
                                        <p:attrNameLst>
                                          <p:attrName>style.visibility</p:attrName>
                                        </p:attrNameLst>
                                      </p:cBhvr>
                                      <p:to>
                                        <p:strVal val="hidden"/>
                                      </p:to>
                                    </p:set>
                                  </p:childTnLst>
                                </p:cTn>
                              </p:par>
                              <p:par>
                                <p:cTn id="309" presetID="8" presetClass="emph" presetSubtype="0" fill="hold" grpId="3" nodeType="withEffect">
                                  <p:stCondLst>
                                    <p:cond delay="0"/>
                                  </p:stCondLst>
                                  <p:childTnLst>
                                    <p:animRot by="21600000">
                                      <p:cBhvr>
                                        <p:cTn id="310" dur="3000" fill="hold"/>
                                        <p:tgtEl>
                                          <p:spTgt spid="6"/>
                                        </p:tgtEl>
                                        <p:attrNameLst>
                                          <p:attrName>r</p:attrName>
                                        </p:attrNameLst>
                                      </p:cBhvr>
                                    </p:animRot>
                                  </p:childTnLst>
                                </p:cTn>
                              </p:par>
                              <p:par>
                                <p:cTn id="311" presetID="8" presetClass="emph" presetSubtype="0" fill="hold" grpId="3" nodeType="withEffect">
                                  <p:stCondLst>
                                    <p:cond delay="0"/>
                                  </p:stCondLst>
                                  <p:childTnLst>
                                    <p:animRot by="21600000">
                                      <p:cBhvr>
                                        <p:cTn id="312" dur="3000" fill="hold"/>
                                        <p:tgtEl>
                                          <p:spTgt spid="7"/>
                                        </p:tgtEl>
                                        <p:attrNameLst>
                                          <p:attrName>r</p:attrName>
                                        </p:attrNameLst>
                                      </p:cBhvr>
                                    </p:animRot>
                                  </p:childTnLst>
                                </p:cTn>
                              </p:par>
                              <p:par>
                                <p:cTn id="313" presetID="8" presetClass="emph" presetSubtype="0" fill="hold" grpId="3" nodeType="withEffect">
                                  <p:stCondLst>
                                    <p:cond delay="0"/>
                                  </p:stCondLst>
                                  <p:childTnLst>
                                    <p:animRot by="21600000">
                                      <p:cBhvr>
                                        <p:cTn id="314" dur="3000" fill="hold"/>
                                        <p:tgtEl>
                                          <p:spTgt spid="8"/>
                                        </p:tgtEl>
                                        <p:attrNameLst>
                                          <p:attrName>r</p:attrName>
                                        </p:attrNameLst>
                                      </p:cBhvr>
                                    </p:animRot>
                                  </p:childTnLst>
                                </p:cTn>
                              </p:par>
                              <p:par>
                                <p:cTn id="315" presetID="8" presetClass="emph" presetSubtype="0" fill="hold" grpId="3" nodeType="withEffect">
                                  <p:stCondLst>
                                    <p:cond delay="0"/>
                                  </p:stCondLst>
                                  <p:childTnLst>
                                    <p:animRot by="21600000">
                                      <p:cBhvr>
                                        <p:cTn id="316" dur="3000" fill="hold"/>
                                        <p:tgtEl>
                                          <p:spTgt spid="9"/>
                                        </p:tgtEl>
                                        <p:attrNameLst>
                                          <p:attrName>r</p:attrName>
                                        </p:attrNameLst>
                                      </p:cBhvr>
                                    </p:animRot>
                                  </p:childTnLst>
                                </p:cTn>
                              </p:par>
                              <p:par>
                                <p:cTn id="317" presetID="8" presetClass="emph" presetSubtype="0" fill="hold" grpId="3" nodeType="withEffect">
                                  <p:stCondLst>
                                    <p:cond delay="0"/>
                                  </p:stCondLst>
                                  <p:childTnLst>
                                    <p:animRot by="21600000">
                                      <p:cBhvr>
                                        <p:cTn id="318" dur="3000" fill="hold"/>
                                        <p:tgtEl>
                                          <p:spTgt spid="10"/>
                                        </p:tgtEl>
                                        <p:attrNameLst>
                                          <p:attrName>r</p:attrName>
                                        </p:attrNameLst>
                                      </p:cBhvr>
                                    </p:animRot>
                                  </p:childTnLst>
                                </p:cTn>
                              </p:par>
                              <p:par>
                                <p:cTn id="319" presetID="8" presetClass="emph" presetSubtype="0" fill="hold" grpId="3" nodeType="withEffect">
                                  <p:stCondLst>
                                    <p:cond delay="0"/>
                                  </p:stCondLst>
                                  <p:childTnLst>
                                    <p:animRot by="21600000">
                                      <p:cBhvr>
                                        <p:cTn id="320" dur="3000" fill="hold"/>
                                        <p:tgtEl>
                                          <p:spTgt spid="11"/>
                                        </p:tgtEl>
                                        <p:attrNameLst>
                                          <p:attrName>r</p:attrName>
                                        </p:attrNameLst>
                                      </p:cBhvr>
                                    </p:animRot>
                                  </p:childTnLst>
                                </p:cTn>
                              </p:par>
                              <p:par>
                                <p:cTn id="321" presetID="8" presetClass="emph" presetSubtype="0" fill="hold" grpId="3" nodeType="withEffect">
                                  <p:stCondLst>
                                    <p:cond delay="0"/>
                                  </p:stCondLst>
                                  <p:childTnLst>
                                    <p:animRot by="21600000">
                                      <p:cBhvr>
                                        <p:cTn id="322" dur="3000" fill="hold"/>
                                        <p:tgtEl>
                                          <p:spTgt spid="12"/>
                                        </p:tgtEl>
                                        <p:attrNameLst>
                                          <p:attrName>r</p:attrName>
                                        </p:attrNameLst>
                                      </p:cBhvr>
                                    </p:animRot>
                                  </p:childTnLst>
                                </p:cTn>
                              </p:par>
                              <p:par>
                                <p:cTn id="323" presetID="8" presetClass="emph" presetSubtype="0" fill="hold" grpId="3" nodeType="withEffect">
                                  <p:stCondLst>
                                    <p:cond delay="0"/>
                                  </p:stCondLst>
                                  <p:childTnLst>
                                    <p:animRot by="21600000">
                                      <p:cBhvr>
                                        <p:cTn id="324" dur="3000" fill="hold"/>
                                        <p:tgtEl>
                                          <p:spTgt spid="13"/>
                                        </p:tgtEl>
                                        <p:attrNameLst>
                                          <p:attrName>r</p:attrName>
                                        </p:attrNameLst>
                                      </p:cBhvr>
                                    </p:animRot>
                                  </p:childTnLst>
                                </p:cTn>
                              </p:par>
                              <p:par>
                                <p:cTn id="325" presetID="8" presetClass="emph" presetSubtype="0" fill="hold" grpId="3" nodeType="withEffect">
                                  <p:stCondLst>
                                    <p:cond delay="0"/>
                                  </p:stCondLst>
                                  <p:childTnLst>
                                    <p:animRot by="21600000">
                                      <p:cBhvr>
                                        <p:cTn id="326" dur="3000" fill="hold"/>
                                        <p:tgtEl>
                                          <p:spTgt spid="14"/>
                                        </p:tgtEl>
                                        <p:attrNameLst>
                                          <p:attrName>r</p:attrName>
                                        </p:attrNameLst>
                                      </p:cBhvr>
                                    </p:animRot>
                                  </p:childTnLst>
                                </p:cTn>
                              </p:par>
                              <p:par>
                                <p:cTn id="327" presetID="8" presetClass="emph" presetSubtype="0" fill="hold" grpId="3" nodeType="withEffect">
                                  <p:stCondLst>
                                    <p:cond delay="0"/>
                                  </p:stCondLst>
                                  <p:childTnLst>
                                    <p:animRot by="21600000">
                                      <p:cBhvr>
                                        <p:cTn id="328" dur="3000" fill="hold"/>
                                        <p:tgtEl>
                                          <p:spTgt spid="15"/>
                                        </p:tgtEl>
                                        <p:attrNameLst>
                                          <p:attrName>r</p:attrName>
                                        </p:attrNameLst>
                                      </p:cBhvr>
                                    </p:animRot>
                                  </p:childTnLst>
                                </p:cTn>
                              </p:par>
                              <p:par>
                                <p:cTn id="329" presetID="8" presetClass="emph" presetSubtype="0" fill="hold" grpId="3" nodeType="withEffect">
                                  <p:stCondLst>
                                    <p:cond delay="0"/>
                                  </p:stCondLst>
                                  <p:childTnLst>
                                    <p:animRot by="21600000">
                                      <p:cBhvr>
                                        <p:cTn id="330" dur="3000" fill="hold"/>
                                        <p:tgtEl>
                                          <p:spTgt spid="26"/>
                                        </p:tgtEl>
                                        <p:attrNameLst>
                                          <p:attrName>r</p:attrName>
                                        </p:attrNameLst>
                                      </p:cBhvr>
                                    </p:animRot>
                                  </p:childTnLst>
                                </p:cTn>
                              </p:par>
                              <p:par>
                                <p:cTn id="331" presetID="8" presetClass="emph" presetSubtype="0" fill="hold" grpId="3" nodeType="withEffect">
                                  <p:stCondLst>
                                    <p:cond delay="0"/>
                                  </p:stCondLst>
                                  <p:childTnLst>
                                    <p:animRot by="21600000">
                                      <p:cBhvr>
                                        <p:cTn id="332" dur="3000" fill="hold"/>
                                        <p:tgtEl>
                                          <p:spTgt spid="27"/>
                                        </p:tgtEl>
                                        <p:attrNameLst>
                                          <p:attrName>r</p:attrName>
                                        </p:attrNameLst>
                                      </p:cBhvr>
                                    </p:animRot>
                                  </p:childTnLst>
                                </p:cTn>
                              </p:par>
                              <p:par>
                                <p:cTn id="333" presetID="8" presetClass="emph" presetSubtype="0" fill="hold" grpId="3" nodeType="withEffect">
                                  <p:stCondLst>
                                    <p:cond delay="0"/>
                                  </p:stCondLst>
                                  <p:childTnLst>
                                    <p:animRot by="21600000">
                                      <p:cBhvr>
                                        <p:cTn id="334" dur="3000" fill="hold"/>
                                        <p:tgtEl>
                                          <p:spTgt spid="28"/>
                                        </p:tgtEl>
                                        <p:attrNameLst>
                                          <p:attrName>r</p:attrName>
                                        </p:attrNameLst>
                                      </p:cBhvr>
                                    </p:animRot>
                                  </p:childTnLst>
                                </p:cTn>
                              </p:par>
                              <p:par>
                                <p:cTn id="335" presetID="8" presetClass="emph" presetSubtype="0" fill="hold" grpId="3" nodeType="withEffect">
                                  <p:stCondLst>
                                    <p:cond delay="0"/>
                                  </p:stCondLst>
                                  <p:childTnLst>
                                    <p:animRot by="21600000">
                                      <p:cBhvr>
                                        <p:cTn id="336" dur="3000" fill="hold"/>
                                        <p:tgtEl>
                                          <p:spTgt spid="29"/>
                                        </p:tgtEl>
                                        <p:attrNameLst>
                                          <p:attrName>r</p:attrName>
                                        </p:attrNameLst>
                                      </p:cBhvr>
                                    </p:animRot>
                                  </p:childTnLst>
                                </p:cTn>
                              </p:par>
                              <p:par>
                                <p:cTn id="337" presetID="8" presetClass="emph" presetSubtype="0" fill="hold" grpId="3" nodeType="withEffect">
                                  <p:stCondLst>
                                    <p:cond delay="0"/>
                                  </p:stCondLst>
                                  <p:childTnLst>
                                    <p:animRot by="21600000">
                                      <p:cBhvr>
                                        <p:cTn id="338" dur="3000" fill="hold"/>
                                        <p:tgtEl>
                                          <p:spTgt spid="30"/>
                                        </p:tgtEl>
                                        <p:attrNameLst>
                                          <p:attrName>r</p:attrName>
                                        </p:attrNameLst>
                                      </p:cBhvr>
                                    </p:animRot>
                                  </p:childTnLst>
                                </p:cTn>
                              </p:par>
                              <p:par>
                                <p:cTn id="339" presetID="8" presetClass="emph" presetSubtype="0" fill="hold" grpId="3" nodeType="withEffect">
                                  <p:stCondLst>
                                    <p:cond delay="0"/>
                                  </p:stCondLst>
                                  <p:childTnLst>
                                    <p:animRot by="21600000">
                                      <p:cBhvr>
                                        <p:cTn id="340" dur="3000" fill="hold"/>
                                        <p:tgtEl>
                                          <p:spTgt spid="16"/>
                                        </p:tgtEl>
                                        <p:attrNameLst>
                                          <p:attrName>r</p:attrName>
                                        </p:attrNameLst>
                                      </p:cBhvr>
                                    </p:animRot>
                                  </p:childTnLst>
                                </p:cTn>
                              </p:par>
                              <p:par>
                                <p:cTn id="341" presetID="8" presetClass="emph" presetSubtype="0" fill="hold" grpId="3" nodeType="withEffect">
                                  <p:stCondLst>
                                    <p:cond delay="0"/>
                                  </p:stCondLst>
                                  <p:childTnLst>
                                    <p:animRot by="21600000">
                                      <p:cBhvr>
                                        <p:cTn id="342" dur="3000" fill="hold"/>
                                        <p:tgtEl>
                                          <p:spTgt spid="17"/>
                                        </p:tgtEl>
                                        <p:attrNameLst>
                                          <p:attrName>r</p:attrName>
                                        </p:attrNameLst>
                                      </p:cBhvr>
                                    </p:animRot>
                                  </p:childTnLst>
                                </p:cTn>
                              </p:par>
                              <p:par>
                                <p:cTn id="343" presetID="8" presetClass="emph" presetSubtype="0" fill="hold" grpId="3" nodeType="withEffect">
                                  <p:stCondLst>
                                    <p:cond delay="0"/>
                                  </p:stCondLst>
                                  <p:childTnLst>
                                    <p:animRot by="21600000">
                                      <p:cBhvr>
                                        <p:cTn id="344" dur="3000" fill="hold"/>
                                        <p:tgtEl>
                                          <p:spTgt spid="18"/>
                                        </p:tgtEl>
                                        <p:attrNameLst>
                                          <p:attrName>r</p:attrName>
                                        </p:attrNameLst>
                                      </p:cBhvr>
                                    </p:animRot>
                                  </p:childTnLst>
                                </p:cTn>
                              </p:par>
                              <p:par>
                                <p:cTn id="345" presetID="8" presetClass="emph" presetSubtype="0" fill="hold" grpId="3" nodeType="withEffect">
                                  <p:stCondLst>
                                    <p:cond delay="0"/>
                                  </p:stCondLst>
                                  <p:childTnLst>
                                    <p:animRot by="21600000">
                                      <p:cBhvr>
                                        <p:cTn id="346" dur="3000" fill="hold"/>
                                        <p:tgtEl>
                                          <p:spTgt spid="19"/>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20"/>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21"/>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22"/>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23"/>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24"/>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25"/>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31"/>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32"/>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33"/>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34"/>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35"/>
                                        </p:tgtEl>
                                        <p:attrNameLst>
                                          <p:attrName>r</p:attrName>
                                        </p:attrNameLst>
                                      </p:cBhvr>
                                    </p:animRot>
                                  </p:childTnLst>
                                </p:cTn>
                              </p:par>
                              <p:par>
                                <p:cTn id="369" presetID="23" presetClass="entr" presetSubtype="288" fill="hold" nodeType="withEffect">
                                  <p:stCondLst>
                                    <p:cond delay="0"/>
                                  </p:stCondLst>
                                  <p:childTnLst>
                                    <p:set>
                                      <p:cBhvr>
                                        <p:cTn id="370" dur="1" fill="hold">
                                          <p:stCondLst>
                                            <p:cond delay="0"/>
                                          </p:stCondLst>
                                        </p:cTn>
                                        <p:tgtEl>
                                          <p:spTgt spid="4"/>
                                        </p:tgtEl>
                                        <p:attrNameLst>
                                          <p:attrName>style.visibility</p:attrName>
                                        </p:attrNameLst>
                                      </p:cBhvr>
                                      <p:to>
                                        <p:strVal val="visible"/>
                                      </p:to>
                                    </p:set>
                                    <p:anim calcmode="lin" valueType="num">
                                      <p:cBhvr>
                                        <p:cTn id="371" dur="3000" fill="hold"/>
                                        <p:tgtEl>
                                          <p:spTgt spid="4"/>
                                        </p:tgtEl>
                                        <p:attrNameLst>
                                          <p:attrName>ppt_w</p:attrName>
                                        </p:attrNameLst>
                                      </p:cBhvr>
                                      <p:tavLst>
                                        <p:tav tm="0">
                                          <p:val>
                                            <p:strVal val="4/3*#ppt_w"/>
                                          </p:val>
                                        </p:tav>
                                        <p:tav tm="100000">
                                          <p:val>
                                            <p:strVal val="#ppt_w"/>
                                          </p:val>
                                        </p:tav>
                                      </p:tavLst>
                                    </p:anim>
                                    <p:anim calcmode="lin" valueType="num">
                                      <p:cBhvr>
                                        <p:cTn id="372" dur="3000" fill="hold"/>
                                        <p:tgtEl>
                                          <p:spTgt spid="4"/>
                                        </p:tgtEl>
                                        <p:attrNameLst>
                                          <p:attrName>ppt_h</p:attrName>
                                        </p:attrNameLst>
                                      </p:cBhvr>
                                      <p:tavLst>
                                        <p:tav tm="0">
                                          <p:val>
                                            <p:strVal val="4/3*#ppt_h"/>
                                          </p:val>
                                        </p:tav>
                                        <p:tav tm="100000">
                                          <p:val>
                                            <p:strVal val="#ppt_h"/>
                                          </p:val>
                                        </p:tav>
                                      </p:tavLst>
                                    </p:anim>
                                  </p:childTnLst>
                                </p:cTn>
                              </p:par>
                              <p:par>
                                <p:cTn id="373" presetID="16" presetClass="entr" presetSubtype="42" fill="hold" nodeType="withEffect">
                                  <p:stCondLst>
                                    <p:cond delay="0"/>
                                  </p:stCondLst>
                                  <p:childTnLst>
                                    <p:set>
                                      <p:cBhvr>
                                        <p:cTn id="374" dur="1" fill="hold">
                                          <p:stCondLst>
                                            <p:cond delay="0"/>
                                          </p:stCondLst>
                                        </p:cTn>
                                        <p:tgtEl>
                                          <p:spTgt spid="4"/>
                                        </p:tgtEl>
                                        <p:attrNameLst>
                                          <p:attrName>style.visibility</p:attrName>
                                        </p:attrNameLst>
                                      </p:cBhvr>
                                      <p:to>
                                        <p:strVal val="visible"/>
                                      </p:to>
                                    </p:set>
                                    <p:animEffect transition="in" filter="barn(outHorizontal)">
                                      <p:cBhvr>
                                        <p:cTn id="3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50000"/>
            </a:schemeClr>
          </a:solidFill>
        </p:spPr>
        <p:txBody>
          <a:bodyPr/>
          <a:lstStyle/>
          <a:p>
            <a:endParaRPr lang="es-ES" dirty="0"/>
          </a:p>
        </p:txBody>
      </p:sp>
      <p:pic>
        <p:nvPicPr>
          <p:cNvPr id="8194"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5" name="4 Medio marco"/>
          <p:cNvSpPr/>
          <p:nvPr/>
        </p:nvSpPr>
        <p:spPr>
          <a:xfrm>
            <a:off x="571472" y="419080"/>
            <a:ext cx="4286280" cy="2786082"/>
          </a:xfrm>
          <a:prstGeom prst="halfFrame">
            <a:avLst>
              <a:gd name="adj1" fmla="val 12622"/>
              <a:gd name="adj2" fmla="val 1474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flipH="1">
            <a:off x="4857752" y="419080"/>
            <a:ext cx="3786214" cy="2928958"/>
          </a:xfrm>
          <a:prstGeom prst="halfFrame">
            <a:avLst>
              <a:gd name="adj1" fmla="val 12112"/>
              <a:gd name="adj2" fmla="val 13417"/>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6200000">
            <a:off x="1112019" y="2674139"/>
            <a:ext cx="3133748" cy="4214842"/>
          </a:xfrm>
          <a:prstGeom prst="halfFrame">
            <a:avLst>
              <a:gd name="adj1" fmla="val 12707"/>
              <a:gd name="adj2" fmla="val 11614"/>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6200000" flipV="1">
            <a:off x="5183985" y="2888453"/>
            <a:ext cx="3062310" cy="3857652"/>
          </a:xfrm>
          <a:prstGeom prst="halfFrame">
            <a:avLst>
              <a:gd name="adj1" fmla="val 12707"/>
              <a:gd name="adj2" fmla="val 13159"/>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a:off x="1142976" y="928670"/>
            <a:ext cx="3143272" cy="2000264"/>
          </a:xfrm>
          <a:prstGeom prst="halfFrame">
            <a:avLst>
              <a:gd name="adj1" fmla="val 16431"/>
              <a:gd name="adj2" fmla="val 17602"/>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1469209" y="3102767"/>
            <a:ext cx="2419368" cy="3214710"/>
          </a:xfrm>
          <a:prstGeom prst="halfFrame">
            <a:avLst>
              <a:gd name="adj1" fmla="val 15069"/>
              <a:gd name="adj2" fmla="val 14764"/>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flipH="1">
            <a:off x="5286380" y="928670"/>
            <a:ext cx="2857520" cy="2143140"/>
          </a:xfrm>
          <a:prstGeom prst="halfFrame">
            <a:avLst>
              <a:gd name="adj1" fmla="val 16556"/>
              <a:gd name="adj2" fmla="val 18750"/>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1862118" y="3567114"/>
            <a:ext cx="1633550" cy="2214578"/>
          </a:xfrm>
          <a:prstGeom prst="halfFrame">
            <a:avLst>
              <a:gd name="adj1" fmla="val 19734"/>
              <a:gd name="adj2" fmla="val 21761"/>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flipV="1">
            <a:off x="5576894" y="3281362"/>
            <a:ext cx="2276492" cy="2857520"/>
          </a:xfrm>
          <a:prstGeom prst="halfFrame">
            <a:avLst>
              <a:gd name="adj1" fmla="val 16891"/>
              <a:gd name="adj2" fmla="val 16506"/>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a:off x="1571604" y="1357298"/>
            <a:ext cx="2071702" cy="1214446"/>
          </a:xfrm>
          <a:prstGeom prst="halfFrame">
            <a:avLst>
              <a:gd name="adj1" fmla="val 24274"/>
              <a:gd name="adj2" fmla="val 28583"/>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flipH="1">
            <a:off x="5857884" y="1357298"/>
            <a:ext cx="1785950" cy="1357322"/>
          </a:xfrm>
          <a:prstGeom prst="halfFrame">
            <a:avLst>
              <a:gd name="adj1" fmla="val 22170"/>
              <a:gd name="adj2" fmla="val 24364"/>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rot="16200000" flipV="1">
            <a:off x="6076960" y="3781428"/>
            <a:ext cx="1347798" cy="1785950"/>
          </a:xfrm>
          <a:prstGeom prst="halfFrame">
            <a:avLst>
              <a:gd name="adj1" fmla="val 23958"/>
              <a:gd name="adj2" fmla="val 23573"/>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1+ppt_w/2"/>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1+ppt_h/2"/>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0-ppt_w/2"/>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1+ppt_w/2"/>
                                          </p:val>
                                        </p:tav>
                                      </p:tavLst>
                                    </p:anim>
                                    <p:anim calcmode="lin" valueType="num">
                                      <p:cBhvr additive="base">
                                        <p:cTn id="119" dur="3000"/>
                                        <p:tgtEl>
                                          <p:spTgt spid="7"/>
                                        </p:tgtEl>
                                        <p:attrNameLst>
                                          <p:attrName>ppt_y</p:attrName>
                                        </p:attrNameLst>
                                      </p:cBhvr>
                                      <p:tavLst>
                                        <p:tav tm="0">
                                          <p:val>
                                            <p:strVal val="ppt_y"/>
                                          </p:val>
                                        </p:tav>
                                        <p:tav tm="100000">
                                          <p:val>
                                            <p:strVal val="0-ppt_h/2"/>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0"/>
                                        </p:tgtEl>
                                        <p:attrNameLst>
                                          <p:attrName>ppt_x</p:attrName>
                                        </p:attrNameLst>
                                      </p:cBhvr>
                                      <p:tavLst>
                                        <p:tav tm="0">
                                          <p:val>
                                            <p:strVal val="ppt_x"/>
                                          </p:val>
                                        </p:tav>
                                        <p:tav tm="100000">
                                          <p:val>
                                            <p:strVal val="1+ppt_w/2"/>
                                          </p:val>
                                        </p:tav>
                                      </p:tavLst>
                                    </p:anim>
                                    <p:anim calcmode="lin" valueType="num">
                                      <p:cBhvr additive="base">
                                        <p:cTn id="123" dur="3000"/>
                                        <p:tgtEl>
                                          <p:spTgt spid="10"/>
                                        </p:tgtEl>
                                        <p:attrNameLst>
                                          <p:attrName>ppt_y</p:attrName>
                                        </p:attrNameLst>
                                      </p:cBhvr>
                                      <p:tavLst>
                                        <p:tav tm="0">
                                          <p:val>
                                            <p:strVal val="ppt_y"/>
                                          </p:val>
                                        </p:tav>
                                        <p:tav tm="100000">
                                          <p:val>
                                            <p:strVal val="0-ppt_h/2"/>
                                          </p:val>
                                        </p:tav>
                                      </p:tavLst>
                                    </p:anim>
                                    <p:set>
                                      <p:cBhvr>
                                        <p:cTn id="124" dur="1" fill="hold">
                                          <p:stCondLst>
                                            <p:cond delay="2999"/>
                                          </p:stCondLst>
                                        </p:cTn>
                                        <p:tgtEl>
                                          <p:spTgt spid="10"/>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1+ppt_w/2"/>
                                          </p:val>
                                        </p:tav>
                                      </p:tavLst>
                                    </p:anim>
                                    <p:anim calcmode="lin" valueType="num">
                                      <p:cBhvr additive="base">
                                        <p:cTn id="127" dur="3000"/>
                                        <p:tgtEl>
                                          <p:spTgt spid="12"/>
                                        </p:tgtEl>
                                        <p:attrNameLst>
                                          <p:attrName>ppt_y</p:attrName>
                                        </p:attrNameLst>
                                      </p:cBhvr>
                                      <p:tavLst>
                                        <p:tav tm="0">
                                          <p:val>
                                            <p:strVal val="ppt_y"/>
                                          </p:val>
                                        </p:tav>
                                        <p:tav tm="100000">
                                          <p:val>
                                            <p:strVal val="0-ppt_h/2"/>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0-ppt_w/2"/>
                                          </p:val>
                                        </p:tav>
                                      </p:tavLst>
                                    </p:anim>
                                    <p:anim calcmode="lin" valueType="num">
                                      <p:cBhvr additive="base">
                                        <p:cTn id="131" dur="3000"/>
                                        <p:tgtEl>
                                          <p:spTgt spid="8"/>
                                        </p:tgtEl>
                                        <p:attrNameLst>
                                          <p:attrName>ppt_y</p:attrName>
                                        </p:attrNameLst>
                                      </p:cBhvr>
                                      <p:tavLst>
                                        <p:tav tm="0">
                                          <p:val>
                                            <p:strVal val="ppt_y"/>
                                          </p:val>
                                        </p:tav>
                                        <p:tav tm="100000">
                                          <p:val>
                                            <p:strVal val="0-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0-ppt_w/2"/>
                                          </p:val>
                                        </p:tav>
                                      </p:tavLst>
                                    </p:anim>
                                    <p:anim calcmode="lin" valueType="num">
                                      <p:cBhvr additive="base">
                                        <p:cTn id="135" dur="3000"/>
                                        <p:tgtEl>
                                          <p:spTgt spid="13"/>
                                        </p:tgtEl>
                                        <p:attrNameLst>
                                          <p:attrName>ppt_y</p:attrName>
                                        </p:attrNameLst>
                                      </p:cBhvr>
                                      <p:tavLst>
                                        <p:tav tm="0">
                                          <p:val>
                                            <p:strVal val="ppt_y"/>
                                          </p:val>
                                        </p:tav>
                                        <p:tav tm="100000">
                                          <p:val>
                                            <p:strVal val="0-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0-ppt_w/2"/>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13" presetClass="exit" presetSubtype="32" fill="hold" grpId="3" nodeType="withEffect">
                                  <p:stCondLst>
                                    <p:cond delay="0"/>
                                  </p:stCondLst>
                                  <p:childTnLst>
                                    <p:animEffect transition="out" filter="plus(out)">
                                      <p:cBhvr>
                                        <p:cTn id="142" dur="3000"/>
                                        <p:tgtEl>
                                          <p:spTgt spid="5"/>
                                        </p:tgtEl>
                                      </p:cBhvr>
                                    </p:animEffect>
                                    <p:set>
                                      <p:cBhvr>
                                        <p:cTn id="143" dur="1" fill="hold">
                                          <p:stCondLst>
                                            <p:cond delay="2999"/>
                                          </p:stCondLst>
                                        </p:cTn>
                                        <p:tgtEl>
                                          <p:spTgt spid="5"/>
                                        </p:tgtEl>
                                        <p:attrNameLst>
                                          <p:attrName>style.visibility</p:attrName>
                                        </p:attrNameLst>
                                      </p:cBhvr>
                                      <p:to>
                                        <p:strVal val="hidden"/>
                                      </p:to>
                                    </p:set>
                                  </p:childTnLst>
                                </p:cTn>
                              </p:par>
                              <p:par>
                                <p:cTn id="144" presetID="13" presetClass="exit" presetSubtype="32" fill="hold" grpId="3" nodeType="withEffect">
                                  <p:stCondLst>
                                    <p:cond delay="0"/>
                                  </p:stCondLst>
                                  <p:childTnLst>
                                    <p:animEffect transition="out" filter="plus(out)">
                                      <p:cBhvr>
                                        <p:cTn id="145" dur="3000"/>
                                        <p:tgtEl>
                                          <p:spTgt spid="6"/>
                                        </p:tgtEl>
                                      </p:cBhvr>
                                    </p:animEffect>
                                    <p:set>
                                      <p:cBhvr>
                                        <p:cTn id="146" dur="1" fill="hold">
                                          <p:stCondLst>
                                            <p:cond delay="2999"/>
                                          </p:stCondLst>
                                        </p:cTn>
                                        <p:tgtEl>
                                          <p:spTgt spid="6"/>
                                        </p:tgtEl>
                                        <p:attrNameLst>
                                          <p:attrName>style.visibility</p:attrName>
                                        </p:attrNameLst>
                                      </p:cBhvr>
                                      <p:to>
                                        <p:strVal val="hidden"/>
                                      </p:to>
                                    </p:set>
                                  </p:childTnLst>
                                </p:cTn>
                              </p:par>
                              <p:par>
                                <p:cTn id="147" presetID="13" presetClass="exit" presetSubtype="32" fill="hold" grpId="3" nodeType="withEffect">
                                  <p:stCondLst>
                                    <p:cond delay="0"/>
                                  </p:stCondLst>
                                  <p:childTnLst>
                                    <p:animEffect transition="out" filter="plus(out)">
                                      <p:cBhvr>
                                        <p:cTn id="148" dur="3000"/>
                                        <p:tgtEl>
                                          <p:spTgt spid="7"/>
                                        </p:tgtEl>
                                      </p:cBhvr>
                                    </p:animEffect>
                                    <p:set>
                                      <p:cBhvr>
                                        <p:cTn id="149" dur="1" fill="hold">
                                          <p:stCondLst>
                                            <p:cond delay="2999"/>
                                          </p:stCondLst>
                                        </p:cTn>
                                        <p:tgtEl>
                                          <p:spTgt spid="7"/>
                                        </p:tgtEl>
                                        <p:attrNameLst>
                                          <p:attrName>style.visibility</p:attrName>
                                        </p:attrNameLst>
                                      </p:cBhvr>
                                      <p:to>
                                        <p:strVal val="hidden"/>
                                      </p:to>
                                    </p:set>
                                  </p:childTnLst>
                                </p:cTn>
                              </p:par>
                              <p:par>
                                <p:cTn id="150" presetID="13" presetClass="exit" presetSubtype="32" fill="hold" grpId="3" nodeType="withEffect">
                                  <p:stCondLst>
                                    <p:cond delay="0"/>
                                  </p:stCondLst>
                                  <p:childTnLst>
                                    <p:animEffect transition="out" filter="plus(out)">
                                      <p:cBhvr>
                                        <p:cTn id="151" dur="3000"/>
                                        <p:tgtEl>
                                          <p:spTgt spid="8"/>
                                        </p:tgtEl>
                                      </p:cBhvr>
                                    </p:animEffect>
                                    <p:set>
                                      <p:cBhvr>
                                        <p:cTn id="152" dur="1" fill="hold">
                                          <p:stCondLst>
                                            <p:cond delay="2999"/>
                                          </p:stCondLst>
                                        </p:cTn>
                                        <p:tgtEl>
                                          <p:spTgt spid="8"/>
                                        </p:tgtEl>
                                        <p:attrNameLst>
                                          <p:attrName>style.visibility</p:attrName>
                                        </p:attrNameLst>
                                      </p:cBhvr>
                                      <p:to>
                                        <p:strVal val="hidden"/>
                                      </p:to>
                                    </p:set>
                                  </p:childTnLst>
                                </p:cTn>
                              </p:par>
                              <p:par>
                                <p:cTn id="153" presetID="13" presetClass="exit" presetSubtype="32" fill="hold" grpId="3" nodeType="withEffect">
                                  <p:stCondLst>
                                    <p:cond delay="0"/>
                                  </p:stCondLst>
                                  <p:childTnLst>
                                    <p:animEffect transition="out" filter="plus(out)">
                                      <p:cBhvr>
                                        <p:cTn id="154" dur="3000"/>
                                        <p:tgtEl>
                                          <p:spTgt spid="9"/>
                                        </p:tgtEl>
                                      </p:cBhvr>
                                    </p:animEffect>
                                    <p:set>
                                      <p:cBhvr>
                                        <p:cTn id="155" dur="1" fill="hold">
                                          <p:stCondLst>
                                            <p:cond delay="2999"/>
                                          </p:stCondLst>
                                        </p:cTn>
                                        <p:tgtEl>
                                          <p:spTgt spid="9"/>
                                        </p:tgtEl>
                                        <p:attrNameLst>
                                          <p:attrName>style.visibility</p:attrName>
                                        </p:attrNameLst>
                                      </p:cBhvr>
                                      <p:to>
                                        <p:strVal val="hidden"/>
                                      </p:to>
                                    </p:set>
                                  </p:childTnLst>
                                </p:cTn>
                              </p:par>
                              <p:par>
                                <p:cTn id="156" presetID="13" presetClass="exit" presetSubtype="32" fill="hold" grpId="3" nodeType="withEffect">
                                  <p:stCondLst>
                                    <p:cond delay="0"/>
                                  </p:stCondLst>
                                  <p:childTnLst>
                                    <p:animEffect transition="out" filter="plus(out)">
                                      <p:cBhvr>
                                        <p:cTn id="157" dur="3000"/>
                                        <p:tgtEl>
                                          <p:spTgt spid="10"/>
                                        </p:tgtEl>
                                      </p:cBhvr>
                                    </p:animEffect>
                                    <p:set>
                                      <p:cBhvr>
                                        <p:cTn id="158" dur="1" fill="hold">
                                          <p:stCondLst>
                                            <p:cond delay="2999"/>
                                          </p:stCondLst>
                                        </p:cTn>
                                        <p:tgtEl>
                                          <p:spTgt spid="10"/>
                                        </p:tgtEl>
                                        <p:attrNameLst>
                                          <p:attrName>style.visibility</p:attrName>
                                        </p:attrNameLst>
                                      </p:cBhvr>
                                      <p:to>
                                        <p:strVal val="hidden"/>
                                      </p:to>
                                    </p:set>
                                  </p:childTnLst>
                                </p:cTn>
                              </p:par>
                              <p:par>
                                <p:cTn id="159" presetID="13" presetClass="exit" presetSubtype="32" fill="hold" grpId="3" nodeType="withEffect">
                                  <p:stCondLst>
                                    <p:cond delay="0"/>
                                  </p:stCondLst>
                                  <p:childTnLst>
                                    <p:animEffect transition="out" filter="plus(out)">
                                      <p:cBhvr>
                                        <p:cTn id="160" dur="3000"/>
                                        <p:tgtEl>
                                          <p:spTgt spid="11"/>
                                        </p:tgtEl>
                                      </p:cBhvr>
                                    </p:animEffect>
                                    <p:set>
                                      <p:cBhvr>
                                        <p:cTn id="161" dur="1" fill="hold">
                                          <p:stCondLst>
                                            <p:cond delay="2999"/>
                                          </p:stCondLst>
                                        </p:cTn>
                                        <p:tgtEl>
                                          <p:spTgt spid="11"/>
                                        </p:tgtEl>
                                        <p:attrNameLst>
                                          <p:attrName>style.visibility</p:attrName>
                                        </p:attrNameLst>
                                      </p:cBhvr>
                                      <p:to>
                                        <p:strVal val="hidden"/>
                                      </p:to>
                                    </p:set>
                                  </p:childTnLst>
                                </p:cTn>
                              </p:par>
                              <p:par>
                                <p:cTn id="162" presetID="13" presetClass="exit" presetSubtype="32" fill="hold" grpId="3" nodeType="withEffect">
                                  <p:stCondLst>
                                    <p:cond delay="0"/>
                                  </p:stCondLst>
                                  <p:childTnLst>
                                    <p:animEffect transition="out" filter="plus(out)">
                                      <p:cBhvr>
                                        <p:cTn id="163" dur="3000"/>
                                        <p:tgtEl>
                                          <p:spTgt spid="12"/>
                                        </p:tgtEl>
                                      </p:cBhvr>
                                    </p:animEffect>
                                    <p:set>
                                      <p:cBhvr>
                                        <p:cTn id="164" dur="1" fill="hold">
                                          <p:stCondLst>
                                            <p:cond delay="2999"/>
                                          </p:stCondLst>
                                        </p:cTn>
                                        <p:tgtEl>
                                          <p:spTgt spid="12"/>
                                        </p:tgtEl>
                                        <p:attrNameLst>
                                          <p:attrName>style.visibility</p:attrName>
                                        </p:attrNameLst>
                                      </p:cBhvr>
                                      <p:to>
                                        <p:strVal val="hidden"/>
                                      </p:to>
                                    </p:set>
                                  </p:childTnLst>
                                </p:cTn>
                              </p:par>
                              <p:par>
                                <p:cTn id="165" presetID="13" presetClass="exit" presetSubtype="32" fill="hold" grpId="3" nodeType="withEffect">
                                  <p:stCondLst>
                                    <p:cond delay="0"/>
                                  </p:stCondLst>
                                  <p:childTnLst>
                                    <p:animEffect transition="out" filter="plus(out)">
                                      <p:cBhvr>
                                        <p:cTn id="166" dur="3000"/>
                                        <p:tgtEl>
                                          <p:spTgt spid="13"/>
                                        </p:tgtEl>
                                      </p:cBhvr>
                                    </p:animEffect>
                                    <p:set>
                                      <p:cBhvr>
                                        <p:cTn id="167" dur="1" fill="hold">
                                          <p:stCondLst>
                                            <p:cond delay="2999"/>
                                          </p:stCondLst>
                                        </p:cTn>
                                        <p:tgtEl>
                                          <p:spTgt spid="13"/>
                                        </p:tgtEl>
                                        <p:attrNameLst>
                                          <p:attrName>style.visibility</p:attrName>
                                        </p:attrNameLst>
                                      </p:cBhvr>
                                      <p:to>
                                        <p:strVal val="hidden"/>
                                      </p:to>
                                    </p:set>
                                  </p:childTnLst>
                                </p:cTn>
                              </p:par>
                              <p:par>
                                <p:cTn id="168" presetID="13" presetClass="exit" presetSubtype="32" fill="hold" grpId="3" nodeType="withEffect">
                                  <p:stCondLst>
                                    <p:cond delay="0"/>
                                  </p:stCondLst>
                                  <p:childTnLst>
                                    <p:animEffect transition="out" filter="plus(out)">
                                      <p:cBhvr>
                                        <p:cTn id="169" dur="3000"/>
                                        <p:tgtEl>
                                          <p:spTgt spid="14"/>
                                        </p:tgtEl>
                                      </p:cBhvr>
                                    </p:animEffect>
                                    <p:set>
                                      <p:cBhvr>
                                        <p:cTn id="170" dur="1" fill="hold">
                                          <p:stCondLst>
                                            <p:cond delay="2999"/>
                                          </p:stCondLst>
                                        </p:cTn>
                                        <p:tgtEl>
                                          <p:spTgt spid="14"/>
                                        </p:tgtEl>
                                        <p:attrNameLst>
                                          <p:attrName>style.visibility</p:attrName>
                                        </p:attrNameLst>
                                      </p:cBhvr>
                                      <p:to>
                                        <p:strVal val="hidden"/>
                                      </p:to>
                                    </p:set>
                                  </p:childTnLst>
                                </p:cTn>
                              </p:par>
                              <p:par>
                                <p:cTn id="171" presetID="13" presetClass="exit" presetSubtype="32" fill="hold" grpId="3" nodeType="withEffect">
                                  <p:stCondLst>
                                    <p:cond delay="0"/>
                                  </p:stCondLst>
                                  <p:childTnLst>
                                    <p:animEffect transition="out" filter="plus(out)">
                                      <p:cBhvr>
                                        <p:cTn id="172" dur="3000"/>
                                        <p:tgtEl>
                                          <p:spTgt spid="15"/>
                                        </p:tgtEl>
                                      </p:cBhvr>
                                    </p:animEffect>
                                    <p:set>
                                      <p:cBhvr>
                                        <p:cTn id="173" dur="1" fill="hold">
                                          <p:stCondLst>
                                            <p:cond delay="2999"/>
                                          </p:stCondLst>
                                        </p:cTn>
                                        <p:tgtEl>
                                          <p:spTgt spid="15"/>
                                        </p:tgtEl>
                                        <p:attrNameLst>
                                          <p:attrName>style.visibility</p:attrName>
                                        </p:attrNameLst>
                                      </p:cBhvr>
                                      <p:to>
                                        <p:strVal val="hidden"/>
                                      </p:to>
                                    </p:set>
                                  </p:childTnLst>
                                </p:cTn>
                              </p:par>
                              <p:par>
                                <p:cTn id="174" presetID="13" presetClass="exit" presetSubtype="32" fill="hold" grpId="3" nodeType="withEffect">
                                  <p:stCondLst>
                                    <p:cond delay="0"/>
                                  </p:stCondLst>
                                  <p:childTnLst>
                                    <p:animEffect transition="out" filter="plus(out)">
                                      <p:cBhvr>
                                        <p:cTn id="175" dur="3000"/>
                                        <p:tgtEl>
                                          <p:spTgt spid="16"/>
                                        </p:tgtEl>
                                      </p:cBhvr>
                                    </p:animEffect>
                                    <p:set>
                                      <p:cBhvr>
                                        <p:cTn id="176" dur="1" fill="hold">
                                          <p:stCondLst>
                                            <p:cond delay="2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8194"/>
                                        </p:tgtEl>
                                        <p:attrNameLst>
                                          <p:attrName>style.visibility</p:attrName>
                                        </p:attrNameLst>
                                      </p:cBhvr>
                                      <p:to>
                                        <p:strVal val="visible"/>
                                      </p:to>
                                    </p:set>
                                    <p:anim calcmode="lin" valueType="num">
                                      <p:cBhvr>
                                        <p:cTn id="179" dur="3000" fill="hold"/>
                                        <p:tgtEl>
                                          <p:spTgt spid="8194"/>
                                        </p:tgtEl>
                                        <p:attrNameLst>
                                          <p:attrName>ppt_w</p:attrName>
                                        </p:attrNameLst>
                                      </p:cBhvr>
                                      <p:tavLst>
                                        <p:tav tm="0">
                                          <p:val>
                                            <p:strVal val="2/3*#ppt_w"/>
                                          </p:val>
                                        </p:tav>
                                        <p:tav tm="100000">
                                          <p:val>
                                            <p:strVal val="#ppt_w"/>
                                          </p:val>
                                        </p:tav>
                                      </p:tavLst>
                                    </p:anim>
                                    <p:anim calcmode="lin" valueType="num">
                                      <p:cBhvr>
                                        <p:cTn id="180" dur="3000" fill="hold"/>
                                        <p:tgtEl>
                                          <p:spTgt spid="819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8194"/>
                                        </p:tgtEl>
                                        <p:attrNameLst>
                                          <p:attrName>style.visibility</p:attrName>
                                        </p:attrNameLst>
                                      </p:cBhvr>
                                      <p:to>
                                        <p:strVal val="visible"/>
                                      </p:to>
                                    </p:set>
                                    <p:animEffect transition="in" filter="box(out)">
                                      <p:cBhvr>
                                        <p:cTn id="183" dur="3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92B13"/>
              </a:gs>
              <a:gs pos="50000">
                <a:srgbClr val="A17B49">
                  <a:shade val="67500"/>
                  <a:satMod val="115000"/>
                </a:srgbClr>
              </a:gs>
              <a:gs pos="100000">
                <a:srgbClr val="A17B49">
                  <a:shade val="100000"/>
                  <a:satMod val="115000"/>
                </a:srgbClr>
              </a:gs>
            </a:gsLst>
            <a:path path="circle">
              <a:fillToRect l="50000" t="50000" r="50000" b="50000"/>
            </a:path>
            <a:tileRect/>
          </a:gradFill>
        </p:spPr>
        <p:txBody>
          <a:bodyPr/>
          <a:lstStyle/>
          <a:p>
            <a:endParaRPr lang="es-ES" dirty="0"/>
          </a:p>
        </p:txBody>
      </p:sp>
      <p:pic>
        <p:nvPicPr>
          <p:cNvPr id="10242"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5" name="4 Lágrima"/>
          <p:cNvSpPr/>
          <p:nvPr/>
        </p:nvSpPr>
        <p:spPr>
          <a:xfrm rot="18867508">
            <a:off x="3551435" y="3949718"/>
            <a:ext cx="1867999" cy="1927902"/>
          </a:xfrm>
          <a:prstGeom prst="teardrop">
            <a:avLst/>
          </a:prstGeom>
          <a:gradFill flip="none" rotWithShape="1">
            <a:gsLst>
              <a:gs pos="12000">
                <a:srgbClr val="492B13">
                  <a:alpha val="31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0665">
            <a:off x="3622660" y="1092519"/>
            <a:ext cx="1867999" cy="1927902"/>
          </a:xfrm>
          <a:prstGeom prst="teardrop">
            <a:avLst/>
          </a:prstGeom>
          <a:gradFill flip="none" rotWithShape="1">
            <a:gsLst>
              <a:gs pos="12000">
                <a:srgbClr val="492B13">
                  <a:alpha val="31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829157">
            <a:off x="2122382" y="2590915"/>
            <a:ext cx="1867999" cy="1927902"/>
          </a:xfrm>
          <a:prstGeom prst="teardrop">
            <a:avLst/>
          </a:prstGeom>
          <a:gradFill flip="none" rotWithShape="1">
            <a:gsLst>
              <a:gs pos="12000">
                <a:srgbClr val="492B13">
                  <a:alpha val="31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814305">
            <a:off x="5262134" y="2513681"/>
            <a:ext cx="1867999" cy="1927902"/>
          </a:xfrm>
          <a:prstGeom prst="teardrop">
            <a:avLst/>
          </a:prstGeom>
          <a:gradFill flip="none" rotWithShape="1">
            <a:gsLst>
              <a:gs pos="12000">
                <a:srgbClr val="492B13">
                  <a:alpha val="31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904899">
            <a:off x="2582881" y="1670339"/>
            <a:ext cx="1867999" cy="1927902"/>
          </a:xfrm>
          <a:prstGeom prst="teardrop">
            <a:avLst/>
          </a:prstGeom>
          <a:gradFill flip="none" rotWithShape="1">
            <a:gsLst>
              <a:gs pos="12000">
                <a:srgbClr val="492B13">
                  <a:alpha val="31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4643438" y="1643050"/>
            <a:ext cx="1867999" cy="1927902"/>
          </a:xfrm>
          <a:prstGeom prst="teardrop">
            <a:avLst/>
          </a:prstGeom>
          <a:gradFill flip="none" rotWithShape="1">
            <a:gsLst>
              <a:gs pos="12000">
                <a:srgbClr val="492B13">
                  <a:alpha val="31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4601952" y="3470486"/>
            <a:ext cx="1867999" cy="1927902"/>
          </a:xfrm>
          <a:prstGeom prst="teardrop">
            <a:avLst/>
          </a:prstGeom>
          <a:gradFill flip="none" rotWithShape="1">
            <a:gsLst>
              <a:gs pos="12000">
                <a:srgbClr val="492B13">
                  <a:alpha val="31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2500298" y="3571876"/>
            <a:ext cx="1867999" cy="1927902"/>
          </a:xfrm>
          <a:prstGeom prst="teardrop">
            <a:avLst/>
          </a:prstGeom>
          <a:gradFill flip="none" rotWithShape="1">
            <a:gsLst>
              <a:gs pos="12000">
                <a:srgbClr val="492B13">
                  <a:alpha val="31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32"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set>
                                      <p:cBhvr>
                                        <p:cTn id="76" dur="1" fill="hold">
                                          <p:stCondLst>
                                            <p:cond delay="2999"/>
                                          </p:stCondLst>
                                        </p:cTn>
                                        <p:tgtEl>
                                          <p:spTgt spid="5"/>
                                        </p:tgtEl>
                                        <p:attrNameLst>
                                          <p:attrName>style.visibility</p:attrName>
                                        </p:attrNameLst>
                                      </p:cBhvr>
                                      <p:to>
                                        <p:strVal val="hidden"/>
                                      </p:to>
                                    </p:set>
                                  </p:childTnLst>
                                </p:cTn>
                              </p:par>
                              <p:par>
                                <p:cTn id="77" presetID="23" presetClass="exit" presetSubtype="32" fill="hold" grpId="2" nodeType="withEffect">
                                  <p:stCondLst>
                                    <p:cond delay="0"/>
                                  </p:stCondLst>
                                  <p:childTnLst>
                                    <p:anim calcmode="lin" valueType="num">
                                      <p:cBhvr>
                                        <p:cTn id="78" dur="3000"/>
                                        <p:tgtEl>
                                          <p:spTgt spid="6"/>
                                        </p:tgtEl>
                                        <p:attrNameLst>
                                          <p:attrName>ppt_w</p:attrName>
                                        </p:attrNameLst>
                                      </p:cBhvr>
                                      <p:tavLst>
                                        <p:tav tm="0">
                                          <p:val>
                                            <p:strVal val="ppt_w"/>
                                          </p:val>
                                        </p:tav>
                                        <p:tav tm="100000">
                                          <p:val>
                                            <p:fltVal val="0"/>
                                          </p:val>
                                        </p:tav>
                                      </p:tavLst>
                                    </p:anim>
                                    <p:anim calcmode="lin" valueType="num">
                                      <p:cBhvr>
                                        <p:cTn id="79" dur="3000"/>
                                        <p:tgtEl>
                                          <p:spTgt spid="6"/>
                                        </p:tgtEl>
                                        <p:attrNameLst>
                                          <p:attrName>ppt_h</p:attrName>
                                        </p:attrNameLst>
                                      </p:cBhvr>
                                      <p:tavLst>
                                        <p:tav tm="0">
                                          <p:val>
                                            <p:strVal val="ppt_h"/>
                                          </p:val>
                                        </p:tav>
                                        <p:tav tm="100000">
                                          <p:val>
                                            <p:fltVal val="0"/>
                                          </p:val>
                                        </p:tav>
                                      </p:tavLst>
                                    </p:anim>
                                    <p:set>
                                      <p:cBhvr>
                                        <p:cTn id="80" dur="1" fill="hold">
                                          <p:stCondLst>
                                            <p:cond delay="2999"/>
                                          </p:stCondLst>
                                        </p:cTn>
                                        <p:tgtEl>
                                          <p:spTgt spid="6"/>
                                        </p:tgtEl>
                                        <p:attrNameLst>
                                          <p:attrName>style.visibility</p:attrName>
                                        </p:attrNameLst>
                                      </p:cBhvr>
                                      <p:to>
                                        <p:strVal val="hidden"/>
                                      </p:to>
                                    </p:set>
                                  </p:childTnLst>
                                </p:cTn>
                              </p:par>
                              <p:par>
                                <p:cTn id="81" presetID="23" presetClass="exit" presetSubtype="32" fill="hold" grpId="2" nodeType="withEffect">
                                  <p:stCondLst>
                                    <p:cond delay="0"/>
                                  </p:stCondLst>
                                  <p:childTnLst>
                                    <p:anim calcmode="lin" valueType="num">
                                      <p:cBhvr>
                                        <p:cTn id="82" dur="3000"/>
                                        <p:tgtEl>
                                          <p:spTgt spid="7"/>
                                        </p:tgtEl>
                                        <p:attrNameLst>
                                          <p:attrName>ppt_w</p:attrName>
                                        </p:attrNameLst>
                                      </p:cBhvr>
                                      <p:tavLst>
                                        <p:tav tm="0">
                                          <p:val>
                                            <p:strVal val="ppt_w"/>
                                          </p:val>
                                        </p:tav>
                                        <p:tav tm="100000">
                                          <p:val>
                                            <p:fltVal val="0"/>
                                          </p:val>
                                        </p:tav>
                                      </p:tavLst>
                                    </p:anim>
                                    <p:anim calcmode="lin" valueType="num">
                                      <p:cBhvr>
                                        <p:cTn id="83" dur="3000"/>
                                        <p:tgtEl>
                                          <p:spTgt spid="7"/>
                                        </p:tgtEl>
                                        <p:attrNameLst>
                                          <p:attrName>ppt_h</p:attrName>
                                        </p:attrNameLst>
                                      </p:cBhvr>
                                      <p:tavLst>
                                        <p:tav tm="0">
                                          <p:val>
                                            <p:strVal val="ppt_h"/>
                                          </p:val>
                                        </p:tav>
                                        <p:tav tm="100000">
                                          <p:val>
                                            <p:fltVal val="0"/>
                                          </p:val>
                                        </p:tav>
                                      </p:tavLst>
                                    </p:anim>
                                    <p:set>
                                      <p:cBhvr>
                                        <p:cTn id="84" dur="1" fill="hold">
                                          <p:stCondLst>
                                            <p:cond delay="2999"/>
                                          </p:stCondLst>
                                        </p:cTn>
                                        <p:tgtEl>
                                          <p:spTgt spid="7"/>
                                        </p:tgtEl>
                                        <p:attrNameLst>
                                          <p:attrName>style.visibility</p:attrName>
                                        </p:attrNameLst>
                                      </p:cBhvr>
                                      <p:to>
                                        <p:strVal val="hidden"/>
                                      </p:to>
                                    </p:set>
                                  </p:childTnLst>
                                </p:cTn>
                              </p:par>
                              <p:par>
                                <p:cTn id="85" presetID="23" presetClass="exit" presetSubtype="32" fill="hold" grpId="2" nodeType="withEffect">
                                  <p:stCondLst>
                                    <p:cond delay="0"/>
                                  </p:stCondLst>
                                  <p:childTnLst>
                                    <p:anim calcmode="lin" valueType="num">
                                      <p:cBhvr>
                                        <p:cTn id="86" dur="3000"/>
                                        <p:tgtEl>
                                          <p:spTgt spid="8"/>
                                        </p:tgtEl>
                                        <p:attrNameLst>
                                          <p:attrName>ppt_w</p:attrName>
                                        </p:attrNameLst>
                                      </p:cBhvr>
                                      <p:tavLst>
                                        <p:tav tm="0">
                                          <p:val>
                                            <p:strVal val="ppt_w"/>
                                          </p:val>
                                        </p:tav>
                                        <p:tav tm="100000">
                                          <p:val>
                                            <p:fltVal val="0"/>
                                          </p:val>
                                        </p:tav>
                                      </p:tavLst>
                                    </p:anim>
                                    <p:anim calcmode="lin" valueType="num">
                                      <p:cBhvr>
                                        <p:cTn id="87" dur="3000"/>
                                        <p:tgtEl>
                                          <p:spTgt spid="8"/>
                                        </p:tgtEl>
                                        <p:attrNameLst>
                                          <p:attrName>ppt_h</p:attrName>
                                        </p:attrNameLst>
                                      </p:cBhvr>
                                      <p:tavLst>
                                        <p:tav tm="0">
                                          <p:val>
                                            <p:strVal val="ppt_h"/>
                                          </p:val>
                                        </p:tav>
                                        <p:tav tm="100000">
                                          <p:val>
                                            <p:fltVal val="0"/>
                                          </p:val>
                                        </p:tav>
                                      </p:tavLst>
                                    </p:anim>
                                    <p:set>
                                      <p:cBhvr>
                                        <p:cTn id="88" dur="1" fill="hold">
                                          <p:stCondLst>
                                            <p:cond delay="2999"/>
                                          </p:stCondLst>
                                        </p:cTn>
                                        <p:tgtEl>
                                          <p:spTgt spid="8"/>
                                        </p:tgtEl>
                                        <p:attrNameLst>
                                          <p:attrName>style.visibility</p:attrName>
                                        </p:attrNameLst>
                                      </p:cBhvr>
                                      <p:to>
                                        <p:strVal val="hidden"/>
                                      </p:to>
                                    </p:set>
                                  </p:childTnLst>
                                </p:cTn>
                              </p:par>
                              <p:par>
                                <p:cTn id="89" presetID="23" presetClass="exit" presetSubtype="32" fill="hold" grpId="2" nodeType="withEffect">
                                  <p:stCondLst>
                                    <p:cond delay="0"/>
                                  </p:stCondLst>
                                  <p:childTnLst>
                                    <p:anim calcmode="lin" valueType="num">
                                      <p:cBhvr>
                                        <p:cTn id="90" dur="3000"/>
                                        <p:tgtEl>
                                          <p:spTgt spid="9"/>
                                        </p:tgtEl>
                                        <p:attrNameLst>
                                          <p:attrName>ppt_w</p:attrName>
                                        </p:attrNameLst>
                                      </p:cBhvr>
                                      <p:tavLst>
                                        <p:tav tm="0">
                                          <p:val>
                                            <p:strVal val="ppt_w"/>
                                          </p:val>
                                        </p:tav>
                                        <p:tav tm="100000">
                                          <p:val>
                                            <p:fltVal val="0"/>
                                          </p:val>
                                        </p:tav>
                                      </p:tavLst>
                                    </p:anim>
                                    <p:anim calcmode="lin" valueType="num">
                                      <p:cBhvr>
                                        <p:cTn id="91" dur="3000"/>
                                        <p:tgtEl>
                                          <p:spTgt spid="9"/>
                                        </p:tgtEl>
                                        <p:attrNameLst>
                                          <p:attrName>ppt_h</p:attrName>
                                        </p:attrNameLst>
                                      </p:cBhvr>
                                      <p:tavLst>
                                        <p:tav tm="0">
                                          <p:val>
                                            <p:strVal val="ppt_h"/>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23" presetClass="exit" presetSubtype="32" fill="hold" grpId="2" nodeType="withEffect">
                                  <p:stCondLst>
                                    <p:cond delay="0"/>
                                  </p:stCondLst>
                                  <p:childTnLst>
                                    <p:anim calcmode="lin" valueType="num">
                                      <p:cBhvr>
                                        <p:cTn id="94" dur="3000"/>
                                        <p:tgtEl>
                                          <p:spTgt spid="10"/>
                                        </p:tgtEl>
                                        <p:attrNameLst>
                                          <p:attrName>ppt_w</p:attrName>
                                        </p:attrNameLst>
                                      </p:cBhvr>
                                      <p:tavLst>
                                        <p:tav tm="0">
                                          <p:val>
                                            <p:strVal val="ppt_w"/>
                                          </p:val>
                                        </p:tav>
                                        <p:tav tm="100000">
                                          <p:val>
                                            <p:fltVal val="0"/>
                                          </p:val>
                                        </p:tav>
                                      </p:tavLst>
                                    </p:anim>
                                    <p:anim calcmode="lin" valueType="num">
                                      <p:cBhvr>
                                        <p:cTn id="95" dur="3000"/>
                                        <p:tgtEl>
                                          <p:spTgt spid="10"/>
                                        </p:tgtEl>
                                        <p:attrNameLst>
                                          <p:attrName>ppt_h</p:attrName>
                                        </p:attrNameLst>
                                      </p:cBhvr>
                                      <p:tavLst>
                                        <p:tav tm="0">
                                          <p:val>
                                            <p:strVal val="ppt_h"/>
                                          </p:val>
                                        </p:tav>
                                        <p:tav tm="100000">
                                          <p:val>
                                            <p:fltVal val="0"/>
                                          </p:val>
                                        </p:tav>
                                      </p:tavLst>
                                    </p:anim>
                                    <p:set>
                                      <p:cBhvr>
                                        <p:cTn id="96" dur="1" fill="hold">
                                          <p:stCondLst>
                                            <p:cond delay="2999"/>
                                          </p:stCondLst>
                                        </p:cTn>
                                        <p:tgtEl>
                                          <p:spTgt spid="10"/>
                                        </p:tgtEl>
                                        <p:attrNameLst>
                                          <p:attrName>style.visibility</p:attrName>
                                        </p:attrNameLst>
                                      </p:cBhvr>
                                      <p:to>
                                        <p:strVal val="hidden"/>
                                      </p:to>
                                    </p:set>
                                  </p:childTnLst>
                                </p:cTn>
                              </p:par>
                              <p:par>
                                <p:cTn id="97" presetID="23" presetClass="exit" presetSubtype="32" fill="hold" grpId="2" nodeType="withEffect">
                                  <p:stCondLst>
                                    <p:cond delay="0"/>
                                  </p:stCondLst>
                                  <p:childTnLst>
                                    <p:anim calcmode="lin" valueType="num">
                                      <p:cBhvr>
                                        <p:cTn id="98" dur="3000"/>
                                        <p:tgtEl>
                                          <p:spTgt spid="11"/>
                                        </p:tgtEl>
                                        <p:attrNameLst>
                                          <p:attrName>ppt_w</p:attrName>
                                        </p:attrNameLst>
                                      </p:cBhvr>
                                      <p:tavLst>
                                        <p:tav tm="0">
                                          <p:val>
                                            <p:strVal val="ppt_w"/>
                                          </p:val>
                                        </p:tav>
                                        <p:tav tm="100000">
                                          <p:val>
                                            <p:fltVal val="0"/>
                                          </p:val>
                                        </p:tav>
                                      </p:tavLst>
                                    </p:anim>
                                    <p:anim calcmode="lin" valueType="num">
                                      <p:cBhvr>
                                        <p:cTn id="99" dur="3000"/>
                                        <p:tgtEl>
                                          <p:spTgt spid="11"/>
                                        </p:tgtEl>
                                        <p:attrNameLst>
                                          <p:attrName>ppt_h</p:attrName>
                                        </p:attrNameLst>
                                      </p:cBhvr>
                                      <p:tavLst>
                                        <p:tav tm="0">
                                          <p:val>
                                            <p:strVal val="ppt_h"/>
                                          </p:val>
                                        </p:tav>
                                        <p:tav tm="100000">
                                          <p:val>
                                            <p:fltVal val="0"/>
                                          </p:val>
                                        </p:tav>
                                      </p:tavLst>
                                    </p:anim>
                                    <p:set>
                                      <p:cBhvr>
                                        <p:cTn id="100" dur="1" fill="hold">
                                          <p:stCondLst>
                                            <p:cond delay="2999"/>
                                          </p:stCondLst>
                                        </p:cTn>
                                        <p:tgtEl>
                                          <p:spTgt spid="11"/>
                                        </p:tgtEl>
                                        <p:attrNameLst>
                                          <p:attrName>style.visibility</p:attrName>
                                        </p:attrNameLst>
                                      </p:cBhvr>
                                      <p:to>
                                        <p:strVal val="hidden"/>
                                      </p:to>
                                    </p:set>
                                  </p:childTnLst>
                                </p:cTn>
                              </p:par>
                              <p:par>
                                <p:cTn id="101" presetID="23" presetClass="exit" presetSubtype="32" fill="hold" grpId="2" nodeType="withEffect">
                                  <p:stCondLst>
                                    <p:cond delay="0"/>
                                  </p:stCondLst>
                                  <p:childTnLst>
                                    <p:anim calcmode="lin" valueType="num">
                                      <p:cBhvr>
                                        <p:cTn id="102" dur="3000"/>
                                        <p:tgtEl>
                                          <p:spTgt spid="12"/>
                                        </p:tgtEl>
                                        <p:attrNameLst>
                                          <p:attrName>ppt_w</p:attrName>
                                        </p:attrNameLst>
                                      </p:cBhvr>
                                      <p:tavLst>
                                        <p:tav tm="0">
                                          <p:val>
                                            <p:strVal val="ppt_w"/>
                                          </p:val>
                                        </p:tav>
                                        <p:tav tm="100000">
                                          <p:val>
                                            <p:fltVal val="0"/>
                                          </p:val>
                                        </p:tav>
                                      </p:tavLst>
                                    </p:anim>
                                    <p:anim calcmode="lin" valueType="num">
                                      <p:cBhvr>
                                        <p:cTn id="103" dur="3000"/>
                                        <p:tgtEl>
                                          <p:spTgt spid="12"/>
                                        </p:tgtEl>
                                        <p:attrNameLst>
                                          <p:attrName>ppt_h</p:attrName>
                                        </p:attrNameLst>
                                      </p:cBhvr>
                                      <p:tavLst>
                                        <p:tav tm="0">
                                          <p:val>
                                            <p:strVal val="ppt_h"/>
                                          </p:val>
                                        </p:tav>
                                        <p:tav tm="100000">
                                          <p:val>
                                            <p:fltVal val="0"/>
                                          </p:val>
                                        </p:tav>
                                      </p:tavLst>
                                    </p:anim>
                                    <p:set>
                                      <p:cBhvr>
                                        <p:cTn id="104" dur="1" fill="hold">
                                          <p:stCondLst>
                                            <p:cond delay="2999"/>
                                          </p:stCondLst>
                                        </p:cTn>
                                        <p:tgtEl>
                                          <p:spTgt spid="12"/>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10242"/>
                                        </p:tgtEl>
                                        <p:attrNameLst>
                                          <p:attrName>style.visibility</p:attrName>
                                        </p:attrNameLst>
                                      </p:cBhvr>
                                      <p:to>
                                        <p:strVal val="visible"/>
                                      </p:to>
                                    </p:set>
                                    <p:anim calcmode="lin" valueType="num">
                                      <p:cBhvr>
                                        <p:cTn id="107" dur="3000" fill="hold"/>
                                        <p:tgtEl>
                                          <p:spTgt spid="10242"/>
                                        </p:tgtEl>
                                        <p:attrNameLst>
                                          <p:attrName>ppt_w</p:attrName>
                                        </p:attrNameLst>
                                      </p:cBhvr>
                                      <p:tavLst>
                                        <p:tav tm="0">
                                          <p:val>
                                            <p:strVal val="4/3*#ppt_w"/>
                                          </p:val>
                                        </p:tav>
                                        <p:tav tm="100000">
                                          <p:val>
                                            <p:strVal val="#ppt_w"/>
                                          </p:val>
                                        </p:tav>
                                      </p:tavLst>
                                    </p:anim>
                                    <p:anim calcmode="lin" valueType="num">
                                      <p:cBhvr>
                                        <p:cTn id="108" dur="3000" fill="hold"/>
                                        <p:tgtEl>
                                          <p:spTgt spid="10242"/>
                                        </p:tgtEl>
                                        <p:attrNameLst>
                                          <p:attrName>ppt_h</p:attrName>
                                        </p:attrNameLst>
                                      </p:cBhvr>
                                      <p:tavLst>
                                        <p:tav tm="0">
                                          <p:val>
                                            <p:strVal val="4/3*#ppt_h"/>
                                          </p:val>
                                        </p:tav>
                                        <p:tav tm="100000">
                                          <p:val>
                                            <p:strVal val="#ppt_h"/>
                                          </p:val>
                                        </p:tav>
                                      </p:tavLst>
                                    </p:anim>
                                  </p:childTnLst>
                                </p:cTn>
                              </p:par>
                              <p:par>
                                <p:cTn id="109" presetID="21" presetClass="entr" presetSubtype="8" fill="hold" nodeType="withEffect">
                                  <p:stCondLst>
                                    <p:cond delay="0"/>
                                  </p:stCondLst>
                                  <p:childTnLst>
                                    <p:set>
                                      <p:cBhvr>
                                        <p:cTn id="110" dur="1" fill="hold">
                                          <p:stCondLst>
                                            <p:cond delay="0"/>
                                          </p:stCondLst>
                                        </p:cTn>
                                        <p:tgtEl>
                                          <p:spTgt spid="10242"/>
                                        </p:tgtEl>
                                        <p:attrNameLst>
                                          <p:attrName>style.visibility</p:attrName>
                                        </p:attrNameLst>
                                      </p:cBhvr>
                                      <p:to>
                                        <p:strVal val="visible"/>
                                      </p:to>
                                    </p:set>
                                    <p:animEffect transition="in" filter="wheel(8)">
                                      <p:cBhvr>
                                        <p:cTn id="111" dur="30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73F15"/>
          </a:solidFill>
        </p:spPr>
        <p:txBody>
          <a:bodyPr/>
          <a:lstStyle/>
          <a:p>
            <a:endParaRPr lang="es-ES" dirty="0"/>
          </a:p>
        </p:txBody>
      </p:sp>
      <p:pic>
        <p:nvPicPr>
          <p:cNvPr id="4" name="3 Imagen" descr="2048 (19).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4214810" y="1000108"/>
            <a:ext cx="285752" cy="4572032"/>
          </a:xfrm>
          <a:prstGeom prst="rect">
            <a:avLst/>
          </a:prstGeom>
          <a:gradFill flip="none" rotWithShape="1">
            <a:gsLst>
              <a:gs pos="0">
                <a:srgbClr val="43301D"/>
              </a:gs>
              <a:gs pos="50000">
                <a:srgbClr val="A17B49">
                  <a:shade val="67500"/>
                  <a:satMod val="115000"/>
                </a:srgbClr>
              </a:gs>
              <a:gs pos="100000">
                <a:srgbClr val="A17B4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643438" y="1000108"/>
            <a:ext cx="285752" cy="4572032"/>
          </a:xfrm>
          <a:prstGeom prst="rect">
            <a:avLst/>
          </a:prstGeom>
          <a:gradFill flip="none" rotWithShape="1">
            <a:gsLst>
              <a:gs pos="0">
                <a:srgbClr val="43301D"/>
              </a:gs>
              <a:gs pos="50000">
                <a:srgbClr val="A17B49">
                  <a:shade val="67500"/>
                  <a:satMod val="115000"/>
                </a:srgbClr>
              </a:gs>
              <a:gs pos="100000">
                <a:srgbClr val="A17B4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929058" y="1285860"/>
            <a:ext cx="285752" cy="3857652"/>
          </a:xfrm>
          <a:prstGeom prst="rect">
            <a:avLst/>
          </a:prstGeom>
          <a:gradFill flip="none" rotWithShape="1">
            <a:gsLst>
              <a:gs pos="0">
                <a:srgbClr val="43301D"/>
              </a:gs>
              <a:gs pos="50000">
                <a:srgbClr val="A17B49">
                  <a:shade val="67500"/>
                  <a:satMod val="115000"/>
                </a:srgbClr>
              </a:gs>
              <a:gs pos="100000">
                <a:srgbClr val="A17B4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929190" y="1285860"/>
            <a:ext cx="285752" cy="3857652"/>
          </a:xfrm>
          <a:prstGeom prst="rect">
            <a:avLst/>
          </a:prstGeom>
          <a:gradFill flip="none" rotWithShape="1">
            <a:gsLst>
              <a:gs pos="0">
                <a:srgbClr val="43301D"/>
              </a:gs>
              <a:gs pos="50000">
                <a:srgbClr val="A17B49">
                  <a:shade val="67500"/>
                  <a:satMod val="115000"/>
                </a:srgbClr>
              </a:gs>
              <a:gs pos="100000">
                <a:srgbClr val="A17B4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643306" y="1643050"/>
            <a:ext cx="285752" cy="3286148"/>
          </a:xfrm>
          <a:prstGeom prst="rect">
            <a:avLst/>
          </a:prstGeom>
          <a:gradFill flip="none" rotWithShape="1">
            <a:gsLst>
              <a:gs pos="0">
                <a:srgbClr val="43301D"/>
              </a:gs>
              <a:gs pos="50000">
                <a:srgbClr val="A17B49">
                  <a:shade val="67500"/>
                  <a:satMod val="115000"/>
                </a:srgbClr>
              </a:gs>
              <a:gs pos="100000">
                <a:srgbClr val="A17B4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214942" y="1571612"/>
            <a:ext cx="285752" cy="3429024"/>
          </a:xfrm>
          <a:prstGeom prst="rect">
            <a:avLst/>
          </a:prstGeom>
          <a:gradFill flip="none" rotWithShape="1">
            <a:gsLst>
              <a:gs pos="0">
                <a:srgbClr val="43301D"/>
              </a:gs>
              <a:gs pos="50000">
                <a:srgbClr val="A17B49">
                  <a:shade val="67500"/>
                  <a:satMod val="115000"/>
                </a:srgbClr>
              </a:gs>
              <a:gs pos="100000">
                <a:srgbClr val="A17B4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357554" y="1857364"/>
            <a:ext cx="285752" cy="2928958"/>
          </a:xfrm>
          <a:prstGeom prst="rect">
            <a:avLst/>
          </a:prstGeom>
          <a:gradFill flip="none" rotWithShape="1">
            <a:gsLst>
              <a:gs pos="0">
                <a:srgbClr val="43301D"/>
              </a:gs>
              <a:gs pos="50000">
                <a:srgbClr val="A17B49">
                  <a:shade val="67500"/>
                  <a:satMod val="115000"/>
                </a:srgbClr>
              </a:gs>
              <a:gs pos="100000">
                <a:srgbClr val="A17B4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00694" y="1785926"/>
            <a:ext cx="285752" cy="3071834"/>
          </a:xfrm>
          <a:prstGeom prst="rect">
            <a:avLst/>
          </a:prstGeom>
          <a:gradFill flip="none" rotWithShape="1">
            <a:gsLst>
              <a:gs pos="0">
                <a:srgbClr val="43301D"/>
              </a:gs>
              <a:gs pos="50000">
                <a:srgbClr val="A17B49">
                  <a:shade val="67500"/>
                  <a:satMod val="115000"/>
                </a:srgbClr>
              </a:gs>
              <a:gs pos="100000">
                <a:srgbClr val="A17B4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071802" y="2071678"/>
            <a:ext cx="285752" cy="2500330"/>
          </a:xfrm>
          <a:prstGeom prst="rect">
            <a:avLst/>
          </a:prstGeom>
          <a:gradFill flip="none" rotWithShape="1">
            <a:gsLst>
              <a:gs pos="0">
                <a:srgbClr val="43301D"/>
              </a:gs>
              <a:gs pos="50000">
                <a:srgbClr val="A17B49">
                  <a:shade val="67500"/>
                  <a:satMod val="115000"/>
                </a:srgbClr>
              </a:gs>
              <a:gs pos="100000">
                <a:srgbClr val="A17B4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786446" y="2143116"/>
            <a:ext cx="285752" cy="2500330"/>
          </a:xfrm>
          <a:prstGeom prst="rect">
            <a:avLst/>
          </a:prstGeom>
          <a:gradFill flip="none" rotWithShape="1">
            <a:gsLst>
              <a:gs pos="0">
                <a:srgbClr val="43301D"/>
              </a:gs>
              <a:gs pos="50000">
                <a:srgbClr val="A17B49">
                  <a:shade val="67500"/>
                  <a:satMod val="115000"/>
                </a:srgbClr>
              </a:gs>
              <a:gs pos="100000">
                <a:srgbClr val="A17B4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786050" y="2285992"/>
            <a:ext cx="285752" cy="2143140"/>
          </a:xfrm>
          <a:prstGeom prst="rect">
            <a:avLst/>
          </a:prstGeom>
          <a:gradFill flip="none" rotWithShape="1">
            <a:gsLst>
              <a:gs pos="0">
                <a:srgbClr val="43301D"/>
              </a:gs>
              <a:gs pos="50000">
                <a:srgbClr val="A17B49">
                  <a:shade val="67500"/>
                  <a:satMod val="115000"/>
                </a:srgbClr>
              </a:gs>
              <a:gs pos="100000">
                <a:srgbClr val="A17B4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072198" y="2357430"/>
            <a:ext cx="285752" cy="2143140"/>
          </a:xfrm>
          <a:prstGeom prst="rect">
            <a:avLst/>
          </a:prstGeom>
          <a:gradFill flip="none" rotWithShape="1">
            <a:gsLst>
              <a:gs pos="0">
                <a:srgbClr val="43301D"/>
              </a:gs>
              <a:gs pos="50000">
                <a:srgbClr val="A17B49">
                  <a:shade val="67500"/>
                  <a:satMod val="115000"/>
                </a:srgbClr>
              </a:gs>
              <a:gs pos="100000">
                <a:srgbClr val="A17B4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500298" y="2571744"/>
            <a:ext cx="285752" cy="1643074"/>
          </a:xfrm>
          <a:prstGeom prst="rect">
            <a:avLst/>
          </a:prstGeom>
          <a:gradFill flip="none" rotWithShape="1">
            <a:gsLst>
              <a:gs pos="0">
                <a:srgbClr val="43301D"/>
              </a:gs>
              <a:gs pos="50000">
                <a:srgbClr val="A17B49">
                  <a:shade val="67500"/>
                  <a:satMod val="115000"/>
                </a:srgbClr>
              </a:gs>
              <a:gs pos="100000">
                <a:srgbClr val="A17B4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357950" y="2643182"/>
            <a:ext cx="285752" cy="1643074"/>
          </a:xfrm>
          <a:prstGeom prst="rect">
            <a:avLst/>
          </a:prstGeom>
          <a:gradFill flip="none" rotWithShape="1">
            <a:gsLst>
              <a:gs pos="0">
                <a:srgbClr val="43301D"/>
              </a:gs>
              <a:gs pos="50000">
                <a:srgbClr val="A17B49">
                  <a:shade val="67500"/>
                  <a:satMod val="115000"/>
                </a:srgbClr>
              </a:gs>
              <a:gs pos="100000">
                <a:srgbClr val="A17B49">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0-#ppt_w/2"/>
                                          </p:val>
                                        </p:tav>
                                        <p:tav tm="100000">
                                          <p:val>
                                            <p:strVal val="#ppt_x"/>
                                          </p:val>
                                        </p:tav>
                                      </p:tavLst>
                                    </p:anim>
                                    <p:anim calcmode="lin" valueType="num">
                                      <p:cBhvr additive="base">
                                        <p:cTn id="59" dur="3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13" presetClass="entr" presetSubtype="16"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plus(in)">
                                      <p:cBhvr>
                                        <p:cTn id="66" dur="3000"/>
                                        <p:tgtEl>
                                          <p:spTgt spid="5"/>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plus(in)">
                                      <p:cBhvr>
                                        <p:cTn id="69" dur="3000"/>
                                        <p:tgtEl>
                                          <p:spTgt spid="6"/>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plus(in)">
                                      <p:cBhvr>
                                        <p:cTn id="72" dur="3000"/>
                                        <p:tgtEl>
                                          <p:spTgt spid="7"/>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plus(in)">
                                      <p:cBhvr>
                                        <p:cTn id="75" dur="3000"/>
                                        <p:tgtEl>
                                          <p:spTgt spid="8"/>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plus(in)">
                                      <p:cBhvr>
                                        <p:cTn id="78" dur="3000"/>
                                        <p:tgtEl>
                                          <p:spTgt spid="9"/>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plus(in)">
                                      <p:cBhvr>
                                        <p:cTn id="81" dur="3000"/>
                                        <p:tgtEl>
                                          <p:spTgt spid="10"/>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plus(in)">
                                      <p:cBhvr>
                                        <p:cTn id="84" dur="3000"/>
                                        <p:tgtEl>
                                          <p:spTgt spid="11"/>
                                        </p:tgtEl>
                                      </p:cBhvr>
                                    </p:animEffect>
                                  </p:childTnLst>
                                </p:cTn>
                              </p:par>
                              <p:par>
                                <p:cTn id="85" presetID="13" presetClass="entr" presetSubtype="16"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plus(in)">
                                      <p:cBhvr>
                                        <p:cTn id="87" dur="3000"/>
                                        <p:tgtEl>
                                          <p:spTgt spid="12"/>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plus(in)">
                                      <p:cBhvr>
                                        <p:cTn id="90" dur="3000"/>
                                        <p:tgtEl>
                                          <p:spTgt spid="13"/>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plus(in)">
                                      <p:cBhvr>
                                        <p:cTn id="93" dur="3000"/>
                                        <p:tgtEl>
                                          <p:spTgt spid="14"/>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plus(in)">
                                      <p:cBhvr>
                                        <p:cTn id="96" dur="3000"/>
                                        <p:tgtEl>
                                          <p:spTgt spid="15"/>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plus(in)">
                                      <p:cBhvr>
                                        <p:cTn id="99" dur="3000"/>
                                        <p:tgtEl>
                                          <p:spTgt spid="16"/>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plus(in)">
                                      <p:cBhvr>
                                        <p:cTn id="102" dur="3000"/>
                                        <p:tgtEl>
                                          <p:spTgt spid="17"/>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plus(in)">
                                      <p:cBhvr>
                                        <p:cTn id="105" dur="3000"/>
                                        <p:tgtEl>
                                          <p:spTgt spid="18"/>
                                        </p:tgtEl>
                                      </p:cBhvr>
                                    </p:animEffect>
                                  </p:childTnLst>
                                </p:cTn>
                              </p:par>
                            </p:childTnLst>
                          </p:cTn>
                        </p:par>
                        <p:par>
                          <p:cTn id="106" fill="hold">
                            <p:stCondLst>
                              <p:cond delay="3000"/>
                            </p:stCondLst>
                            <p:childTnLst>
                              <p:par>
                                <p:cTn id="107" presetID="2" presetClass="exit" presetSubtype="2" fill="hold" grpId="2" nodeType="afterEffect">
                                  <p:stCondLst>
                                    <p:cond delay="0"/>
                                  </p:stCondLst>
                                  <p:childTnLst>
                                    <p:anim calcmode="lin" valueType="num">
                                      <p:cBhvr additive="base">
                                        <p:cTn id="108" dur="3000"/>
                                        <p:tgtEl>
                                          <p:spTgt spid="5"/>
                                        </p:tgtEl>
                                        <p:attrNameLst>
                                          <p:attrName>ppt_x</p:attrName>
                                        </p:attrNameLst>
                                      </p:cBhvr>
                                      <p:tavLst>
                                        <p:tav tm="0">
                                          <p:val>
                                            <p:strVal val="ppt_x"/>
                                          </p:val>
                                        </p:tav>
                                        <p:tav tm="100000">
                                          <p:val>
                                            <p:strVal val="1+ppt_w/2"/>
                                          </p:val>
                                        </p:tav>
                                      </p:tavLst>
                                    </p:anim>
                                    <p:anim calcmode="lin" valueType="num">
                                      <p:cBhvr additive="base">
                                        <p:cTn id="109" dur="3000"/>
                                        <p:tgtEl>
                                          <p:spTgt spid="5"/>
                                        </p:tgtEl>
                                        <p:attrNameLst>
                                          <p:attrName>ppt_y</p:attrName>
                                        </p:attrNameLst>
                                      </p:cBhvr>
                                      <p:tavLst>
                                        <p:tav tm="0">
                                          <p:val>
                                            <p:strVal val="ppt_y"/>
                                          </p:val>
                                        </p:tav>
                                        <p:tav tm="100000">
                                          <p:val>
                                            <p:strVal val="ppt_y"/>
                                          </p:val>
                                        </p:tav>
                                      </p:tavLst>
                                    </p:anim>
                                    <p:set>
                                      <p:cBhvr>
                                        <p:cTn id="110" dur="1" fill="hold">
                                          <p:stCondLst>
                                            <p:cond delay="2999"/>
                                          </p:stCondLst>
                                        </p:cTn>
                                        <p:tgtEl>
                                          <p:spTgt spid="5"/>
                                        </p:tgtEl>
                                        <p:attrNameLst>
                                          <p:attrName>style.visibility</p:attrName>
                                        </p:attrNameLst>
                                      </p:cBhvr>
                                      <p:to>
                                        <p:strVal val="hidden"/>
                                      </p:to>
                                    </p:set>
                                  </p:childTnLst>
                                </p:cTn>
                              </p:par>
                              <p:par>
                                <p:cTn id="111" presetID="2" presetClass="exit" presetSubtype="2" fill="hold" grpId="2" nodeType="withEffect">
                                  <p:stCondLst>
                                    <p:cond delay="0"/>
                                  </p:stCondLst>
                                  <p:childTnLst>
                                    <p:anim calcmode="lin" valueType="num">
                                      <p:cBhvr additive="base">
                                        <p:cTn id="112" dur="3000"/>
                                        <p:tgtEl>
                                          <p:spTgt spid="7"/>
                                        </p:tgtEl>
                                        <p:attrNameLst>
                                          <p:attrName>ppt_x</p:attrName>
                                        </p:attrNameLst>
                                      </p:cBhvr>
                                      <p:tavLst>
                                        <p:tav tm="0">
                                          <p:val>
                                            <p:strVal val="ppt_x"/>
                                          </p:val>
                                        </p:tav>
                                        <p:tav tm="100000">
                                          <p:val>
                                            <p:strVal val="1+ppt_w/2"/>
                                          </p:val>
                                        </p:tav>
                                      </p:tavLst>
                                    </p:anim>
                                    <p:anim calcmode="lin" valueType="num">
                                      <p:cBhvr additive="base">
                                        <p:cTn id="113" dur="3000"/>
                                        <p:tgtEl>
                                          <p:spTgt spid="7"/>
                                        </p:tgtEl>
                                        <p:attrNameLst>
                                          <p:attrName>ppt_y</p:attrName>
                                        </p:attrNameLst>
                                      </p:cBhvr>
                                      <p:tavLst>
                                        <p:tav tm="0">
                                          <p:val>
                                            <p:strVal val="ppt_y"/>
                                          </p:val>
                                        </p:tav>
                                        <p:tav tm="100000">
                                          <p:val>
                                            <p:strVal val="ppt_y"/>
                                          </p:val>
                                        </p:tav>
                                      </p:tavLst>
                                    </p:anim>
                                    <p:set>
                                      <p:cBhvr>
                                        <p:cTn id="114" dur="1" fill="hold">
                                          <p:stCondLst>
                                            <p:cond delay="2999"/>
                                          </p:stCondLst>
                                        </p:cTn>
                                        <p:tgtEl>
                                          <p:spTgt spid="7"/>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1+ppt_w/2"/>
                                          </p:val>
                                        </p:tav>
                                      </p:tavLst>
                                    </p:anim>
                                    <p:anim calcmode="lin" valueType="num">
                                      <p:cBhvr additive="base">
                                        <p:cTn id="117" dur="3000"/>
                                        <p:tgtEl>
                                          <p:spTgt spid="9"/>
                                        </p:tgtEl>
                                        <p:attrNameLst>
                                          <p:attrName>ppt_y</p:attrName>
                                        </p:attrNameLst>
                                      </p:cBhvr>
                                      <p:tavLst>
                                        <p:tav tm="0">
                                          <p:val>
                                            <p:strVal val="ppt_y"/>
                                          </p:val>
                                        </p:tav>
                                        <p:tav tm="100000">
                                          <p:val>
                                            <p:strVal val="ppt_y"/>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2" fill="hold" grpId="2" nodeType="withEffect">
                                  <p:stCondLst>
                                    <p:cond delay="0"/>
                                  </p:stCondLst>
                                  <p:childTnLst>
                                    <p:anim calcmode="lin" valueType="num">
                                      <p:cBhvr additive="base">
                                        <p:cTn id="120" dur="3000"/>
                                        <p:tgtEl>
                                          <p:spTgt spid="11"/>
                                        </p:tgtEl>
                                        <p:attrNameLst>
                                          <p:attrName>ppt_x</p:attrName>
                                        </p:attrNameLst>
                                      </p:cBhvr>
                                      <p:tavLst>
                                        <p:tav tm="0">
                                          <p:val>
                                            <p:strVal val="ppt_x"/>
                                          </p:val>
                                        </p:tav>
                                        <p:tav tm="100000">
                                          <p:val>
                                            <p:strVal val="1+ppt_w/2"/>
                                          </p:val>
                                        </p:tav>
                                      </p:tavLst>
                                    </p:anim>
                                    <p:anim calcmode="lin" valueType="num">
                                      <p:cBhvr additive="base">
                                        <p:cTn id="121" dur="3000"/>
                                        <p:tgtEl>
                                          <p:spTgt spid="11"/>
                                        </p:tgtEl>
                                        <p:attrNameLst>
                                          <p:attrName>ppt_y</p:attrName>
                                        </p:attrNameLst>
                                      </p:cBhvr>
                                      <p:tavLst>
                                        <p:tav tm="0">
                                          <p:val>
                                            <p:strVal val="ppt_y"/>
                                          </p:val>
                                        </p:tav>
                                        <p:tav tm="100000">
                                          <p:val>
                                            <p:strVal val="ppt_y"/>
                                          </p:val>
                                        </p:tav>
                                      </p:tavLst>
                                    </p:anim>
                                    <p:set>
                                      <p:cBhvr>
                                        <p:cTn id="122" dur="1" fill="hold">
                                          <p:stCondLst>
                                            <p:cond delay="2999"/>
                                          </p:stCondLst>
                                        </p:cTn>
                                        <p:tgtEl>
                                          <p:spTgt spid="11"/>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3000"/>
                                        <p:tgtEl>
                                          <p:spTgt spid="13"/>
                                        </p:tgtEl>
                                        <p:attrNameLst>
                                          <p:attrName>ppt_x</p:attrName>
                                        </p:attrNameLst>
                                      </p:cBhvr>
                                      <p:tavLst>
                                        <p:tav tm="0">
                                          <p:val>
                                            <p:strVal val="ppt_x"/>
                                          </p:val>
                                        </p:tav>
                                        <p:tav tm="100000">
                                          <p:val>
                                            <p:strVal val="1+ppt_w/2"/>
                                          </p:val>
                                        </p:tav>
                                      </p:tavLst>
                                    </p:anim>
                                    <p:anim calcmode="lin" valueType="num">
                                      <p:cBhvr additive="base">
                                        <p:cTn id="125" dur="3000"/>
                                        <p:tgtEl>
                                          <p:spTgt spid="13"/>
                                        </p:tgtEl>
                                        <p:attrNameLst>
                                          <p:attrName>ppt_y</p:attrName>
                                        </p:attrNameLst>
                                      </p:cBhvr>
                                      <p:tavLst>
                                        <p:tav tm="0">
                                          <p:val>
                                            <p:strVal val="ppt_y"/>
                                          </p:val>
                                        </p:tav>
                                        <p:tav tm="100000">
                                          <p:val>
                                            <p:strVal val="ppt_y"/>
                                          </p:val>
                                        </p:tav>
                                      </p:tavLst>
                                    </p:anim>
                                    <p:set>
                                      <p:cBhvr>
                                        <p:cTn id="126" dur="1" fill="hold">
                                          <p:stCondLst>
                                            <p:cond delay="2999"/>
                                          </p:stCondLst>
                                        </p:cTn>
                                        <p:tgtEl>
                                          <p:spTgt spid="13"/>
                                        </p:tgtEl>
                                        <p:attrNameLst>
                                          <p:attrName>style.visibility</p:attrName>
                                        </p:attrNameLst>
                                      </p:cBhvr>
                                      <p:to>
                                        <p:strVal val="hidden"/>
                                      </p:to>
                                    </p:set>
                                  </p:childTnLst>
                                </p:cTn>
                              </p:par>
                              <p:par>
                                <p:cTn id="127" presetID="2" presetClass="exit" presetSubtype="2" fill="hold" grpId="2" nodeType="withEffect">
                                  <p:stCondLst>
                                    <p:cond delay="0"/>
                                  </p:stCondLst>
                                  <p:childTnLst>
                                    <p:anim calcmode="lin" valueType="num">
                                      <p:cBhvr additive="base">
                                        <p:cTn id="128" dur="3000"/>
                                        <p:tgtEl>
                                          <p:spTgt spid="15"/>
                                        </p:tgtEl>
                                        <p:attrNameLst>
                                          <p:attrName>ppt_x</p:attrName>
                                        </p:attrNameLst>
                                      </p:cBhvr>
                                      <p:tavLst>
                                        <p:tav tm="0">
                                          <p:val>
                                            <p:strVal val="ppt_x"/>
                                          </p:val>
                                        </p:tav>
                                        <p:tav tm="100000">
                                          <p:val>
                                            <p:strVal val="1+ppt_w/2"/>
                                          </p:val>
                                        </p:tav>
                                      </p:tavLst>
                                    </p:anim>
                                    <p:anim calcmode="lin" valueType="num">
                                      <p:cBhvr additive="base">
                                        <p:cTn id="129" dur="3000"/>
                                        <p:tgtEl>
                                          <p:spTgt spid="15"/>
                                        </p:tgtEl>
                                        <p:attrNameLst>
                                          <p:attrName>ppt_y</p:attrName>
                                        </p:attrNameLst>
                                      </p:cBhvr>
                                      <p:tavLst>
                                        <p:tav tm="0">
                                          <p:val>
                                            <p:strVal val="ppt_y"/>
                                          </p:val>
                                        </p:tav>
                                        <p:tav tm="100000">
                                          <p:val>
                                            <p:strVal val="ppt_y"/>
                                          </p:val>
                                        </p:tav>
                                      </p:tavLst>
                                    </p:anim>
                                    <p:set>
                                      <p:cBhvr>
                                        <p:cTn id="130" dur="1" fill="hold">
                                          <p:stCondLst>
                                            <p:cond delay="2999"/>
                                          </p:stCondLst>
                                        </p:cTn>
                                        <p:tgtEl>
                                          <p:spTgt spid="15"/>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3000"/>
                                        <p:tgtEl>
                                          <p:spTgt spid="17"/>
                                        </p:tgtEl>
                                        <p:attrNameLst>
                                          <p:attrName>ppt_x</p:attrName>
                                        </p:attrNameLst>
                                      </p:cBhvr>
                                      <p:tavLst>
                                        <p:tav tm="0">
                                          <p:val>
                                            <p:strVal val="ppt_x"/>
                                          </p:val>
                                        </p:tav>
                                        <p:tav tm="100000">
                                          <p:val>
                                            <p:strVal val="1+ppt_w/2"/>
                                          </p:val>
                                        </p:tav>
                                      </p:tavLst>
                                    </p:anim>
                                    <p:anim calcmode="lin" valueType="num">
                                      <p:cBhvr additive="base">
                                        <p:cTn id="133" dur="3000"/>
                                        <p:tgtEl>
                                          <p:spTgt spid="17"/>
                                        </p:tgtEl>
                                        <p:attrNameLst>
                                          <p:attrName>ppt_y</p:attrName>
                                        </p:attrNameLst>
                                      </p:cBhvr>
                                      <p:tavLst>
                                        <p:tav tm="0">
                                          <p:val>
                                            <p:strVal val="ppt_y"/>
                                          </p:val>
                                        </p:tav>
                                        <p:tav tm="100000">
                                          <p:val>
                                            <p:strVal val="ppt_y"/>
                                          </p:val>
                                        </p:tav>
                                      </p:tavLst>
                                    </p:anim>
                                    <p:set>
                                      <p:cBhvr>
                                        <p:cTn id="134" dur="1" fill="hold">
                                          <p:stCondLst>
                                            <p:cond delay="2999"/>
                                          </p:stCondLst>
                                        </p:cTn>
                                        <p:tgtEl>
                                          <p:spTgt spid="17"/>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ppt_y"/>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8" fill="hold" grpId="2" nodeType="withEffect">
                                  <p:stCondLst>
                                    <p:cond delay="0"/>
                                  </p:stCondLst>
                                  <p:childTnLst>
                                    <p:anim calcmode="lin" valueType="num">
                                      <p:cBhvr additive="base">
                                        <p:cTn id="140" dur="3000"/>
                                        <p:tgtEl>
                                          <p:spTgt spid="8"/>
                                        </p:tgtEl>
                                        <p:attrNameLst>
                                          <p:attrName>ppt_x</p:attrName>
                                        </p:attrNameLst>
                                      </p:cBhvr>
                                      <p:tavLst>
                                        <p:tav tm="0">
                                          <p:val>
                                            <p:strVal val="ppt_x"/>
                                          </p:val>
                                        </p:tav>
                                        <p:tav tm="100000">
                                          <p:val>
                                            <p:strVal val="0-ppt_w/2"/>
                                          </p:val>
                                        </p:tav>
                                      </p:tavLst>
                                    </p:anim>
                                    <p:anim calcmode="lin" valueType="num">
                                      <p:cBhvr additive="base">
                                        <p:cTn id="141" dur="3000"/>
                                        <p:tgtEl>
                                          <p:spTgt spid="8"/>
                                        </p:tgtEl>
                                        <p:attrNameLst>
                                          <p:attrName>ppt_y</p:attrName>
                                        </p:attrNameLst>
                                      </p:cBhvr>
                                      <p:tavLst>
                                        <p:tav tm="0">
                                          <p:val>
                                            <p:strVal val="ppt_y"/>
                                          </p:val>
                                        </p:tav>
                                        <p:tav tm="100000">
                                          <p:val>
                                            <p:strVal val="ppt_y"/>
                                          </p:val>
                                        </p:tav>
                                      </p:tavLst>
                                    </p:anim>
                                    <p:set>
                                      <p:cBhvr>
                                        <p:cTn id="142" dur="1" fill="hold">
                                          <p:stCondLst>
                                            <p:cond delay="2999"/>
                                          </p:stCondLst>
                                        </p:cTn>
                                        <p:tgtEl>
                                          <p:spTgt spid="8"/>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0-ppt_w/2"/>
                                          </p:val>
                                        </p:tav>
                                      </p:tavLst>
                                    </p:anim>
                                    <p:anim calcmode="lin" valueType="num">
                                      <p:cBhvr additive="base">
                                        <p:cTn id="145" dur="3000"/>
                                        <p:tgtEl>
                                          <p:spTgt spid="10"/>
                                        </p:tgtEl>
                                        <p:attrNameLst>
                                          <p:attrName>ppt_y</p:attrName>
                                        </p:attrNameLst>
                                      </p:cBhvr>
                                      <p:tavLst>
                                        <p:tav tm="0">
                                          <p:val>
                                            <p:strVal val="ppt_y"/>
                                          </p:val>
                                        </p:tav>
                                        <p:tav tm="100000">
                                          <p:val>
                                            <p:strVal val="ppt_y"/>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8" fill="hold" grpId="2" nodeType="withEffect">
                                  <p:stCondLst>
                                    <p:cond delay="0"/>
                                  </p:stCondLst>
                                  <p:childTnLst>
                                    <p:anim calcmode="lin" valueType="num">
                                      <p:cBhvr additive="base">
                                        <p:cTn id="148" dur="3000"/>
                                        <p:tgtEl>
                                          <p:spTgt spid="12"/>
                                        </p:tgtEl>
                                        <p:attrNameLst>
                                          <p:attrName>ppt_x</p:attrName>
                                        </p:attrNameLst>
                                      </p:cBhvr>
                                      <p:tavLst>
                                        <p:tav tm="0">
                                          <p:val>
                                            <p:strVal val="ppt_x"/>
                                          </p:val>
                                        </p:tav>
                                        <p:tav tm="100000">
                                          <p:val>
                                            <p:strVal val="0-ppt_w/2"/>
                                          </p:val>
                                        </p:tav>
                                      </p:tavLst>
                                    </p:anim>
                                    <p:anim calcmode="lin" valueType="num">
                                      <p:cBhvr additive="base">
                                        <p:cTn id="149" dur="3000"/>
                                        <p:tgtEl>
                                          <p:spTgt spid="12"/>
                                        </p:tgtEl>
                                        <p:attrNameLst>
                                          <p:attrName>ppt_y</p:attrName>
                                        </p:attrNameLst>
                                      </p:cBhvr>
                                      <p:tavLst>
                                        <p:tav tm="0">
                                          <p:val>
                                            <p:strVal val="ppt_y"/>
                                          </p:val>
                                        </p:tav>
                                        <p:tav tm="100000">
                                          <p:val>
                                            <p:strVal val="ppt_y"/>
                                          </p:val>
                                        </p:tav>
                                      </p:tavLst>
                                    </p:anim>
                                    <p:set>
                                      <p:cBhvr>
                                        <p:cTn id="150" dur="1" fill="hold">
                                          <p:stCondLst>
                                            <p:cond delay="2999"/>
                                          </p:stCondLst>
                                        </p:cTn>
                                        <p:tgtEl>
                                          <p:spTgt spid="12"/>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3000"/>
                                        <p:tgtEl>
                                          <p:spTgt spid="14"/>
                                        </p:tgtEl>
                                        <p:attrNameLst>
                                          <p:attrName>ppt_x</p:attrName>
                                        </p:attrNameLst>
                                      </p:cBhvr>
                                      <p:tavLst>
                                        <p:tav tm="0">
                                          <p:val>
                                            <p:strVal val="ppt_x"/>
                                          </p:val>
                                        </p:tav>
                                        <p:tav tm="100000">
                                          <p:val>
                                            <p:strVal val="0-ppt_w/2"/>
                                          </p:val>
                                        </p:tav>
                                      </p:tavLst>
                                    </p:anim>
                                    <p:anim calcmode="lin" valueType="num">
                                      <p:cBhvr additive="base">
                                        <p:cTn id="153" dur="3000"/>
                                        <p:tgtEl>
                                          <p:spTgt spid="14"/>
                                        </p:tgtEl>
                                        <p:attrNameLst>
                                          <p:attrName>ppt_y</p:attrName>
                                        </p:attrNameLst>
                                      </p:cBhvr>
                                      <p:tavLst>
                                        <p:tav tm="0">
                                          <p:val>
                                            <p:strVal val="ppt_y"/>
                                          </p:val>
                                        </p:tav>
                                        <p:tav tm="100000">
                                          <p:val>
                                            <p:strVal val="ppt_y"/>
                                          </p:val>
                                        </p:tav>
                                      </p:tavLst>
                                    </p:anim>
                                    <p:set>
                                      <p:cBhvr>
                                        <p:cTn id="154" dur="1" fill="hold">
                                          <p:stCondLst>
                                            <p:cond delay="2999"/>
                                          </p:stCondLst>
                                        </p:cTn>
                                        <p:tgtEl>
                                          <p:spTgt spid="14"/>
                                        </p:tgtEl>
                                        <p:attrNameLst>
                                          <p:attrName>style.visibility</p:attrName>
                                        </p:attrNameLst>
                                      </p:cBhvr>
                                      <p:to>
                                        <p:strVal val="hidden"/>
                                      </p:to>
                                    </p:set>
                                  </p:childTnLst>
                                </p:cTn>
                              </p:par>
                              <p:par>
                                <p:cTn id="155" presetID="2" presetClass="exit" presetSubtype="8" fill="hold" grpId="2" nodeType="withEffect">
                                  <p:stCondLst>
                                    <p:cond delay="0"/>
                                  </p:stCondLst>
                                  <p:childTnLst>
                                    <p:anim calcmode="lin" valueType="num">
                                      <p:cBhvr additive="base">
                                        <p:cTn id="156" dur="3000"/>
                                        <p:tgtEl>
                                          <p:spTgt spid="16"/>
                                        </p:tgtEl>
                                        <p:attrNameLst>
                                          <p:attrName>ppt_x</p:attrName>
                                        </p:attrNameLst>
                                      </p:cBhvr>
                                      <p:tavLst>
                                        <p:tav tm="0">
                                          <p:val>
                                            <p:strVal val="ppt_x"/>
                                          </p:val>
                                        </p:tav>
                                        <p:tav tm="100000">
                                          <p:val>
                                            <p:strVal val="0-ppt_w/2"/>
                                          </p:val>
                                        </p:tav>
                                      </p:tavLst>
                                    </p:anim>
                                    <p:anim calcmode="lin" valueType="num">
                                      <p:cBhvr additive="base">
                                        <p:cTn id="157" dur="3000"/>
                                        <p:tgtEl>
                                          <p:spTgt spid="16"/>
                                        </p:tgtEl>
                                        <p:attrNameLst>
                                          <p:attrName>ppt_y</p:attrName>
                                        </p:attrNameLst>
                                      </p:cBhvr>
                                      <p:tavLst>
                                        <p:tav tm="0">
                                          <p:val>
                                            <p:strVal val="ppt_y"/>
                                          </p:val>
                                        </p:tav>
                                        <p:tav tm="100000">
                                          <p:val>
                                            <p:strVal val="ppt_y"/>
                                          </p:val>
                                        </p:tav>
                                      </p:tavLst>
                                    </p:anim>
                                    <p:set>
                                      <p:cBhvr>
                                        <p:cTn id="158" dur="1" fill="hold">
                                          <p:stCondLst>
                                            <p:cond delay="2999"/>
                                          </p:stCondLst>
                                        </p:cTn>
                                        <p:tgtEl>
                                          <p:spTgt spid="16"/>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3000"/>
                                        <p:tgtEl>
                                          <p:spTgt spid="18"/>
                                        </p:tgtEl>
                                        <p:attrNameLst>
                                          <p:attrName>ppt_x</p:attrName>
                                        </p:attrNameLst>
                                      </p:cBhvr>
                                      <p:tavLst>
                                        <p:tav tm="0">
                                          <p:val>
                                            <p:strVal val="ppt_x"/>
                                          </p:val>
                                        </p:tav>
                                        <p:tav tm="100000">
                                          <p:val>
                                            <p:strVal val="0-ppt_w/2"/>
                                          </p:val>
                                        </p:tav>
                                      </p:tavLst>
                                    </p:anim>
                                    <p:anim calcmode="lin" valueType="num">
                                      <p:cBhvr additive="base">
                                        <p:cTn id="161" dur="3000"/>
                                        <p:tgtEl>
                                          <p:spTgt spid="18"/>
                                        </p:tgtEl>
                                        <p:attrNameLst>
                                          <p:attrName>ppt_y</p:attrName>
                                        </p:attrNameLst>
                                      </p:cBhvr>
                                      <p:tavLst>
                                        <p:tav tm="0">
                                          <p:val>
                                            <p:strVal val="ppt_y"/>
                                          </p:val>
                                        </p:tav>
                                        <p:tav tm="100000">
                                          <p:val>
                                            <p:strVal val="ppt_y"/>
                                          </p:val>
                                        </p:tav>
                                      </p:tavLst>
                                    </p:anim>
                                    <p:set>
                                      <p:cBhvr>
                                        <p:cTn id="162" dur="1" fill="hold">
                                          <p:stCondLst>
                                            <p:cond delay="2999"/>
                                          </p:stCondLst>
                                        </p:cTn>
                                        <p:tgtEl>
                                          <p:spTgt spid="18"/>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3000"/>
                                        <p:tgtEl>
                                          <p:spTgt spid="5"/>
                                        </p:tgtEl>
                                      </p:cBhvr>
                                    </p:animEffect>
                                    <p:set>
                                      <p:cBhvr>
                                        <p:cTn id="165" dur="1" fill="hold">
                                          <p:stCondLst>
                                            <p:cond delay="2999"/>
                                          </p:stCondLst>
                                        </p:cTn>
                                        <p:tgtEl>
                                          <p:spTgt spid="5"/>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3000"/>
                                        <p:tgtEl>
                                          <p:spTgt spid="6"/>
                                        </p:tgtEl>
                                      </p:cBhvr>
                                    </p:animEffect>
                                    <p:set>
                                      <p:cBhvr>
                                        <p:cTn id="168" dur="1" fill="hold">
                                          <p:stCondLst>
                                            <p:cond delay="2999"/>
                                          </p:stCondLst>
                                        </p:cTn>
                                        <p:tgtEl>
                                          <p:spTgt spid="6"/>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3000"/>
                                        <p:tgtEl>
                                          <p:spTgt spid="7"/>
                                        </p:tgtEl>
                                      </p:cBhvr>
                                    </p:animEffect>
                                    <p:set>
                                      <p:cBhvr>
                                        <p:cTn id="171" dur="1" fill="hold">
                                          <p:stCondLst>
                                            <p:cond delay="2999"/>
                                          </p:stCondLst>
                                        </p:cTn>
                                        <p:tgtEl>
                                          <p:spTgt spid="7"/>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3000"/>
                                        <p:tgtEl>
                                          <p:spTgt spid="8"/>
                                        </p:tgtEl>
                                      </p:cBhvr>
                                    </p:animEffect>
                                    <p:set>
                                      <p:cBhvr>
                                        <p:cTn id="174" dur="1" fill="hold">
                                          <p:stCondLst>
                                            <p:cond delay="2999"/>
                                          </p:stCondLst>
                                        </p:cTn>
                                        <p:tgtEl>
                                          <p:spTgt spid="8"/>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3000"/>
                                        <p:tgtEl>
                                          <p:spTgt spid="9"/>
                                        </p:tgtEl>
                                      </p:cBhvr>
                                    </p:animEffect>
                                    <p:set>
                                      <p:cBhvr>
                                        <p:cTn id="177" dur="1" fill="hold">
                                          <p:stCondLst>
                                            <p:cond delay="2999"/>
                                          </p:stCondLst>
                                        </p:cTn>
                                        <p:tgtEl>
                                          <p:spTgt spid="9"/>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3000"/>
                                        <p:tgtEl>
                                          <p:spTgt spid="10"/>
                                        </p:tgtEl>
                                      </p:cBhvr>
                                    </p:animEffect>
                                    <p:set>
                                      <p:cBhvr>
                                        <p:cTn id="180" dur="1" fill="hold">
                                          <p:stCondLst>
                                            <p:cond delay="2999"/>
                                          </p:stCondLst>
                                        </p:cTn>
                                        <p:tgtEl>
                                          <p:spTgt spid="10"/>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11"/>
                                        </p:tgtEl>
                                      </p:cBhvr>
                                    </p:animEffect>
                                    <p:set>
                                      <p:cBhvr>
                                        <p:cTn id="183" dur="1" fill="hold">
                                          <p:stCondLst>
                                            <p:cond delay="2999"/>
                                          </p:stCondLst>
                                        </p:cTn>
                                        <p:tgtEl>
                                          <p:spTgt spid="11"/>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12"/>
                                        </p:tgtEl>
                                      </p:cBhvr>
                                    </p:animEffect>
                                    <p:set>
                                      <p:cBhvr>
                                        <p:cTn id="186" dur="1" fill="hold">
                                          <p:stCondLst>
                                            <p:cond delay="2999"/>
                                          </p:stCondLst>
                                        </p:cTn>
                                        <p:tgtEl>
                                          <p:spTgt spid="12"/>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13"/>
                                        </p:tgtEl>
                                      </p:cBhvr>
                                    </p:animEffect>
                                    <p:set>
                                      <p:cBhvr>
                                        <p:cTn id="189" dur="1" fill="hold">
                                          <p:stCondLst>
                                            <p:cond delay="2999"/>
                                          </p:stCondLst>
                                        </p:cTn>
                                        <p:tgtEl>
                                          <p:spTgt spid="13"/>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4"/>
                                        </p:tgtEl>
                                      </p:cBhvr>
                                    </p:animEffect>
                                    <p:set>
                                      <p:cBhvr>
                                        <p:cTn id="192" dur="1" fill="hold">
                                          <p:stCondLst>
                                            <p:cond delay="2999"/>
                                          </p:stCondLst>
                                        </p:cTn>
                                        <p:tgtEl>
                                          <p:spTgt spid="14"/>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3000"/>
                                        <p:tgtEl>
                                          <p:spTgt spid="15"/>
                                        </p:tgtEl>
                                      </p:cBhvr>
                                    </p:animEffect>
                                    <p:set>
                                      <p:cBhvr>
                                        <p:cTn id="195" dur="1" fill="hold">
                                          <p:stCondLst>
                                            <p:cond delay="2999"/>
                                          </p:stCondLst>
                                        </p:cTn>
                                        <p:tgtEl>
                                          <p:spTgt spid="15"/>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3000"/>
                                        <p:tgtEl>
                                          <p:spTgt spid="16"/>
                                        </p:tgtEl>
                                      </p:cBhvr>
                                    </p:animEffect>
                                    <p:set>
                                      <p:cBhvr>
                                        <p:cTn id="198" dur="1" fill="hold">
                                          <p:stCondLst>
                                            <p:cond delay="2999"/>
                                          </p:stCondLst>
                                        </p:cTn>
                                        <p:tgtEl>
                                          <p:spTgt spid="16"/>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3000"/>
                                        <p:tgtEl>
                                          <p:spTgt spid="17"/>
                                        </p:tgtEl>
                                      </p:cBhvr>
                                    </p:animEffect>
                                    <p:set>
                                      <p:cBhvr>
                                        <p:cTn id="201" dur="1" fill="hold">
                                          <p:stCondLst>
                                            <p:cond delay="2999"/>
                                          </p:stCondLst>
                                        </p:cTn>
                                        <p:tgtEl>
                                          <p:spTgt spid="17"/>
                                        </p:tgtEl>
                                        <p:attrNameLst>
                                          <p:attrName>style.visibility</p:attrName>
                                        </p:attrNameLst>
                                      </p:cBhvr>
                                      <p:to>
                                        <p:strVal val="hidden"/>
                                      </p:to>
                                    </p:set>
                                  </p:childTnLst>
                                </p:cTn>
                              </p:par>
                              <p:par>
                                <p:cTn id="202" presetID="16" presetClass="exit" presetSubtype="42" fill="hold" grpId="3" nodeType="withEffect">
                                  <p:stCondLst>
                                    <p:cond delay="0"/>
                                  </p:stCondLst>
                                  <p:childTnLst>
                                    <p:animEffect transition="out" filter="barn(outHorizontal)">
                                      <p:cBhvr>
                                        <p:cTn id="203" dur="3000"/>
                                        <p:tgtEl>
                                          <p:spTgt spid="18"/>
                                        </p:tgtEl>
                                      </p:cBhvr>
                                    </p:animEffect>
                                    <p:set>
                                      <p:cBhvr>
                                        <p:cTn id="204" dur="1" fill="hold">
                                          <p:stCondLst>
                                            <p:cond delay="2999"/>
                                          </p:stCondLst>
                                        </p:cTn>
                                        <p:tgtEl>
                                          <p:spTgt spid="18"/>
                                        </p:tgtEl>
                                        <p:attrNameLst>
                                          <p:attrName>style.visibility</p:attrName>
                                        </p:attrNameLst>
                                      </p:cBhvr>
                                      <p:to>
                                        <p:strVal val="hidden"/>
                                      </p:to>
                                    </p:set>
                                  </p:childTnLst>
                                </p:cTn>
                              </p:par>
                              <p:par>
                                <p:cTn id="205" presetID="13" presetClass="exit" presetSubtype="32" fill="hold" grpId="4" nodeType="withEffect">
                                  <p:stCondLst>
                                    <p:cond delay="0"/>
                                  </p:stCondLst>
                                  <p:childTnLst>
                                    <p:animEffect transition="out" filter="plus(out)">
                                      <p:cBhvr>
                                        <p:cTn id="206" dur="3000"/>
                                        <p:tgtEl>
                                          <p:spTgt spid="5"/>
                                        </p:tgtEl>
                                      </p:cBhvr>
                                    </p:animEffect>
                                    <p:set>
                                      <p:cBhvr>
                                        <p:cTn id="207" dur="1" fill="hold">
                                          <p:stCondLst>
                                            <p:cond delay="2999"/>
                                          </p:stCondLst>
                                        </p:cTn>
                                        <p:tgtEl>
                                          <p:spTgt spid="5"/>
                                        </p:tgtEl>
                                        <p:attrNameLst>
                                          <p:attrName>style.visibility</p:attrName>
                                        </p:attrNameLst>
                                      </p:cBhvr>
                                      <p:to>
                                        <p:strVal val="hidden"/>
                                      </p:to>
                                    </p:set>
                                  </p:childTnLst>
                                </p:cTn>
                              </p:par>
                              <p:par>
                                <p:cTn id="208" presetID="13" presetClass="exit" presetSubtype="32" fill="hold" grpId="4" nodeType="withEffect">
                                  <p:stCondLst>
                                    <p:cond delay="0"/>
                                  </p:stCondLst>
                                  <p:childTnLst>
                                    <p:animEffect transition="out" filter="plus(out)">
                                      <p:cBhvr>
                                        <p:cTn id="209" dur="3000"/>
                                        <p:tgtEl>
                                          <p:spTgt spid="7"/>
                                        </p:tgtEl>
                                      </p:cBhvr>
                                    </p:animEffect>
                                    <p:set>
                                      <p:cBhvr>
                                        <p:cTn id="210" dur="1" fill="hold">
                                          <p:stCondLst>
                                            <p:cond delay="2999"/>
                                          </p:stCondLst>
                                        </p:cTn>
                                        <p:tgtEl>
                                          <p:spTgt spid="7"/>
                                        </p:tgtEl>
                                        <p:attrNameLst>
                                          <p:attrName>style.visibility</p:attrName>
                                        </p:attrNameLst>
                                      </p:cBhvr>
                                      <p:to>
                                        <p:strVal val="hidden"/>
                                      </p:to>
                                    </p:set>
                                  </p:childTnLst>
                                </p:cTn>
                              </p:par>
                              <p:par>
                                <p:cTn id="211" presetID="13" presetClass="exit" presetSubtype="32" fill="hold" grpId="4" nodeType="withEffect">
                                  <p:stCondLst>
                                    <p:cond delay="0"/>
                                  </p:stCondLst>
                                  <p:childTnLst>
                                    <p:animEffect transition="out" filter="plus(out)">
                                      <p:cBhvr>
                                        <p:cTn id="212" dur="3000"/>
                                        <p:tgtEl>
                                          <p:spTgt spid="9"/>
                                        </p:tgtEl>
                                      </p:cBhvr>
                                    </p:animEffect>
                                    <p:set>
                                      <p:cBhvr>
                                        <p:cTn id="213" dur="1" fill="hold">
                                          <p:stCondLst>
                                            <p:cond delay="2999"/>
                                          </p:stCondLst>
                                        </p:cTn>
                                        <p:tgtEl>
                                          <p:spTgt spid="9"/>
                                        </p:tgtEl>
                                        <p:attrNameLst>
                                          <p:attrName>style.visibility</p:attrName>
                                        </p:attrNameLst>
                                      </p:cBhvr>
                                      <p:to>
                                        <p:strVal val="hidden"/>
                                      </p:to>
                                    </p:set>
                                  </p:childTnLst>
                                </p:cTn>
                              </p:par>
                              <p:par>
                                <p:cTn id="214" presetID="13" presetClass="exit" presetSubtype="32" fill="hold" grpId="4" nodeType="withEffect">
                                  <p:stCondLst>
                                    <p:cond delay="0"/>
                                  </p:stCondLst>
                                  <p:childTnLst>
                                    <p:animEffect transition="out" filter="plus(out)">
                                      <p:cBhvr>
                                        <p:cTn id="215" dur="3000"/>
                                        <p:tgtEl>
                                          <p:spTgt spid="11"/>
                                        </p:tgtEl>
                                      </p:cBhvr>
                                    </p:animEffect>
                                    <p:set>
                                      <p:cBhvr>
                                        <p:cTn id="216" dur="1" fill="hold">
                                          <p:stCondLst>
                                            <p:cond delay="2999"/>
                                          </p:stCondLst>
                                        </p:cTn>
                                        <p:tgtEl>
                                          <p:spTgt spid="11"/>
                                        </p:tgtEl>
                                        <p:attrNameLst>
                                          <p:attrName>style.visibility</p:attrName>
                                        </p:attrNameLst>
                                      </p:cBhvr>
                                      <p:to>
                                        <p:strVal val="hidden"/>
                                      </p:to>
                                    </p:set>
                                  </p:childTnLst>
                                </p:cTn>
                              </p:par>
                              <p:par>
                                <p:cTn id="217" presetID="13" presetClass="exit" presetSubtype="32" fill="hold" grpId="4" nodeType="withEffect">
                                  <p:stCondLst>
                                    <p:cond delay="0"/>
                                  </p:stCondLst>
                                  <p:childTnLst>
                                    <p:animEffect transition="out" filter="plus(out)">
                                      <p:cBhvr>
                                        <p:cTn id="218" dur="3000"/>
                                        <p:tgtEl>
                                          <p:spTgt spid="13"/>
                                        </p:tgtEl>
                                      </p:cBhvr>
                                    </p:animEffect>
                                    <p:set>
                                      <p:cBhvr>
                                        <p:cTn id="219" dur="1" fill="hold">
                                          <p:stCondLst>
                                            <p:cond delay="2999"/>
                                          </p:stCondLst>
                                        </p:cTn>
                                        <p:tgtEl>
                                          <p:spTgt spid="13"/>
                                        </p:tgtEl>
                                        <p:attrNameLst>
                                          <p:attrName>style.visibility</p:attrName>
                                        </p:attrNameLst>
                                      </p:cBhvr>
                                      <p:to>
                                        <p:strVal val="hidden"/>
                                      </p:to>
                                    </p:set>
                                  </p:childTnLst>
                                </p:cTn>
                              </p:par>
                              <p:par>
                                <p:cTn id="220" presetID="13" presetClass="exit" presetSubtype="32" fill="hold" grpId="4" nodeType="withEffect">
                                  <p:stCondLst>
                                    <p:cond delay="0"/>
                                  </p:stCondLst>
                                  <p:childTnLst>
                                    <p:animEffect transition="out" filter="plus(out)">
                                      <p:cBhvr>
                                        <p:cTn id="221" dur="3000"/>
                                        <p:tgtEl>
                                          <p:spTgt spid="15"/>
                                        </p:tgtEl>
                                      </p:cBhvr>
                                    </p:animEffect>
                                    <p:set>
                                      <p:cBhvr>
                                        <p:cTn id="222" dur="1" fill="hold">
                                          <p:stCondLst>
                                            <p:cond delay="2999"/>
                                          </p:stCondLst>
                                        </p:cTn>
                                        <p:tgtEl>
                                          <p:spTgt spid="15"/>
                                        </p:tgtEl>
                                        <p:attrNameLst>
                                          <p:attrName>style.visibility</p:attrName>
                                        </p:attrNameLst>
                                      </p:cBhvr>
                                      <p:to>
                                        <p:strVal val="hidden"/>
                                      </p:to>
                                    </p:set>
                                  </p:childTnLst>
                                </p:cTn>
                              </p:par>
                              <p:par>
                                <p:cTn id="223" presetID="13" presetClass="exit" presetSubtype="32" fill="hold" grpId="4" nodeType="withEffect">
                                  <p:stCondLst>
                                    <p:cond delay="0"/>
                                  </p:stCondLst>
                                  <p:childTnLst>
                                    <p:animEffect transition="out" filter="plus(out)">
                                      <p:cBhvr>
                                        <p:cTn id="224" dur="3000"/>
                                        <p:tgtEl>
                                          <p:spTgt spid="17"/>
                                        </p:tgtEl>
                                      </p:cBhvr>
                                    </p:animEffect>
                                    <p:set>
                                      <p:cBhvr>
                                        <p:cTn id="225" dur="1" fill="hold">
                                          <p:stCondLst>
                                            <p:cond delay="2999"/>
                                          </p:stCondLst>
                                        </p:cTn>
                                        <p:tgtEl>
                                          <p:spTgt spid="17"/>
                                        </p:tgtEl>
                                        <p:attrNameLst>
                                          <p:attrName>style.visibility</p:attrName>
                                        </p:attrNameLst>
                                      </p:cBhvr>
                                      <p:to>
                                        <p:strVal val="hidden"/>
                                      </p:to>
                                    </p:set>
                                  </p:childTnLst>
                                </p:cTn>
                              </p:par>
                              <p:par>
                                <p:cTn id="226" presetID="13" presetClass="exit" presetSubtype="32" fill="hold" grpId="4" nodeType="withEffect">
                                  <p:stCondLst>
                                    <p:cond delay="0"/>
                                  </p:stCondLst>
                                  <p:childTnLst>
                                    <p:animEffect transition="out" filter="plus(out)">
                                      <p:cBhvr>
                                        <p:cTn id="227" dur="3000"/>
                                        <p:tgtEl>
                                          <p:spTgt spid="6"/>
                                        </p:tgtEl>
                                      </p:cBhvr>
                                    </p:animEffect>
                                    <p:set>
                                      <p:cBhvr>
                                        <p:cTn id="228" dur="1" fill="hold">
                                          <p:stCondLst>
                                            <p:cond delay="2999"/>
                                          </p:stCondLst>
                                        </p:cTn>
                                        <p:tgtEl>
                                          <p:spTgt spid="6"/>
                                        </p:tgtEl>
                                        <p:attrNameLst>
                                          <p:attrName>style.visibility</p:attrName>
                                        </p:attrNameLst>
                                      </p:cBhvr>
                                      <p:to>
                                        <p:strVal val="hidden"/>
                                      </p:to>
                                    </p:set>
                                  </p:childTnLst>
                                </p:cTn>
                              </p:par>
                              <p:par>
                                <p:cTn id="229" presetID="13" presetClass="exit" presetSubtype="32" fill="hold" grpId="4" nodeType="withEffect">
                                  <p:stCondLst>
                                    <p:cond delay="0"/>
                                  </p:stCondLst>
                                  <p:childTnLst>
                                    <p:animEffect transition="out" filter="plus(out)">
                                      <p:cBhvr>
                                        <p:cTn id="230" dur="3000"/>
                                        <p:tgtEl>
                                          <p:spTgt spid="8"/>
                                        </p:tgtEl>
                                      </p:cBhvr>
                                    </p:animEffect>
                                    <p:set>
                                      <p:cBhvr>
                                        <p:cTn id="231" dur="1" fill="hold">
                                          <p:stCondLst>
                                            <p:cond delay="2999"/>
                                          </p:stCondLst>
                                        </p:cTn>
                                        <p:tgtEl>
                                          <p:spTgt spid="8"/>
                                        </p:tgtEl>
                                        <p:attrNameLst>
                                          <p:attrName>style.visibility</p:attrName>
                                        </p:attrNameLst>
                                      </p:cBhvr>
                                      <p:to>
                                        <p:strVal val="hidden"/>
                                      </p:to>
                                    </p:set>
                                  </p:childTnLst>
                                </p:cTn>
                              </p:par>
                              <p:par>
                                <p:cTn id="232" presetID="13" presetClass="exit" presetSubtype="32" fill="hold" grpId="4" nodeType="withEffect">
                                  <p:stCondLst>
                                    <p:cond delay="0"/>
                                  </p:stCondLst>
                                  <p:childTnLst>
                                    <p:animEffect transition="out" filter="plus(out)">
                                      <p:cBhvr>
                                        <p:cTn id="233" dur="3000"/>
                                        <p:tgtEl>
                                          <p:spTgt spid="10"/>
                                        </p:tgtEl>
                                      </p:cBhvr>
                                    </p:animEffect>
                                    <p:set>
                                      <p:cBhvr>
                                        <p:cTn id="234" dur="1" fill="hold">
                                          <p:stCondLst>
                                            <p:cond delay="2999"/>
                                          </p:stCondLst>
                                        </p:cTn>
                                        <p:tgtEl>
                                          <p:spTgt spid="10"/>
                                        </p:tgtEl>
                                        <p:attrNameLst>
                                          <p:attrName>style.visibility</p:attrName>
                                        </p:attrNameLst>
                                      </p:cBhvr>
                                      <p:to>
                                        <p:strVal val="hidden"/>
                                      </p:to>
                                    </p:set>
                                  </p:childTnLst>
                                </p:cTn>
                              </p:par>
                              <p:par>
                                <p:cTn id="235" presetID="13" presetClass="exit" presetSubtype="32" fill="hold" grpId="4" nodeType="withEffect">
                                  <p:stCondLst>
                                    <p:cond delay="0"/>
                                  </p:stCondLst>
                                  <p:childTnLst>
                                    <p:animEffect transition="out" filter="plus(out)">
                                      <p:cBhvr>
                                        <p:cTn id="236" dur="3000"/>
                                        <p:tgtEl>
                                          <p:spTgt spid="12"/>
                                        </p:tgtEl>
                                      </p:cBhvr>
                                    </p:animEffect>
                                    <p:set>
                                      <p:cBhvr>
                                        <p:cTn id="237" dur="1" fill="hold">
                                          <p:stCondLst>
                                            <p:cond delay="2999"/>
                                          </p:stCondLst>
                                        </p:cTn>
                                        <p:tgtEl>
                                          <p:spTgt spid="12"/>
                                        </p:tgtEl>
                                        <p:attrNameLst>
                                          <p:attrName>style.visibility</p:attrName>
                                        </p:attrNameLst>
                                      </p:cBhvr>
                                      <p:to>
                                        <p:strVal val="hidden"/>
                                      </p:to>
                                    </p:set>
                                  </p:childTnLst>
                                </p:cTn>
                              </p:par>
                              <p:par>
                                <p:cTn id="238" presetID="13" presetClass="exit" presetSubtype="32" fill="hold" grpId="4" nodeType="withEffect">
                                  <p:stCondLst>
                                    <p:cond delay="0"/>
                                  </p:stCondLst>
                                  <p:childTnLst>
                                    <p:animEffect transition="out" filter="plus(out)">
                                      <p:cBhvr>
                                        <p:cTn id="239" dur="3000"/>
                                        <p:tgtEl>
                                          <p:spTgt spid="14"/>
                                        </p:tgtEl>
                                      </p:cBhvr>
                                    </p:animEffect>
                                    <p:set>
                                      <p:cBhvr>
                                        <p:cTn id="240" dur="1" fill="hold">
                                          <p:stCondLst>
                                            <p:cond delay="2999"/>
                                          </p:stCondLst>
                                        </p:cTn>
                                        <p:tgtEl>
                                          <p:spTgt spid="14"/>
                                        </p:tgtEl>
                                        <p:attrNameLst>
                                          <p:attrName>style.visibility</p:attrName>
                                        </p:attrNameLst>
                                      </p:cBhvr>
                                      <p:to>
                                        <p:strVal val="hidden"/>
                                      </p:to>
                                    </p:set>
                                  </p:childTnLst>
                                </p:cTn>
                              </p:par>
                              <p:par>
                                <p:cTn id="241" presetID="13" presetClass="exit" presetSubtype="32" fill="hold" grpId="4" nodeType="withEffect">
                                  <p:stCondLst>
                                    <p:cond delay="0"/>
                                  </p:stCondLst>
                                  <p:childTnLst>
                                    <p:animEffect transition="out" filter="plus(out)">
                                      <p:cBhvr>
                                        <p:cTn id="242" dur="3000"/>
                                        <p:tgtEl>
                                          <p:spTgt spid="16"/>
                                        </p:tgtEl>
                                      </p:cBhvr>
                                    </p:animEffect>
                                    <p:set>
                                      <p:cBhvr>
                                        <p:cTn id="243" dur="1" fill="hold">
                                          <p:stCondLst>
                                            <p:cond delay="2999"/>
                                          </p:stCondLst>
                                        </p:cTn>
                                        <p:tgtEl>
                                          <p:spTgt spid="16"/>
                                        </p:tgtEl>
                                        <p:attrNameLst>
                                          <p:attrName>style.visibility</p:attrName>
                                        </p:attrNameLst>
                                      </p:cBhvr>
                                      <p:to>
                                        <p:strVal val="hidden"/>
                                      </p:to>
                                    </p:set>
                                  </p:childTnLst>
                                </p:cTn>
                              </p:par>
                              <p:par>
                                <p:cTn id="244" presetID="13" presetClass="exit" presetSubtype="32" fill="hold" grpId="4" nodeType="withEffect">
                                  <p:stCondLst>
                                    <p:cond delay="0"/>
                                  </p:stCondLst>
                                  <p:childTnLst>
                                    <p:animEffect transition="out" filter="plus(out)">
                                      <p:cBhvr>
                                        <p:cTn id="245" dur="3000"/>
                                        <p:tgtEl>
                                          <p:spTgt spid="18"/>
                                        </p:tgtEl>
                                      </p:cBhvr>
                                    </p:animEffect>
                                    <p:set>
                                      <p:cBhvr>
                                        <p:cTn id="246" dur="1" fill="hold">
                                          <p:stCondLst>
                                            <p:cond delay="2999"/>
                                          </p:stCondLst>
                                        </p:cTn>
                                        <p:tgtEl>
                                          <p:spTgt spid="18"/>
                                        </p:tgtEl>
                                        <p:attrNameLst>
                                          <p:attrName>style.visibility</p:attrName>
                                        </p:attrNameLst>
                                      </p:cBhvr>
                                      <p:to>
                                        <p:strVal val="hidden"/>
                                      </p:to>
                                    </p:set>
                                  </p:childTnLst>
                                </p:cTn>
                              </p:par>
                              <p:par>
                                <p:cTn id="247" presetID="17" presetClass="entr" presetSubtype="10" fill="hold" nodeType="withEffect">
                                  <p:stCondLst>
                                    <p:cond delay="0"/>
                                  </p:stCondLst>
                                  <p:childTnLst>
                                    <p:set>
                                      <p:cBhvr>
                                        <p:cTn id="248" dur="1" fill="hold">
                                          <p:stCondLst>
                                            <p:cond delay="0"/>
                                          </p:stCondLst>
                                        </p:cTn>
                                        <p:tgtEl>
                                          <p:spTgt spid="4"/>
                                        </p:tgtEl>
                                        <p:attrNameLst>
                                          <p:attrName>style.visibility</p:attrName>
                                        </p:attrNameLst>
                                      </p:cBhvr>
                                      <p:to>
                                        <p:strVal val="visible"/>
                                      </p:to>
                                    </p:set>
                                    <p:anim calcmode="lin" valueType="num">
                                      <p:cBhvr>
                                        <p:cTn id="249" dur="3000" fill="hold"/>
                                        <p:tgtEl>
                                          <p:spTgt spid="4"/>
                                        </p:tgtEl>
                                        <p:attrNameLst>
                                          <p:attrName>ppt_w</p:attrName>
                                        </p:attrNameLst>
                                      </p:cBhvr>
                                      <p:tavLst>
                                        <p:tav tm="0">
                                          <p:val>
                                            <p:fltVal val="0"/>
                                          </p:val>
                                        </p:tav>
                                        <p:tav tm="100000">
                                          <p:val>
                                            <p:strVal val="#ppt_w"/>
                                          </p:val>
                                        </p:tav>
                                      </p:tavLst>
                                    </p:anim>
                                    <p:anim calcmode="lin" valueType="num">
                                      <p:cBhvr>
                                        <p:cTn id="250" dur="3000" fill="hold"/>
                                        <p:tgtEl>
                                          <p:spTgt spid="4"/>
                                        </p:tgtEl>
                                        <p:attrNameLst>
                                          <p:attrName>ppt_h</p:attrName>
                                        </p:attrNameLst>
                                      </p:cBhvr>
                                      <p:tavLst>
                                        <p:tav tm="0">
                                          <p:val>
                                            <p:strVal val="#ppt_h"/>
                                          </p:val>
                                        </p:tav>
                                        <p:tav tm="100000">
                                          <p:val>
                                            <p:strVal val="#ppt_h"/>
                                          </p:val>
                                        </p:tav>
                                      </p:tavLst>
                                    </p:anim>
                                  </p:childTnLst>
                                </p:cTn>
                              </p:par>
                              <p:par>
                                <p:cTn id="251" presetID="16" presetClass="entr" presetSubtype="37" fill="hold" nodeType="withEffect">
                                  <p:stCondLst>
                                    <p:cond delay="0"/>
                                  </p:stCondLst>
                                  <p:childTnLst>
                                    <p:set>
                                      <p:cBhvr>
                                        <p:cTn id="252" dur="1" fill="hold">
                                          <p:stCondLst>
                                            <p:cond delay="0"/>
                                          </p:stCondLst>
                                        </p:cTn>
                                        <p:tgtEl>
                                          <p:spTgt spid="4"/>
                                        </p:tgtEl>
                                        <p:attrNameLst>
                                          <p:attrName>style.visibility</p:attrName>
                                        </p:attrNameLst>
                                      </p:cBhvr>
                                      <p:to>
                                        <p:strVal val="visible"/>
                                      </p:to>
                                    </p:set>
                                    <p:animEffect transition="in" filter="barn(outVertical)">
                                      <p:cBhvr>
                                        <p:cTn id="25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2">
              <a:lumMod val="50000"/>
            </a:schemeClr>
          </a:solidFill>
        </p:spPr>
        <p:txBody>
          <a:bodyPr/>
          <a:lstStyle/>
          <a:p>
            <a:endParaRPr lang="es-ES" dirty="0"/>
          </a:p>
        </p:txBody>
      </p:sp>
      <p:pic>
        <p:nvPicPr>
          <p:cNvPr id="4" name="3 Imagen" descr="22868_rrrrrrrrrrrrrrrrrrrrrrrr.jpg"/>
          <p:cNvPicPr>
            <a:picLocks noChangeAspect="1"/>
          </p:cNvPicPr>
          <p:nvPr/>
        </p:nvPicPr>
        <p:blipFill>
          <a:blip r:embed="rId2"/>
          <a:stretch>
            <a:fillRect/>
          </a:stretch>
        </p:blipFill>
        <p:spPr>
          <a:xfrm>
            <a:off x="0" y="13368"/>
            <a:ext cx="9144000" cy="6844632"/>
          </a:xfrm>
          <a:prstGeom prst="rect">
            <a:avLst/>
          </a:prstGeom>
        </p:spPr>
      </p:pic>
      <p:sp>
        <p:nvSpPr>
          <p:cNvPr id="5" name="4 Luna"/>
          <p:cNvSpPr/>
          <p:nvPr/>
        </p:nvSpPr>
        <p:spPr>
          <a:xfrm>
            <a:off x="6643702" y="1214422"/>
            <a:ext cx="2500298" cy="4572032"/>
          </a:xfrm>
          <a:prstGeom prst="moon">
            <a:avLst>
              <a:gd name="adj" fmla="val 15353"/>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0800000">
            <a:off x="0" y="1285860"/>
            <a:ext cx="2500298" cy="4572032"/>
          </a:xfrm>
          <a:prstGeom prst="moon">
            <a:avLst>
              <a:gd name="adj" fmla="val 15353"/>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642974" y="1285860"/>
            <a:ext cx="2500298" cy="4572032"/>
          </a:xfrm>
          <a:prstGeom prst="moon">
            <a:avLst>
              <a:gd name="adj" fmla="val 15353"/>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143768" y="1214422"/>
            <a:ext cx="2500298" cy="4572032"/>
          </a:xfrm>
          <a:prstGeom prst="moon">
            <a:avLst>
              <a:gd name="adj" fmla="val 15353"/>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1250149" y="1285860"/>
            <a:ext cx="2500298" cy="4572032"/>
          </a:xfrm>
          <a:prstGeom prst="moon">
            <a:avLst>
              <a:gd name="adj" fmla="val 15353"/>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7786710" y="1214422"/>
            <a:ext cx="2607439" cy="4572032"/>
          </a:xfrm>
          <a:prstGeom prst="moon">
            <a:avLst>
              <a:gd name="adj" fmla="val 13508"/>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0800000">
            <a:off x="642910" y="1285860"/>
            <a:ext cx="2500298" cy="4572032"/>
          </a:xfrm>
          <a:prstGeom prst="moon">
            <a:avLst>
              <a:gd name="adj" fmla="val 15353"/>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072198" y="1214422"/>
            <a:ext cx="2500298" cy="4572032"/>
          </a:xfrm>
          <a:prstGeom prst="moon">
            <a:avLst>
              <a:gd name="adj" fmla="val 15353"/>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0800000">
            <a:off x="1285852" y="1285860"/>
            <a:ext cx="2500298" cy="4572032"/>
          </a:xfrm>
          <a:prstGeom prst="moon">
            <a:avLst>
              <a:gd name="adj" fmla="val 15353"/>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429256" y="1214422"/>
            <a:ext cx="2500298" cy="4572032"/>
          </a:xfrm>
          <a:prstGeom prst="moon">
            <a:avLst>
              <a:gd name="adj" fmla="val 15353"/>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0800000">
            <a:off x="1928794" y="1285860"/>
            <a:ext cx="2500298" cy="4572032"/>
          </a:xfrm>
          <a:prstGeom prst="moon">
            <a:avLst>
              <a:gd name="adj" fmla="val 15353"/>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4857752" y="1214422"/>
            <a:ext cx="2500298" cy="4572032"/>
          </a:xfrm>
          <a:prstGeom prst="moon">
            <a:avLst>
              <a:gd name="adj" fmla="val 15353"/>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214478" y="0"/>
            <a:ext cx="11644394"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30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3000"/>
                                        <p:tgtEl>
                                          <p:spTgt spid="1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3000"/>
                                        <p:tgtEl>
                                          <p:spTgt spid="13"/>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linds(horizontal)">
                                      <p:cBhvr>
                                        <p:cTn id="25" dur="3000"/>
                                        <p:tgtEl>
                                          <p:spTgt spid="15"/>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linds(horizontal)">
                                      <p:cBhvr>
                                        <p:cTn id="28" dur="3000"/>
                                        <p:tgtEl>
                                          <p:spTgt spid="5"/>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linds(horizontal)">
                                      <p:cBhvr>
                                        <p:cTn id="31" dur="3000"/>
                                        <p:tgtEl>
                                          <p:spTgt spid="8"/>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linds(horizontal)">
                                      <p:cBhvr>
                                        <p:cTn id="34" dur="3000"/>
                                        <p:tgtEl>
                                          <p:spTgt spid="12"/>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horizontal)">
                                      <p:cBhvr>
                                        <p:cTn id="40" dur="3000"/>
                                        <p:tgtEl>
                                          <p:spTgt spid="16"/>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linds(horizontal)">
                                      <p:cBhvr>
                                        <p:cTn id="43" dur="3000"/>
                                        <p:tgtEl>
                                          <p:spTgt spid="10"/>
                                        </p:tgtEl>
                                      </p:cBhvr>
                                    </p:animEffect>
                                  </p:childTnLst>
                                </p:cTn>
                              </p:par>
                              <p:par>
                                <p:cTn id="44" presetID="2" presetClass="entr" presetSubtype="2"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1+#ppt_w/2"/>
                                          </p:val>
                                        </p:tav>
                                        <p:tav tm="100000">
                                          <p:val>
                                            <p:strVal val="#ppt_x"/>
                                          </p:val>
                                        </p:tav>
                                      </p:tavLst>
                                    </p:anim>
                                    <p:anim calcmode="lin" valueType="num">
                                      <p:cBhvr additive="base">
                                        <p:cTn id="47" dur="3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1+#ppt_w/2"/>
                                          </p:val>
                                        </p:tav>
                                        <p:tav tm="100000">
                                          <p:val>
                                            <p:strVal val="#ppt_x"/>
                                          </p:val>
                                        </p:tav>
                                      </p:tavLst>
                                    </p:anim>
                                    <p:anim calcmode="lin" valueType="num">
                                      <p:cBhvr additive="base">
                                        <p:cTn id="51" dur="3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1+#ppt_w/2"/>
                                          </p:val>
                                        </p:tav>
                                        <p:tav tm="100000">
                                          <p:val>
                                            <p:strVal val="#ppt_x"/>
                                          </p:val>
                                        </p:tav>
                                      </p:tavLst>
                                    </p:anim>
                                    <p:anim calcmode="lin" valueType="num">
                                      <p:cBhvr additive="base">
                                        <p:cTn id="55" dur="3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2"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1+#ppt_w/2"/>
                                          </p:val>
                                        </p:tav>
                                        <p:tav tm="100000">
                                          <p:val>
                                            <p:strVal val="#ppt_x"/>
                                          </p:val>
                                        </p:tav>
                                      </p:tavLst>
                                    </p:anim>
                                    <p:anim calcmode="lin" valueType="num">
                                      <p:cBhvr additive="base">
                                        <p:cTn id="59" dur="3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2"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1+#ppt_w/2"/>
                                          </p:val>
                                        </p:tav>
                                        <p:tav tm="100000">
                                          <p:val>
                                            <p:strVal val="#ppt_x"/>
                                          </p:val>
                                        </p:tav>
                                      </p:tavLst>
                                    </p:anim>
                                    <p:anim calcmode="lin" valueType="num">
                                      <p:cBhvr additive="base">
                                        <p:cTn id="63" dur="3000" fill="hold"/>
                                        <p:tgtEl>
                                          <p:spTgt spid="13"/>
                                        </p:tgtEl>
                                        <p:attrNameLst>
                                          <p:attrName>ppt_y</p:attrName>
                                        </p:attrNameLst>
                                      </p:cBhvr>
                                      <p:tavLst>
                                        <p:tav tm="0">
                                          <p:val>
                                            <p:strVal val="#ppt_y"/>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1+#ppt_w/2"/>
                                          </p:val>
                                        </p:tav>
                                        <p:tav tm="100000">
                                          <p:val>
                                            <p:strVal val="#ppt_x"/>
                                          </p:val>
                                        </p:tav>
                                      </p:tavLst>
                                    </p:anim>
                                    <p:anim calcmode="lin" valueType="num">
                                      <p:cBhvr additive="base">
                                        <p:cTn id="67" dur="3000" fill="hold"/>
                                        <p:tgtEl>
                                          <p:spTgt spid="15"/>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3000" fill="hold"/>
                                        <p:tgtEl>
                                          <p:spTgt spid="5"/>
                                        </p:tgtEl>
                                        <p:attrNameLst>
                                          <p:attrName>ppt_x</p:attrName>
                                        </p:attrNameLst>
                                      </p:cBhvr>
                                      <p:tavLst>
                                        <p:tav tm="0">
                                          <p:val>
                                            <p:strVal val="0-#ppt_w/2"/>
                                          </p:val>
                                        </p:tav>
                                        <p:tav tm="100000">
                                          <p:val>
                                            <p:strVal val="#ppt_x"/>
                                          </p:val>
                                        </p:tav>
                                      </p:tavLst>
                                    </p:anim>
                                    <p:anim calcmode="lin" valueType="num">
                                      <p:cBhvr additive="base">
                                        <p:cTn id="71" dur="3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8"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additive="base">
                                        <p:cTn id="74" dur="3000" fill="hold"/>
                                        <p:tgtEl>
                                          <p:spTgt spid="8"/>
                                        </p:tgtEl>
                                        <p:attrNameLst>
                                          <p:attrName>ppt_x</p:attrName>
                                        </p:attrNameLst>
                                      </p:cBhvr>
                                      <p:tavLst>
                                        <p:tav tm="0">
                                          <p:val>
                                            <p:strVal val="0-#ppt_w/2"/>
                                          </p:val>
                                        </p:tav>
                                        <p:tav tm="100000">
                                          <p:val>
                                            <p:strVal val="#ppt_x"/>
                                          </p:val>
                                        </p:tav>
                                      </p:tavLst>
                                    </p:anim>
                                    <p:anim calcmode="lin" valueType="num">
                                      <p:cBhvr additive="base">
                                        <p:cTn id="75" dur="3000" fill="hold"/>
                                        <p:tgtEl>
                                          <p:spTgt spid="8"/>
                                        </p:tgtEl>
                                        <p:attrNameLst>
                                          <p:attrName>ppt_y</p:attrName>
                                        </p:attrNameLst>
                                      </p:cBhvr>
                                      <p:tavLst>
                                        <p:tav tm="0">
                                          <p:val>
                                            <p:strVal val="#ppt_y"/>
                                          </p:val>
                                        </p:tav>
                                        <p:tav tm="100000">
                                          <p:val>
                                            <p:strVal val="#ppt_y"/>
                                          </p:val>
                                        </p:tav>
                                      </p:tavLst>
                                    </p:anim>
                                  </p:childTnLst>
                                </p:cTn>
                              </p:par>
                              <p:par>
                                <p:cTn id="76" presetID="2" presetClass="entr" presetSubtype="8"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additive="base">
                                        <p:cTn id="78" dur="3000" fill="hold"/>
                                        <p:tgtEl>
                                          <p:spTgt spid="10"/>
                                        </p:tgtEl>
                                        <p:attrNameLst>
                                          <p:attrName>ppt_x</p:attrName>
                                        </p:attrNameLst>
                                      </p:cBhvr>
                                      <p:tavLst>
                                        <p:tav tm="0">
                                          <p:val>
                                            <p:strVal val="0-#ppt_w/2"/>
                                          </p:val>
                                        </p:tav>
                                        <p:tav tm="100000">
                                          <p:val>
                                            <p:strVal val="#ppt_x"/>
                                          </p:val>
                                        </p:tav>
                                      </p:tavLst>
                                    </p:anim>
                                    <p:anim calcmode="lin" valueType="num">
                                      <p:cBhvr additive="base">
                                        <p:cTn id="79" dur="3000" fill="hold"/>
                                        <p:tgtEl>
                                          <p:spTgt spid="10"/>
                                        </p:tgtEl>
                                        <p:attrNameLst>
                                          <p:attrName>ppt_y</p:attrName>
                                        </p:attrNameLst>
                                      </p:cBhvr>
                                      <p:tavLst>
                                        <p:tav tm="0">
                                          <p:val>
                                            <p:strVal val="#ppt_y"/>
                                          </p:val>
                                        </p:tav>
                                        <p:tav tm="100000">
                                          <p:val>
                                            <p:strVal val="#ppt_y"/>
                                          </p:val>
                                        </p:tav>
                                      </p:tavLst>
                                    </p:anim>
                                  </p:childTnLst>
                                </p:cTn>
                              </p:par>
                              <p:par>
                                <p:cTn id="80" presetID="2" presetClass="entr" presetSubtype="8"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3000" fill="hold"/>
                                        <p:tgtEl>
                                          <p:spTgt spid="12"/>
                                        </p:tgtEl>
                                        <p:attrNameLst>
                                          <p:attrName>ppt_x</p:attrName>
                                        </p:attrNameLst>
                                      </p:cBhvr>
                                      <p:tavLst>
                                        <p:tav tm="0">
                                          <p:val>
                                            <p:strVal val="0-#ppt_w/2"/>
                                          </p:val>
                                        </p:tav>
                                        <p:tav tm="100000">
                                          <p:val>
                                            <p:strVal val="#ppt_x"/>
                                          </p:val>
                                        </p:tav>
                                      </p:tavLst>
                                    </p:anim>
                                    <p:anim calcmode="lin" valueType="num">
                                      <p:cBhvr additive="base">
                                        <p:cTn id="83" dur="3000" fill="hold"/>
                                        <p:tgtEl>
                                          <p:spTgt spid="12"/>
                                        </p:tgtEl>
                                        <p:attrNameLst>
                                          <p:attrName>ppt_y</p:attrName>
                                        </p:attrNameLst>
                                      </p:cBhvr>
                                      <p:tavLst>
                                        <p:tav tm="0">
                                          <p:val>
                                            <p:strVal val="#ppt_y"/>
                                          </p:val>
                                        </p:tav>
                                        <p:tav tm="100000">
                                          <p:val>
                                            <p:strVal val="#ppt_y"/>
                                          </p:val>
                                        </p:tav>
                                      </p:tavLst>
                                    </p:anim>
                                  </p:childTnLst>
                                </p:cTn>
                              </p:par>
                              <p:par>
                                <p:cTn id="84" presetID="2" presetClass="entr" presetSubtype="8"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3000" fill="hold"/>
                                        <p:tgtEl>
                                          <p:spTgt spid="14"/>
                                        </p:tgtEl>
                                        <p:attrNameLst>
                                          <p:attrName>ppt_x</p:attrName>
                                        </p:attrNameLst>
                                      </p:cBhvr>
                                      <p:tavLst>
                                        <p:tav tm="0">
                                          <p:val>
                                            <p:strVal val="0-#ppt_w/2"/>
                                          </p:val>
                                        </p:tav>
                                        <p:tav tm="100000">
                                          <p:val>
                                            <p:strVal val="#ppt_x"/>
                                          </p:val>
                                        </p:tav>
                                      </p:tavLst>
                                    </p:anim>
                                    <p:anim calcmode="lin" valueType="num">
                                      <p:cBhvr additive="base">
                                        <p:cTn id="87" dur="3000" fill="hold"/>
                                        <p:tgtEl>
                                          <p:spTgt spid="14"/>
                                        </p:tgtEl>
                                        <p:attrNameLst>
                                          <p:attrName>ppt_y</p:attrName>
                                        </p:attrNameLst>
                                      </p:cBhvr>
                                      <p:tavLst>
                                        <p:tav tm="0">
                                          <p:val>
                                            <p:strVal val="#ppt_y"/>
                                          </p:val>
                                        </p:tav>
                                        <p:tav tm="100000">
                                          <p:val>
                                            <p:strVal val="#ppt_y"/>
                                          </p:val>
                                        </p:tav>
                                      </p:tavLst>
                                    </p:anim>
                                  </p:childTnLst>
                                </p:cTn>
                              </p:par>
                              <p:par>
                                <p:cTn id="88" presetID="2" presetClass="entr" presetSubtype="8"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0-#ppt_w/2"/>
                                          </p:val>
                                        </p:tav>
                                        <p:tav tm="100000">
                                          <p:val>
                                            <p:strVal val="#ppt_x"/>
                                          </p:val>
                                        </p:tav>
                                      </p:tavLst>
                                    </p:anim>
                                    <p:anim calcmode="lin" valueType="num">
                                      <p:cBhvr additive="base">
                                        <p:cTn id="91" dur="3000" fill="hold"/>
                                        <p:tgtEl>
                                          <p:spTgt spid="16"/>
                                        </p:tgtEl>
                                        <p:attrNameLst>
                                          <p:attrName>ppt_y</p:attrName>
                                        </p:attrNameLst>
                                      </p:cBhvr>
                                      <p:tavLst>
                                        <p:tav tm="0">
                                          <p:val>
                                            <p:strVal val="#ppt_y"/>
                                          </p:val>
                                        </p:tav>
                                        <p:tav tm="100000">
                                          <p:val>
                                            <p:strVal val="#ppt_y"/>
                                          </p:val>
                                        </p:tav>
                                      </p:tavLst>
                                    </p:anim>
                                  </p:childTnLst>
                                </p:cTn>
                              </p:par>
                              <p:par>
                                <p:cTn id="92" presetID="8" presetClass="emph" presetSubtype="0" fill="hold" grpId="2" nodeType="withEffect">
                                  <p:stCondLst>
                                    <p:cond delay="0"/>
                                  </p:stCondLst>
                                  <p:childTnLst>
                                    <p:animRot by="21600000">
                                      <p:cBhvr>
                                        <p:cTn id="93" dur="3000" fill="hold"/>
                                        <p:tgtEl>
                                          <p:spTgt spid="6"/>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7"/>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9"/>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13"/>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5"/>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5"/>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8"/>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10"/>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12"/>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14"/>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1+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1+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1+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0-ppt_w/2"/>
                                          </p:val>
                                        </p:tav>
                                      </p:tavLst>
                                    </p:anim>
                                    <p:anim calcmode="lin" valueType="num">
                                      <p:cBhvr additive="base">
                                        <p:cTn id="143" dur="3000"/>
                                        <p:tgtEl>
                                          <p:spTgt spid="5"/>
                                        </p:tgtEl>
                                        <p:attrNameLst>
                                          <p:attrName>ppt_y</p:attrName>
                                        </p:attrNameLst>
                                      </p:cBhvr>
                                      <p:tavLst>
                                        <p:tav tm="0">
                                          <p:val>
                                            <p:strVal val="ppt_y"/>
                                          </p:val>
                                        </p:tav>
                                        <p:tav tm="100000">
                                          <p:val>
                                            <p:strVal val="ppt_y"/>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0-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10"/>
                                        </p:tgtEl>
                                        <p:attrNameLst>
                                          <p:attrName>ppt_x</p:attrName>
                                        </p:attrNameLst>
                                      </p:cBhvr>
                                      <p:tavLst>
                                        <p:tav tm="0">
                                          <p:val>
                                            <p:strVal val="ppt_x"/>
                                          </p:val>
                                        </p:tav>
                                        <p:tav tm="100000">
                                          <p:val>
                                            <p:strVal val="0-ppt_w/2"/>
                                          </p:val>
                                        </p:tav>
                                      </p:tavLst>
                                    </p:anim>
                                    <p:anim calcmode="lin" valueType="num">
                                      <p:cBhvr additive="base">
                                        <p:cTn id="151" dur="3000"/>
                                        <p:tgtEl>
                                          <p:spTgt spid="10"/>
                                        </p:tgtEl>
                                        <p:attrNameLst>
                                          <p:attrName>ppt_y</p:attrName>
                                        </p:attrNameLst>
                                      </p:cBhvr>
                                      <p:tavLst>
                                        <p:tav tm="0">
                                          <p:val>
                                            <p:strVal val="ppt_y"/>
                                          </p:val>
                                        </p:tav>
                                        <p:tav tm="100000">
                                          <p:val>
                                            <p:strVal val="ppt_y"/>
                                          </p:val>
                                        </p:tav>
                                      </p:tavLst>
                                    </p:anim>
                                    <p:set>
                                      <p:cBhvr>
                                        <p:cTn id="152" dur="1" fill="hold">
                                          <p:stCondLst>
                                            <p:cond delay="2999"/>
                                          </p:stCondLst>
                                        </p:cTn>
                                        <p:tgtEl>
                                          <p:spTgt spid="10"/>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0-ppt_w/2"/>
                                          </p:val>
                                        </p:tav>
                                      </p:tavLst>
                                    </p:anim>
                                    <p:anim calcmode="lin" valueType="num">
                                      <p:cBhvr additive="base">
                                        <p:cTn id="155" dur="3000"/>
                                        <p:tgtEl>
                                          <p:spTgt spid="12"/>
                                        </p:tgtEl>
                                        <p:attrNameLst>
                                          <p:attrName>ppt_y</p:attrName>
                                        </p:attrNameLst>
                                      </p:cBhvr>
                                      <p:tavLst>
                                        <p:tav tm="0">
                                          <p:val>
                                            <p:strVal val="ppt_y"/>
                                          </p:val>
                                        </p:tav>
                                        <p:tav tm="100000">
                                          <p:val>
                                            <p:strVal val="ppt_y"/>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ppt_y"/>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13" presetClass="exit" presetSubtype="16" fill="hold" grpId="4" nodeType="withEffect">
                                  <p:stCondLst>
                                    <p:cond delay="0"/>
                                  </p:stCondLst>
                                  <p:childTnLst>
                                    <p:animEffect transition="out" filter="plus(in)">
                                      <p:cBhvr>
                                        <p:cTn id="166" dur="3000"/>
                                        <p:tgtEl>
                                          <p:spTgt spid="6"/>
                                        </p:tgtEl>
                                      </p:cBhvr>
                                    </p:animEffect>
                                    <p:set>
                                      <p:cBhvr>
                                        <p:cTn id="167" dur="1" fill="hold">
                                          <p:stCondLst>
                                            <p:cond delay="2999"/>
                                          </p:stCondLst>
                                        </p:cTn>
                                        <p:tgtEl>
                                          <p:spTgt spid="6"/>
                                        </p:tgtEl>
                                        <p:attrNameLst>
                                          <p:attrName>style.visibility</p:attrName>
                                        </p:attrNameLst>
                                      </p:cBhvr>
                                      <p:to>
                                        <p:strVal val="hidden"/>
                                      </p:to>
                                    </p:set>
                                  </p:childTnLst>
                                </p:cTn>
                              </p:par>
                              <p:par>
                                <p:cTn id="168" presetID="13" presetClass="exit" presetSubtype="16" fill="hold" grpId="4" nodeType="withEffect">
                                  <p:stCondLst>
                                    <p:cond delay="0"/>
                                  </p:stCondLst>
                                  <p:childTnLst>
                                    <p:animEffect transition="out" filter="plus(in)">
                                      <p:cBhvr>
                                        <p:cTn id="169" dur="3000"/>
                                        <p:tgtEl>
                                          <p:spTgt spid="7"/>
                                        </p:tgtEl>
                                      </p:cBhvr>
                                    </p:animEffect>
                                    <p:set>
                                      <p:cBhvr>
                                        <p:cTn id="170" dur="1" fill="hold">
                                          <p:stCondLst>
                                            <p:cond delay="2999"/>
                                          </p:stCondLst>
                                        </p:cTn>
                                        <p:tgtEl>
                                          <p:spTgt spid="7"/>
                                        </p:tgtEl>
                                        <p:attrNameLst>
                                          <p:attrName>style.visibility</p:attrName>
                                        </p:attrNameLst>
                                      </p:cBhvr>
                                      <p:to>
                                        <p:strVal val="hidden"/>
                                      </p:to>
                                    </p:set>
                                  </p:childTnLst>
                                </p:cTn>
                              </p:par>
                              <p:par>
                                <p:cTn id="171" presetID="13" presetClass="exit" presetSubtype="16" fill="hold" grpId="4" nodeType="withEffect">
                                  <p:stCondLst>
                                    <p:cond delay="0"/>
                                  </p:stCondLst>
                                  <p:childTnLst>
                                    <p:animEffect transition="out" filter="plus(in)">
                                      <p:cBhvr>
                                        <p:cTn id="172" dur="3000"/>
                                        <p:tgtEl>
                                          <p:spTgt spid="9"/>
                                        </p:tgtEl>
                                      </p:cBhvr>
                                    </p:animEffect>
                                    <p:set>
                                      <p:cBhvr>
                                        <p:cTn id="173" dur="1" fill="hold">
                                          <p:stCondLst>
                                            <p:cond delay="2999"/>
                                          </p:stCondLst>
                                        </p:cTn>
                                        <p:tgtEl>
                                          <p:spTgt spid="9"/>
                                        </p:tgtEl>
                                        <p:attrNameLst>
                                          <p:attrName>style.visibility</p:attrName>
                                        </p:attrNameLst>
                                      </p:cBhvr>
                                      <p:to>
                                        <p:strVal val="hidden"/>
                                      </p:to>
                                    </p:set>
                                  </p:childTnLst>
                                </p:cTn>
                              </p:par>
                              <p:par>
                                <p:cTn id="174" presetID="13" presetClass="exit" presetSubtype="16" fill="hold" grpId="4" nodeType="withEffect">
                                  <p:stCondLst>
                                    <p:cond delay="0"/>
                                  </p:stCondLst>
                                  <p:childTnLst>
                                    <p:animEffect transition="out" filter="plus(in)">
                                      <p:cBhvr>
                                        <p:cTn id="175" dur="3000"/>
                                        <p:tgtEl>
                                          <p:spTgt spid="11"/>
                                        </p:tgtEl>
                                      </p:cBhvr>
                                    </p:animEffect>
                                    <p:set>
                                      <p:cBhvr>
                                        <p:cTn id="176" dur="1" fill="hold">
                                          <p:stCondLst>
                                            <p:cond delay="2999"/>
                                          </p:stCondLst>
                                        </p:cTn>
                                        <p:tgtEl>
                                          <p:spTgt spid="11"/>
                                        </p:tgtEl>
                                        <p:attrNameLst>
                                          <p:attrName>style.visibility</p:attrName>
                                        </p:attrNameLst>
                                      </p:cBhvr>
                                      <p:to>
                                        <p:strVal val="hidden"/>
                                      </p:to>
                                    </p:set>
                                  </p:childTnLst>
                                </p:cTn>
                              </p:par>
                              <p:par>
                                <p:cTn id="177" presetID="13" presetClass="exit" presetSubtype="16" fill="hold" grpId="4" nodeType="withEffect">
                                  <p:stCondLst>
                                    <p:cond delay="0"/>
                                  </p:stCondLst>
                                  <p:childTnLst>
                                    <p:animEffect transition="out" filter="plus(in)">
                                      <p:cBhvr>
                                        <p:cTn id="178" dur="3000"/>
                                        <p:tgtEl>
                                          <p:spTgt spid="13"/>
                                        </p:tgtEl>
                                      </p:cBhvr>
                                    </p:animEffect>
                                    <p:set>
                                      <p:cBhvr>
                                        <p:cTn id="179" dur="1" fill="hold">
                                          <p:stCondLst>
                                            <p:cond delay="2999"/>
                                          </p:stCondLst>
                                        </p:cTn>
                                        <p:tgtEl>
                                          <p:spTgt spid="13"/>
                                        </p:tgtEl>
                                        <p:attrNameLst>
                                          <p:attrName>style.visibility</p:attrName>
                                        </p:attrNameLst>
                                      </p:cBhvr>
                                      <p:to>
                                        <p:strVal val="hidden"/>
                                      </p:to>
                                    </p:set>
                                  </p:childTnLst>
                                </p:cTn>
                              </p:par>
                              <p:par>
                                <p:cTn id="180" presetID="13" presetClass="exit" presetSubtype="16" fill="hold" grpId="4" nodeType="withEffect">
                                  <p:stCondLst>
                                    <p:cond delay="0"/>
                                  </p:stCondLst>
                                  <p:childTnLst>
                                    <p:animEffect transition="out" filter="plus(in)">
                                      <p:cBhvr>
                                        <p:cTn id="181" dur="3000"/>
                                        <p:tgtEl>
                                          <p:spTgt spid="15"/>
                                        </p:tgtEl>
                                      </p:cBhvr>
                                    </p:animEffect>
                                    <p:set>
                                      <p:cBhvr>
                                        <p:cTn id="182" dur="1" fill="hold">
                                          <p:stCondLst>
                                            <p:cond delay="2999"/>
                                          </p:stCondLst>
                                        </p:cTn>
                                        <p:tgtEl>
                                          <p:spTgt spid="15"/>
                                        </p:tgtEl>
                                        <p:attrNameLst>
                                          <p:attrName>style.visibility</p:attrName>
                                        </p:attrNameLst>
                                      </p:cBhvr>
                                      <p:to>
                                        <p:strVal val="hidden"/>
                                      </p:to>
                                    </p:set>
                                  </p:childTnLst>
                                </p:cTn>
                              </p:par>
                              <p:par>
                                <p:cTn id="183" presetID="13" presetClass="exit" presetSubtype="16" fill="hold" grpId="4" nodeType="withEffect">
                                  <p:stCondLst>
                                    <p:cond delay="0"/>
                                  </p:stCondLst>
                                  <p:childTnLst>
                                    <p:animEffect transition="out" filter="plus(in)">
                                      <p:cBhvr>
                                        <p:cTn id="184" dur="3000"/>
                                        <p:tgtEl>
                                          <p:spTgt spid="5"/>
                                        </p:tgtEl>
                                      </p:cBhvr>
                                    </p:animEffect>
                                    <p:set>
                                      <p:cBhvr>
                                        <p:cTn id="185" dur="1" fill="hold">
                                          <p:stCondLst>
                                            <p:cond delay="2999"/>
                                          </p:stCondLst>
                                        </p:cTn>
                                        <p:tgtEl>
                                          <p:spTgt spid="5"/>
                                        </p:tgtEl>
                                        <p:attrNameLst>
                                          <p:attrName>style.visibility</p:attrName>
                                        </p:attrNameLst>
                                      </p:cBhvr>
                                      <p:to>
                                        <p:strVal val="hidden"/>
                                      </p:to>
                                    </p:set>
                                  </p:childTnLst>
                                </p:cTn>
                              </p:par>
                              <p:par>
                                <p:cTn id="186" presetID="13" presetClass="exit" presetSubtype="16" fill="hold" grpId="4" nodeType="withEffect">
                                  <p:stCondLst>
                                    <p:cond delay="0"/>
                                  </p:stCondLst>
                                  <p:childTnLst>
                                    <p:animEffect transition="out" filter="plus(in)">
                                      <p:cBhvr>
                                        <p:cTn id="187" dur="3000"/>
                                        <p:tgtEl>
                                          <p:spTgt spid="8"/>
                                        </p:tgtEl>
                                      </p:cBhvr>
                                    </p:animEffect>
                                    <p:set>
                                      <p:cBhvr>
                                        <p:cTn id="188" dur="1" fill="hold">
                                          <p:stCondLst>
                                            <p:cond delay="2999"/>
                                          </p:stCondLst>
                                        </p:cTn>
                                        <p:tgtEl>
                                          <p:spTgt spid="8"/>
                                        </p:tgtEl>
                                        <p:attrNameLst>
                                          <p:attrName>style.visibility</p:attrName>
                                        </p:attrNameLst>
                                      </p:cBhvr>
                                      <p:to>
                                        <p:strVal val="hidden"/>
                                      </p:to>
                                    </p:set>
                                  </p:childTnLst>
                                </p:cTn>
                              </p:par>
                              <p:par>
                                <p:cTn id="189" presetID="13" presetClass="exit" presetSubtype="16" fill="hold" grpId="4" nodeType="withEffect">
                                  <p:stCondLst>
                                    <p:cond delay="0"/>
                                  </p:stCondLst>
                                  <p:childTnLst>
                                    <p:animEffect transition="out" filter="plus(in)">
                                      <p:cBhvr>
                                        <p:cTn id="190" dur="3000"/>
                                        <p:tgtEl>
                                          <p:spTgt spid="10"/>
                                        </p:tgtEl>
                                      </p:cBhvr>
                                    </p:animEffect>
                                    <p:set>
                                      <p:cBhvr>
                                        <p:cTn id="191" dur="1" fill="hold">
                                          <p:stCondLst>
                                            <p:cond delay="2999"/>
                                          </p:stCondLst>
                                        </p:cTn>
                                        <p:tgtEl>
                                          <p:spTgt spid="10"/>
                                        </p:tgtEl>
                                        <p:attrNameLst>
                                          <p:attrName>style.visibility</p:attrName>
                                        </p:attrNameLst>
                                      </p:cBhvr>
                                      <p:to>
                                        <p:strVal val="hidden"/>
                                      </p:to>
                                    </p:set>
                                  </p:childTnLst>
                                </p:cTn>
                              </p:par>
                              <p:par>
                                <p:cTn id="192" presetID="13" presetClass="exit" presetSubtype="16" fill="hold" grpId="4" nodeType="withEffect">
                                  <p:stCondLst>
                                    <p:cond delay="0"/>
                                  </p:stCondLst>
                                  <p:childTnLst>
                                    <p:animEffect transition="out" filter="plus(in)">
                                      <p:cBhvr>
                                        <p:cTn id="193" dur="3000"/>
                                        <p:tgtEl>
                                          <p:spTgt spid="12"/>
                                        </p:tgtEl>
                                      </p:cBhvr>
                                    </p:animEffect>
                                    <p:set>
                                      <p:cBhvr>
                                        <p:cTn id="194" dur="1" fill="hold">
                                          <p:stCondLst>
                                            <p:cond delay="2999"/>
                                          </p:stCondLst>
                                        </p:cTn>
                                        <p:tgtEl>
                                          <p:spTgt spid="12"/>
                                        </p:tgtEl>
                                        <p:attrNameLst>
                                          <p:attrName>style.visibility</p:attrName>
                                        </p:attrNameLst>
                                      </p:cBhvr>
                                      <p:to>
                                        <p:strVal val="hidden"/>
                                      </p:to>
                                    </p:set>
                                  </p:childTnLst>
                                </p:cTn>
                              </p:par>
                              <p:par>
                                <p:cTn id="195" presetID="13" presetClass="exit" presetSubtype="16" fill="hold" grpId="4" nodeType="withEffect">
                                  <p:stCondLst>
                                    <p:cond delay="0"/>
                                  </p:stCondLst>
                                  <p:childTnLst>
                                    <p:animEffect transition="out" filter="plus(in)">
                                      <p:cBhvr>
                                        <p:cTn id="196" dur="3000"/>
                                        <p:tgtEl>
                                          <p:spTgt spid="14"/>
                                        </p:tgtEl>
                                      </p:cBhvr>
                                    </p:animEffect>
                                    <p:set>
                                      <p:cBhvr>
                                        <p:cTn id="197" dur="1" fill="hold">
                                          <p:stCondLst>
                                            <p:cond delay="2999"/>
                                          </p:stCondLst>
                                        </p:cTn>
                                        <p:tgtEl>
                                          <p:spTgt spid="14"/>
                                        </p:tgtEl>
                                        <p:attrNameLst>
                                          <p:attrName>style.visibility</p:attrName>
                                        </p:attrNameLst>
                                      </p:cBhvr>
                                      <p:to>
                                        <p:strVal val="hidden"/>
                                      </p:to>
                                    </p:set>
                                  </p:childTnLst>
                                </p:cTn>
                              </p:par>
                              <p:par>
                                <p:cTn id="198" presetID="13" presetClass="exit" presetSubtype="16" fill="hold" grpId="4" nodeType="withEffect">
                                  <p:stCondLst>
                                    <p:cond delay="0"/>
                                  </p:stCondLst>
                                  <p:childTnLst>
                                    <p:animEffect transition="out" filter="plus(in)">
                                      <p:cBhvr>
                                        <p:cTn id="199" dur="3000"/>
                                        <p:tgtEl>
                                          <p:spTgt spid="16"/>
                                        </p:tgtEl>
                                      </p:cBhvr>
                                    </p:animEffect>
                                    <p:set>
                                      <p:cBhvr>
                                        <p:cTn id="200" dur="1" fill="hold">
                                          <p:stCondLst>
                                            <p:cond delay="2999"/>
                                          </p:stCondLst>
                                        </p:cTn>
                                        <p:tgtEl>
                                          <p:spTgt spid="16"/>
                                        </p:tgtEl>
                                        <p:attrNameLst>
                                          <p:attrName>style.visibility</p:attrName>
                                        </p:attrNameLst>
                                      </p:cBhvr>
                                      <p:to>
                                        <p:strVal val="hidden"/>
                                      </p:to>
                                    </p:set>
                                  </p:childTnLst>
                                </p:cTn>
                              </p:par>
                              <p:par>
                                <p:cTn id="201" presetID="23" presetClass="entr" presetSubtype="272"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2/3*#ppt_w"/>
                                          </p:val>
                                        </p:tav>
                                        <p:tav tm="100000">
                                          <p:val>
                                            <p:strVal val="#ppt_w"/>
                                          </p:val>
                                        </p:tav>
                                      </p:tavLst>
                                    </p:anim>
                                    <p:anim calcmode="lin" valueType="num">
                                      <p:cBhvr>
                                        <p:cTn id="204" dur="3000" fill="hold"/>
                                        <p:tgtEl>
                                          <p:spTgt spid="4"/>
                                        </p:tgtEl>
                                        <p:attrNameLst>
                                          <p:attrName>ppt_h</p:attrName>
                                        </p:attrNameLst>
                                      </p:cBhvr>
                                      <p:tavLst>
                                        <p:tav tm="0">
                                          <p:val>
                                            <p:strVal val="2/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1945975_org.jpg"/>
          <p:cNvPicPr>
            <a:picLocks noChangeAspect="1"/>
          </p:cNvPicPr>
          <p:nvPr/>
        </p:nvPicPr>
        <p:blipFill>
          <a:blip r:embed="rId2"/>
          <a:stretch>
            <a:fillRect/>
          </a:stretch>
        </p:blipFill>
        <p:spPr>
          <a:xfrm>
            <a:off x="-17858" y="0"/>
            <a:ext cx="9161858" cy="6858000"/>
          </a:xfrm>
          <a:prstGeom prst="rect">
            <a:avLst/>
          </a:prstGeom>
        </p:spPr>
      </p:pic>
      <p:sp>
        <p:nvSpPr>
          <p:cNvPr id="6" name="5 Onda"/>
          <p:cNvSpPr/>
          <p:nvPr/>
        </p:nvSpPr>
        <p:spPr>
          <a:xfrm rot="10800000">
            <a:off x="0" y="0"/>
            <a:ext cx="214310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0800000">
            <a:off x="1714480" y="0"/>
            <a:ext cx="214310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0800000">
            <a:off x="3428992" y="0"/>
            <a:ext cx="214310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0800000">
            <a:off x="5143504" y="0"/>
            <a:ext cx="221457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0800000">
            <a:off x="6929454" y="0"/>
            <a:ext cx="2214546"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0800000">
            <a:off x="0" y="1285860"/>
            <a:ext cx="214310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0800000">
            <a:off x="1714480" y="1285860"/>
            <a:ext cx="214310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0800000">
            <a:off x="3428992" y="1285860"/>
            <a:ext cx="214310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0800000">
            <a:off x="5143504" y="1285860"/>
            <a:ext cx="221457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0800000">
            <a:off x="6929454" y="1285860"/>
            <a:ext cx="2214546"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0800000">
            <a:off x="0" y="5929306"/>
            <a:ext cx="214310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0800000">
            <a:off x="1714480" y="5929306"/>
            <a:ext cx="214310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10800000">
            <a:off x="3428992" y="5929306"/>
            <a:ext cx="214310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10800000">
            <a:off x="5143504" y="5929306"/>
            <a:ext cx="221457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0800000">
            <a:off x="6929454" y="5929306"/>
            <a:ext cx="2214546"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10800000">
            <a:off x="0" y="4786322"/>
            <a:ext cx="214310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10800000">
            <a:off x="1714480" y="4786322"/>
            <a:ext cx="214310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10800000">
            <a:off x="3428992" y="4786322"/>
            <a:ext cx="214310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0800000">
            <a:off x="5143504" y="4786322"/>
            <a:ext cx="221457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10800000">
            <a:off x="6929454" y="4786322"/>
            <a:ext cx="2214546"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10800000">
            <a:off x="0" y="2357430"/>
            <a:ext cx="214310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10800000">
            <a:off x="1714480" y="2357430"/>
            <a:ext cx="214310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10800000">
            <a:off x="3428992" y="2357430"/>
            <a:ext cx="214310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10800000">
            <a:off x="5143504" y="2357430"/>
            <a:ext cx="221457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10800000">
            <a:off x="6929454" y="2357430"/>
            <a:ext cx="2214546"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10800000">
            <a:off x="0" y="3714752"/>
            <a:ext cx="214310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10800000">
            <a:off x="1714480" y="3714752"/>
            <a:ext cx="214310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10800000">
            <a:off x="3428992" y="3714752"/>
            <a:ext cx="214310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10800000">
            <a:off x="5143504" y="3714752"/>
            <a:ext cx="2214578"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10800000">
            <a:off x="6929454" y="3714752"/>
            <a:ext cx="2214546" cy="928694"/>
          </a:xfrm>
          <a:prstGeom prst="wave">
            <a:avLst>
              <a:gd name="adj1" fmla="val 20000"/>
              <a:gd name="adj2" fmla="val -10000"/>
            </a:avLst>
          </a:prstGeom>
          <a:gradFill flip="none" rotWithShape="1">
            <a:gsLst>
              <a:gs pos="0">
                <a:srgbClr val="993366">
                  <a:shade val="30000"/>
                  <a:satMod val="115000"/>
                </a:srgbClr>
              </a:gs>
              <a:gs pos="50000">
                <a:srgbClr val="993366">
                  <a:shade val="67500"/>
                  <a:satMod val="115000"/>
                </a:srgbClr>
              </a:gs>
              <a:gs pos="100000">
                <a:srgbClr val="9933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428660" y="-428652"/>
            <a:ext cx="9572660" cy="7929618"/>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6"/>
                                        </p:tgtEl>
                                        <p:attrNameLst>
                                          <p:attrName>style.opacity</p:attrName>
                                        </p:attrNameLst>
                                      </p:cBhvr>
                                      <p:to>
                                        <p:strVal val="0"/>
                                      </p:to>
                                    </p:set>
                                    <p:animEffect filter="image" prLst="opacity: 0">
                                      <p:cBhvr rctx="IE">
                                        <p:cTn id="7" dur="indefinite"/>
                                        <p:tgtEl>
                                          <p:spTgt spid="3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3000" fill="hold"/>
                                        <p:tgtEl>
                                          <p:spTgt spid="21"/>
                                        </p:tgtEl>
                                        <p:attrNameLst>
                                          <p:attrName>ppt_x</p:attrName>
                                        </p:attrNameLst>
                                      </p:cBhvr>
                                      <p:tavLst>
                                        <p:tav tm="0">
                                          <p:val>
                                            <p:strVal val="0-#ppt_w/2"/>
                                          </p:val>
                                        </p:tav>
                                        <p:tav tm="100000">
                                          <p:val>
                                            <p:strVal val="#ppt_x"/>
                                          </p:val>
                                        </p:tav>
                                      </p:tavLst>
                                    </p:anim>
                                    <p:anim calcmode="lin" valueType="num">
                                      <p:cBhvr additive="base">
                                        <p:cTn id="51" dur="3000" fill="hold"/>
                                        <p:tgtEl>
                                          <p:spTgt spid="21"/>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additive="base">
                                        <p:cTn id="54" dur="3000" fill="hold"/>
                                        <p:tgtEl>
                                          <p:spTgt spid="22"/>
                                        </p:tgtEl>
                                        <p:attrNameLst>
                                          <p:attrName>ppt_x</p:attrName>
                                        </p:attrNameLst>
                                      </p:cBhvr>
                                      <p:tavLst>
                                        <p:tav tm="0">
                                          <p:val>
                                            <p:strVal val="0-#ppt_w/2"/>
                                          </p:val>
                                        </p:tav>
                                        <p:tav tm="100000">
                                          <p:val>
                                            <p:strVal val="#ppt_x"/>
                                          </p:val>
                                        </p:tav>
                                      </p:tavLst>
                                    </p:anim>
                                    <p:anim calcmode="lin" valueType="num">
                                      <p:cBhvr additive="base">
                                        <p:cTn id="55" dur="3000" fill="hold"/>
                                        <p:tgtEl>
                                          <p:spTgt spid="22"/>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3000" fill="hold"/>
                                        <p:tgtEl>
                                          <p:spTgt spid="23"/>
                                        </p:tgtEl>
                                        <p:attrNameLst>
                                          <p:attrName>ppt_x</p:attrName>
                                        </p:attrNameLst>
                                      </p:cBhvr>
                                      <p:tavLst>
                                        <p:tav tm="0">
                                          <p:val>
                                            <p:strVal val="0-#ppt_w/2"/>
                                          </p:val>
                                        </p:tav>
                                        <p:tav tm="100000">
                                          <p:val>
                                            <p:strVal val="#ppt_x"/>
                                          </p:val>
                                        </p:tav>
                                      </p:tavLst>
                                    </p:anim>
                                    <p:anim calcmode="lin" valueType="num">
                                      <p:cBhvr additive="base">
                                        <p:cTn id="59" dur="3000" fill="hold"/>
                                        <p:tgtEl>
                                          <p:spTgt spid="23"/>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3000" fill="hold"/>
                                        <p:tgtEl>
                                          <p:spTgt spid="24"/>
                                        </p:tgtEl>
                                        <p:attrNameLst>
                                          <p:attrName>ppt_x</p:attrName>
                                        </p:attrNameLst>
                                      </p:cBhvr>
                                      <p:tavLst>
                                        <p:tav tm="0">
                                          <p:val>
                                            <p:strVal val="0-#ppt_w/2"/>
                                          </p:val>
                                        </p:tav>
                                        <p:tav tm="100000">
                                          <p:val>
                                            <p:strVal val="#ppt_x"/>
                                          </p:val>
                                        </p:tav>
                                      </p:tavLst>
                                    </p:anim>
                                    <p:anim calcmode="lin" valueType="num">
                                      <p:cBhvr additive="base">
                                        <p:cTn id="63" dur="3000" fill="hold"/>
                                        <p:tgtEl>
                                          <p:spTgt spid="2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3000" fill="hold"/>
                                        <p:tgtEl>
                                          <p:spTgt spid="25"/>
                                        </p:tgtEl>
                                        <p:attrNameLst>
                                          <p:attrName>ppt_x</p:attrName>
                                        </p:attrNameLst>
                                      </p:cBhvr>
                                      <p:tavLst>
                                        <p:tav tm="0">
                                          <p:val>
                                            <p:strVal val="0-#ppt_w/2"/>
                                          </p:val>
                                        </p:tav>
                                        <p:tav tm="100000">
                                          <p:val>
                                            <p:strVal val="#ppt_x"/>
                                          </p:val>
                                        </p:tav>
                                      </p:tavLst>
                                    </p:anim>
                                    <p:anim calcmode="lin" valueType="num">
                                      <p:cBhvr additive="base">
                                        <p:cTn id="67" dur="3000" fill="hold"/>
                                        <p:tgtEl>
                                          <p:spTgt spid="25"/>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6"/>
                                        </p:tgtEl>
                                        <p:attrNameLst>
                                          <p:attrName>style.visibility</p:attrName>
                                        </p:attrNameLst>
                                      </p:cBhvr>
                                      <p:to>
                                        <p:strVal val="visible"/>
                                      </p:to>
                                    </p:set>
                                    <p:anim calcmode="lin" valueType="num">
                                      <p:cBhvr additive="base">
                                        <p:cTn id="70" dur="3000" fill="hold"/>
                                        <p:tgtEl>
                                          <p:spTgt spid="26"/>
                                        </p:tgtEl>
                                        <p:attrNameLst>
                                          <p:attrName>ppt_x</p:attrName>
                                        </p:attrNameLst>
                                      </p:cBhvr>
                                      <p:tavLst>
                                        <p:tav tm="0">
                                          <p:val>
                                            <p:strVal val="0-#ppt_w/2"/>
                                          </p:val>
                                        </p:tav>
                                        <p:tav tm="100000">
                                          <p:val>
                                            <p:strVal val="#ppt_x"/>
                                          </p:val>
                                        </p:tav>
                                      </p:tavLst>
                                    </p:anim>
                                    <p:anim calcmode="lin" valueType="num">
                                      <p:cBhvr additive="base">
                                        <p:cTn id="71" dur="3000" fill="hold"/>
                                        <p:tgtEl>
                                          <p:spTgt spid="26"/>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7"/>
                                        </p:tgtEl>
                                        <p:attrNameLst>
                                          <p:attrName>style.visibility</p:attrName>
                                        </p:attrNameLst>
                                      </p:cBhvr>
                                      <p:to>
                                        <p:strVal val="visible"/>
                                      </p:to>
                                    </p:set>
                                    <p:anim calcmode="lin" valueType="num">
                                      <p:cBhvr additive="base">
                                        <p:cTn id="74" dur="3000" fill="hold"/>
                                        <p:tgtEl>
                                          <p:spTgt spid="27"/>
                                        </p:tgtEl>
                                        <p:attrNameLst>
                                          <p:attrName>ppt_x</p:attrName>
                                        </p:attrNameLst>
                                      </p:cBhvr>
                                      <p:tavLst>
                                        <p:tav tm="0">
                                          <p:val>
                                            <p:strVal val="0-#ppt_w/2"/>
                                          </p:val>
                                        </p:tav>
                                        <p:tav tm="100000">
                                          <p:val>
                                            <p:strVal val="#ppt_x"/>
                                          </p:val>
                                        </p:tav>
                                      </p:tavLst>
                                    </p:anim>
                                    <p:anim calcmode="lin" valueType="num">
                                      <p:cBhvr additive="base">
                                        <p:cTn id="75" dur="3000" fill="hold"/>
                                        <p:tgtEl>
                                          <p:spTgt spid="27"/>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3000" fill="hold"/>
                                        <p:tgtEl>
                                          <p:spTgt spid="28"/>
                                        </p:tgtEl>
                                        <p:attrNameLst>
                                          <p:attrName>ppt_x</p:attrName>
                                        </p:attrNameLst>
                                      </p:cBhvr>
                                      <p:tavLst>
                                        <p:tav tm="0">
                                          <p:val>
                                            <p:strVal val="0-#ppt_w/2"/>
                                          </p:val>
                                        </p:tav>
                                        <p:tav tm="100000">
                                          <p:val>
                                            <p:strVal val="#ppt_x"/>
                                          </p:val>
                                        </p:tav>
                                      </p:tavLst>
                                    </p:anim>
                                    <p:anim calcmode="lin" valueType="num">
                                      <p:cBhvr additive="base">
                                        <p:cTn id="79" dur="3000" fill="hold"/>
                                        <p:tgtEl>
                                          <p:spTgt spid="28"/>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3000" fill="hold"/>
                                        <p:tgtEl>
                                          <p:spTgt spid="29"/>
                                        </p:tgtEl>
                                        <p:attrNameLst>
                                          <p:attrName>ppt_x</p:attrName>
                                        </p:attrNameLst>
                                      </p:cBhvr>
                                      <p:tavLst>
                                        <p:tav tm="0">
                                          <p:val>
                                            <p:strVal val="0-#ppt_w/2"/>
                                          </p:val>
                                        </p:tav>
                                        <p:tav tm="100000">
                                          <p:val>
                                            <p:strVal val="#ppt_x"/>
                                          </p:val>
                                        </p:tav>
                                      </p:tavLst>
                                    </p:anim>
                                    <p:anim calcmode="lin" valueType="num">
                                      <p:cBhvr additive="base">
                                        <p:cTn id="83" dur="3000" fill="hold"/>
                                        <p:tgtEl>
                                          <p:spTgt spid="29"/>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3000" fill="hold"/>
                                        <p:tgtEl>
                                          <p:spTgt spid="30"/>
                                        </p:tgtEl>
                                        <p:attrNameLst>
                                          <p:attrName>ppt_x</p:attrName>
                                        </p:attrNameLst>
                                      </p:cBhvr>
                                      <p:tavLst>
                                        <p:tav tm="0">
                                          <p:val>
                                            <p:strVal val="0-#ppt_w/2"/>
                                          </p:val>
                                        </p:tav>
                                        <p:tav tm="100000">
                                          <p:val>
                                            <p:strVal val="#ppt_x"/>
                                          </p:val>
                                        </p:tav>
                                      </p:tavLst>
                                    </p:anim>
                                    <p:anim calcmode="lin" valueType="num">
                                      <p:cBhvr additive="base">
                                        <p:cTn id="87" dur="3000" fill="hold"/>
                                        <p:tgtEl>
                                          <p:spTgt spid="30"/>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 calcmode="lin" valueType="num">
                                      <p:cBhvr additive="base">
                                        <p:cTn id="90" dur="3000" fill="hold"/>
                                        <p:tgtEl>
                                          <p:spTgt spid="31"/>
                                        </p:tgtEl>
                                        <p:attrNameLst>
                                          <p:attrName>ppt_x</p:attrName>
                                        </p:attrNameLst>
                                      </p:cBhvr>
                                      <p:tavLst>
                                        <p:tav tm="0">
                                          <p:val>
                                            <p:strVal val="0-#ppt_w/2"/>
                                          </p:val>
                                        </p:tav>
                                        <p:tav tm="100000">
                                          <p:val>
                                            <p:strVal val="#ppt_x"/>
                                          </p:val>
                                        </p:tav>
                                      </p:tavLst>
                                    </p:anim>
                                    <p:anim calcmode="lin" valueType="num">
                                      <p:cBhvr additive="base">
                                        <p:cTn id="91" dur="3000" fill="hold"/>
                                        <p:tgtEl>
                                          <p:spTgt spid="31"/>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additive="base">
                                        <p:cTn id="94" dur="3000" fill="hold"/>
                                        <p:tgtEl>
                                          <p:spTgt spid="32"/>
                                        </p:tgtEl>
                                        <p:attrNameLst>
                                          <p:attrName>ppt_x</p:attrName>
                                        </p:attrNameLst>
                                      </p:cBhvr>
                                      <p:tavLst>
                                        <p:tav tm="0">
                                          <p:val>
                                            <p:strVal val="0-#ppt_w/2"/>
                                          </p:val>
                                        </p:tav>
                                        <p:tav tm="100000">
                                          <p:val>
                                            <p:strVal val="#ppt_x"/>
                                          </p:val>
                                        </p:tav>
                                      </p:tavLst>
                                    </p:anim>
                                    <p:anim calcmode="lin" valueType="num">
                                      <p:cBhvr additive="base">
                                        <p:cTn id="95" dur="3000" fill="hold"/>
                                        <p:tgtEl>
                                          <p:spTgt spid="32"/>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33"/>
                                        </p:tgtEl>
                                        <p:attrNameLst>
                                          <p:attrName>style.visibility</p:attrName>
                                        </p:attrNameLst>
                                      </p:cBhvr>
                                      <p:to>
                                        <p:strVal val="visible"/>
                                      </p:to>
                                    </p:set>
                                    <p:anim calcmode="lin" valueType="num">
                                      <p:cBhvr additive="base">
                                        <p:cTn id="98" dur="3000" fill="hold"/>
                                        <p:tgtEl>
                                          <p:spTgt spid="33"/>
                                        </p:tgtEl>
                                        <p:attrNameLst>
                                          <p:attrName>ppt_x</p:attrName>
                                        </p:attrNameLst>
                                      </p:cBhvr>
                                      <p:tavLst>
                                        <p:tav tm="0">
                                          <p:val>
                                            <p:strVal val="0-#ppt_w/2"/>
                                          </p:val>
                                        </p:tav>
                                        <p:tav tm="100000">
                                          <p:val>
                                            <p:strVal val="#ppt_x"/>
                                          </p:val>
                                        </p:tav>
                                      </p:tavLst>
                                    </p:anim>
                                    <p:anim calcmode="lin" valueType="num">
                                      <p:cBhvr additive="base">
                                        <p:cTn id="99" dur="3000" fill="hold"/>
                                        <p:tgtEl>
                                          <p:spTgt spid="33"/>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3000" fill="hold"/>
                                        <p:tgtEl>
                                          <p:spTgt spid="34"/>
                                        </p:tgtEl>
                                        <p:attrNameLst>
                                          <p:attrName>ppt_x</p:attrName>
                                        </p:attrNameLst>
                                      </p:cBhvr>
                                      <p:tavLst>
                                        <p:tav tm="0">
                                          <p:val>
                                            <p:strVal val="0-#ppt_w/2"/>
                                          </p:val>
                                        </p:tav>
                                        <p:tav tm="100000">
                                          <p:val>
                                            <p:strVal val="#ppt_x"/>
                                          </p:val>
                                        </p:tav>
                                      </p:tavLst>
                                    </p:anim>
                                    <p:anim calcmode="lin" valueType="num">
                                      <p:cBhvr additive="base">
                                        <p:cTn id="103" dur="3000" fill="hold"/>
                                        <p:tgtEl>
                                          <p:spTgt spid="34"/>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additive="base">
                                        <p:cTn id="106" dur="3000" fill="hold"/>
                                        <p:tgtEl>
                                          <p:spTgt spid="35"/>
                                        </p:tgtEl>
                                        <p:attrNameLst>
                                          <p:attrName>ppt_x</p:attrName>
                                        </p:attrNameLst>
                                      </p:cBhvr>
                                      <p:tavLst>
                                        <p:tav tm="0">
                                          <p:val>
                                            <p:strVal val="0-#ppt_w/2"/>
                                          </p:val>
                                        </p:tav>
                                        <p:tav tm="100000">
                                          <p:val>
                                            <p:strVal val="#ppt_x"/>
                                          </p:val>
                                        </p:tav>
                                      </p:tavLst>
                                    </p:anim>
                                    <p:anim calcmode="lin" valueType="num">
                                      <p:cBhvr additive="base">
                                        <p:cTn id="107" dur="3000" fill="hold"/>
                                        <p:tgtEl>
                                          <p:spTgt spid="35"/>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additive="base">
                                        <p:cTn id="110" dur="3000" fill="hold"/>
                                        <p:tgtEl>
                                          <p:spTgt spid="16"/>
                                        </p:tgtEl>
                                        <p:attrNameLst>
                                          <p:attrName>ppt_x</p:attrName>
                                        </p:attrNameLst>
                                      </p:cBhvr>
                                      <p:tavLst>
                                        <p:tav tm="0">
                                          <p:val>
                                            <p:strVal val="0-#ppt_w/2"/>
                                          </p:val>
                                        </p:tav>
                                        <p:tav tm="100000">
                                          <p:val>
                                            <p:strVal val="#ppt_x"/>
                                          </p:val>
                                        </p:tav>
                                      </p:tavLst>
                                    </p:anim>
                                    <p:anim calcmode="lin" valueType="num">
                                      <p:cBhvr additive="base">
                                        <p:cTn id="111" dur="3000" fill="hold"/>
                                        <p:tgtEl>
                                          <p:spTgt spid="16"/>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17"/>
                                        </p:tgtEl>
                                        <p:attrNameLst>
                                          <p:attrName>style.visibility</p:attrName>
                                        </p:attrNameLst>
                                      </p:cBhvr>
                                      <p:to>
                                        <p:strVal val="visible"/>
                                      </p:to>
                                    </p:set>
                                    <p:anim calcmode="lin" valueType="num">
                                      <p:cBhvr additive="base">
                                        <p:cTn id="114" dur="3000" fill="hold"/>
                                        <p:tgtEl>
                                          <p:spTgt spid="17"/>
                                        </p:tgtEl>
                                        <p:attrNameLst>
                                          <p:attrName>ppt_x</p:attrName>
                                        </p:attrNameLst>
                                      </p:cBhvr>
                                      <p:tavLst>
                                        <p:tav tm="0">
                                          <p:val>
                                            <p:strVal val="0-#ppt_w/2"/>
                                          </p:val>
                                        </p:tav>
                                        <p:tav tm="100000">
                                          <p:val>
                                            <p:strVal val="#ppt_x"/>
                                          </p:val>
                                        </p:tav>
                                      </p:tavLst>
                                    </p:anim>
                                    <p:anim calcmode="lin" valueType="num">
                                      <p:cBhvr additive="base">
                                        <p:cTn id="115" dur="3000" fill="hold"/>
                                        <p:tgtEl>
                                          <p:spTgt spid="17"/>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3000" fill="hold"/>
                                        <p:tgtEl>
                                          <p:spTgt spid="18"/>
                                        </p:tgtEl>
                                        <p:attrNameLst>
                                          <p:attrName>ppt_x</p:attrName>
                                        </p:attrNameLst>
                                      </p:cBhvr>
                                      <p:tavLst>
                                        <p:tav tm="0">
                                          <p:val>
                                            <p:strVal val="0-#ppt_w/2"/>
                                          </p:val>
                                        </p:tav>
                                        <p:tav tm="100000">
                                          <p:val>
                                            <p:strVal val="#ppt_x"/>
                                          </p:val>
                                        </p:tav>
                                      </p:tavLst>
                                    </p:anim>
                                    <p:anim calcmode="lin" valueType="num">
                                      <p:cBhvr additive="base">
                                        <p:cTn id="119" dur="3000" fill="hold"/>
                                        <p:tgtEl>
                                          <p:spTgt spid="18"/>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19"/>
                                        </p:tgtEl>
                                        <p:attrNameLst>
                                          <p:attrName>style.visibility</p:attrName>
                                        </p:attrNameLst>
                                      </p:cBhvr>
                                      <p:to>
                                        <p:strVal val="visible"/>
                                      </p:to>
                                    </p:set>
                                    <p:anim calcmode="lin" valueType="num">
                                      <p:cBhvr additive="base">
                                        <p:cTn id="122" dur="3000" fill="hold"/>
                                        <p:tgtEl>
                                          <p:spTgt spid="19"/>
                                        </p:tgtEl>
                                        <p:attrNameLst>
                                          <p:attrName>ppt_x</p:attrName>
                                        </p:attrNameLst>
                                      </p:cBhvr>
                                      <p:tavLst>
                                        <p:tav tm="0">
                                          <p:val>
                                            <p:strVal val="0-#ppt_w/2"/>
                                          </p:val>
                                        </p:tav>
                                        <p:tav tm="100000">
                                          <p:val>
                                            <p:strVal val="#ppt_x"/>
                                          </p:val>
                                        </p:tav>
                                      </p:tavLst>
                                    </p:anim>
                                    <p:anim calcmode="lin" valueType="num">
                                      <p:cBhvr additive="base">
                                        <p:cTn id="123" dur="3000" fill="hold"/>
                                        <p:tgtEl>
                                          <p:spTgt spid="19"/>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20"/>
                                        </p:tgtEl>
                                        <p:attrNameLst>
                                          <p:attrName>style.visibility</p:attrName>
                                        </p:attrNameLst>
                                      </p:cBhvr>
                                      <p:to>
                                        <p:strVal val="visible"/>
                                      </p:to>
                                    </p:set>
                                    <p:anim calcmode="lin" valueType="num">
                                      <p:cBhvr additive="base">
                                        <p:cTn id="126" dur="3000" fill="hold"/>
                                        <p:tgtEl>
                                          <p:spTgt spid="20"/>
                                        </p:tgtEl>
                                        <p:attrNameLst>
                                          <p:attrName>ppt_x</p:attrName>
                                        </p:attrNameLst>
                                      </p:cBhvr>
                                      <p:tavLst>
                                        <p:tav tm="0">
                                          <p:val>
                                            <p:strVal val="0-#ppt_w/2"/>
                                          </p:val>
                                        </p:tav>
                                        <p:tav tm="100000">
                                          <p:val>
                                            <p:strVal val="#ppt_x"/>
                                          </p:val>
                                        </p:tav>
                                      </p:tavLst>
                                    </p:anim>
                                    <p:anim calcmode="lin" valueType="num">
                                      <p:cBhvr additive="base">
                                        <p:cTn id="127" dur="3000" fill="hold"/>
                                        <p:tgtEl>
                                          <p:spTgt spid="20"/>
                                        </p:tgtEl>
                                        <p:attrNameLst>
                                          <p:attrName>ppt_y</p:attrName>
                                        </p:attrNameLst>
                                      </p:cBhvr>
                                      <p:tavLst>
                                        <p:tav tm="0">
                                          <p:val>
                                            <p:strVal val="#ppt_y"/>
                                          </p:val>
                                        </p:tav>
                                        <p:tav tm="100000">
                                          <p:val>
                                            <p:strVal val="#ppt_y"/>
                                          </p:val>
                                        </p:tav>
                                      </p:tavLst>
                                    </p:anim>
                                  </p:childTnLst>
                                </p:cTn>
                              </p:par>
                              <p:par>
                                <p:cTn id="128" presetID="8" presetClass="emph" presetSubtype="0" fill="hold" grpId="1" nodeType="withEffect">
                                  <p:stCondLst>
                                    <p:cond delay="0"/>
                                  </p:stCondLst>
                                  <p:childTnLst>
                                    <p:animRot by="21600000">
                                      <p:cBhvr>
                                        <p:cTn id="129" dur="3000" fill="hold"/>
                                        <p:tgtEl>
                                          <p:spTgt spid="6"/>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7"/>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8"/>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9"/>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1"/>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2"/>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3"/>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7"/>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2"/>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4"/>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6"/>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7"/>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8"/>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9"/>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31"/>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32"/>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33"/>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4"/>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0"/>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5"/>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0"/>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5"/>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0"/>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5"/>
                                        </p:tgtEl>
                                        <p:attrNameLst>
                                          <p:attrName>r</p:attrName>
                                        </p:attrNameLst>
                                      </p:cBhvr>
                                    </p:animRot>
                                  </p:childTnLst>
                                </p:cTn>
                              </p:par>
                            </p:childTnLst>
                          </p:cTn>
                        </p:par>
                        <p:par>
                          <p:cTn id="188" fill="hold">
                            <p:stCondLst>
                              <p:cond delay="3000"/>
                            </p:stCondLst>
                            <p:childTnLst>
                              <p:par>
                                <p:cTn id="189" presetID="2" presetClass="exit" presetSubtype="4" fill="hold" grpId="2" nodeType="afterEffect">
                                  <p:stCondLst>
                                    <p:cond delay="0"/>
                                  </p:stCondLst>
                                  <p:childTnLst>
                                    <p:anim calcmode="lin" valueType="num">
                                      <p:cBhvr additive="base">
                                        <p:cTn id="190" dur="3000"/>
                                        <p:tgtEl>
                                          <p:spTgt spid="6"/>
                                        </p:tgtEl>
                                        <p:attrNameLst>
                                          <p:attrName>ppt_x</p:attrName>
                                        </p:attrNameLst>
                                      </p:cBhvr>
                                      <p:tavLst>
                                        <p:tav tm="0">
                                          <p:val>
                                            <p:strVal val="ppt_x"/>
                                          </p:val>
                                        </p:tav>
                                        <p:tav tm="100000">
                                          <p:val>
                                            <p:strVal val="ppt_x"/>
                                          </p:val>
                                        </p:tav>
                                      </p:tavLst>
                                    </p:anim>
                                    <p:anim calcmode="lin" valueType="num">
                                      <p:cBhvr additive="base">
                                        <p:cTn id="191" dur="3000"/>
                                        <p:tgtEl>
                                          <p:spTgt spid="6"/>
                                        </p:tgtEl>
                                        <p:attrNameLst>
                                          <p:attrName>ppt_y</p:attrName>
                                        </p:attrNameLst>
                                      </p:cBhvr>
                                      <p:tavLst>
                                        <p:tav tm="0">
                                          <p:val>
                                            <p:strVal val="ppt_y"/>
                                          </p:val>
                                        </p:tav>
                                        <p:tav tm="100000">
                                          <p:val>
                                            <p:strVal val="1+ppt_h/2"/>
                                          </p:val>
                                        </p:tav>
                                      </p:tavLst>
                                    </p:anim>
                                    <p:set>
                                      <p:cBhvr>
                                        <p:cTn id="192" dur="1" fill="hold">
                                          <p:stCondLst>
                                            <p:cond delay="2999"/>
                                          </p:stCondLst>
                                        </p:cTn>
                                        <p:tgtEl>
                                          <p:spTgt spid="6"/>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3000"/>
                                        <p:tgtEl>
                                          <p:spTgt spid="7"/>
                                        </p:tgtEl>
                                        <p:attrNameLst>
                                          <p:attrName>ppt_x</p:attrName>
                                        </p:attrNameLst>
                                      </p:cBhvr>
                                      <p:tavLst>
                                        <p:tav tm="0">
                                          <p:val>
                                            <p:strVal val="ppt_x"/>
                                          </p:val>
                                        </p:tav>
                                        <p:tav tm="100000">
                                          <p:val>
                                            <p:strVal val="ppt_x"/>
                                          </p:val>
                                        </p:tav>
                                      </p:tavLst>
                                    </p:anim>
                                    <p:anim calcmode="lin" valueType="num">
                                      <p:cBhvr additive="base">
                                        <p:cTn id="195" dur="3000"/>
                                        <p:tgtEl>
                                          <p:spTgt spid="7"/>
                                        </p:tgtEl>
                                        <p:attrNameLst>
                                          <p:attrName>ppt_y</p:attrName>
                                        </p:attrNameLst>
                                      </p:cBhvr>
                                      <p:tavLst>
                                        <p:tav tm="0">
                                          <p:val>
                                            <p:strVal val="ppt_y"/>
                                          </p:val>
                                        </p:tav>
                                        <p:tav tm="100000">
                                          <p:val>
                                            <p:strVal val="1+ppt_h/2"/>
                                          </p:val>
                                        </p:tav>
                                      </p:tavLst>
                                    </p:anim>
                                    <p:set>
                                      <p:cBhvr>
                                        <p:cTn id="196" dur="1" fill="hold">
                                          <p:stCondLst>
                                            <p:cond delay="2999"/>
                                          </p:stCondLst>
                                        </p:cTn>
                                        <p:tgtEl>
                                          <p:spTgt spid="7"/>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ppt_x"/>
                                          </p:val>
                                        </p:tav>
                                      </p:tavLst>
                                    </p:anim>
                                    <p:anim calcmode="lin" valueType="num">
                                      <p:cBhvr additive="base">
                                        <p:cTn id="199" dur="3000"/>
                                        <p:tgtEl>
                                          <p:spTgt spid="8"/>
                                        </p:tgtEl>
                                        <p:attrNameLst>
                                          <p:attrName>ppt_y</p:attrName>
                                        </p:attrNameLst>
                                      </p:cBhvr>
                                      <p:tavLst>
                                        <p:tav tm="0">
                                          <p:val>
                                            <p:strVal val="ppt_y"/>
                                          </p:val>
                                        </p:tav>
                                        <p:tav tm="100000">
                                          <p:val>
                                            <p:strVal val="1+ppt_h/2"/>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4" fill="hold" grpId="2"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ppt_x"/>
                                          </p:val>
                                        </p:tav>
                                      </p:tavLst>
                                    </p:anim>
                                    <p:anim calcmode="lin" valueType="num">
                                      <p:cBhvr additive="base">
                                        <p:cTn id="203" dur="3000"/>
                                        <p:tgtEl>
                                          <p:spTgt spid="9"/>
                                        </p:tgtEl>
                                        <p:attrNameLst>
                                          <p:attrName>ppt_y</p:attrName>
                                        </p:attrNameLst>
                                      </p:cBhvr>
                                      <p:tavLst>
                                        <p:tav tm="0">
                                          <p:val>
                                            <p:strVal val="ppt_y"/>
                                          </p:val>
                                        </p:tav>
                                        <p:tav tm="100000">
                                          <p:val>
                                            <p:strVal val="1+ppt_h/2"/>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4" fill="hold" grpId="2" nodeType="withEffect">
                                  <p:stCondLst>
                                    <p:cond delay="0"/>
                                  </p:stCondLst>
                                  <p:childTnLst>
                                    <p:anim calcmode="lin" valueType="num">
                                      <p:cBhvr additive="base">
                                        <p:cTn id="206" dur="3000"/>
                                        <p:tgtEl>
                                          <p:spTgt spid="10"/>
                                        </p:tgtEl>
                                        <p:attrNameLst>
                                          <p:attrName>ppt_x</p:attrName>
                                        </p:attrNameLst>
                                      </p:cBhvr>
                                      <p:tavLst>
                                        <p:tav tm="0">
                                          <p:val>
                                            <p:strVal val="ppt_x"/>
                                          </p:val>
                                        </p:tav>
                                        <p:tav tm="100000">
                                          <p:val>
                                            <p:strVal val="ppt_x"/>
                                          </p:val>
                                        </p:tav>
                                      </p:tavLst>
                                    </p:anim>
                                    <p:anim calcmode="lin" valueType="num">
                                      <p:cBhvr additive="base">
                                        <p:cTn id="207" dur="3000"/>
                                        <p:tgtEl>
                                          <p:spTgt spid="10"/>
                                        </p:tgtEl>
                                        <p:attrNameLst>
                                          <p:attrName>ppt_y</p:attrName>
                                        </p:attrNameLst>
                                      </p:cBhvr>
                                      <p:tavLst>
                                        <p:tav tm="0">
                                          <p:val>
                                            <p:strVal val="ppt_y"/>
                                          </p:val>
                                        </p:tav>
                                        <p:tav tm="100000">
                                          <p:val>
                                            <p:strVal val="1+ppt_h/2"/>
                                          </p:val>
                                        </p:tav>
                                      </p:tavLst>
                                    </p:anim>
                                    <p:set>
                                      <p:cBhvr>
                                        <p:cTn id="208" dur="1" fill="hold">
                                          <p:stCondLst>
                                            <p:cond delay="2999"/>
                                          </p:stCondLst>
                                        </p:cTn>
                                        <p:tgtEl>
                                          <p:spTgt spid="10"/>
                                        </p:tgtEl>
                                        <p:attrNameLst>
                                          <p:attrName>style.visibility</p:attrName>
                                        </p:attrNameLst>
                                      </p:cBhvr>
                                      <p:to>
                                        <p:strVal val="hidden"/>
                                      </p:to>
                                    </p:set>
                                  </p:childTnLst>
                                </p:cTn>
                              </p:par>
                              <p:par>
                                <p:cTn id="209" presetID="2" presetClass="exit" presetSubtype="4" fill="hold" grpId="2" nodeType="withEffect">
                                  <p:stCondLst>
                                    <p:cond delay="0"/>
                                  </p:stCondLst>
                                  <p:childTnLst>
                                    <p:anim calcmode="lin" valueType="num">
                                      <p:cBhvr additive="base">
                                        <p:cTn id="210" dur="3000"/>
                                        <p:tgtEl>
                                          <p:spTgt spid="11"/>
                                        </p:tgtEl>
                                        <p:attrNameLst>
                                          <p:attrName>ppt_x</p:attrName>
                                        </p:attrNameLst>
                                      </p:cBhvr>
                                      <p:tavLst>
                                        <p:tav tm="0">
                                          <p:val>
                                            <p:strVal val="ppt_x"/>
                                          </p:val>
                                        </p:tav>
                                        <p:tav tm="100000">
                                          <p:val>
                                            <p:strVal val="ppt_x"/>
                                          </p:val>
                                        </p:tav>
                                      </p:tavLst>
                                    </p:anim>
                                    <p:anim calcmode="lin" valueType="num">
                                      <p:cBhvr additive="base">
                                        <p:cTn id="211" dur="3000"/>
                                        <p:tgtEl>
                                          <p:spTgt spid="11"/>
                                        </p:tgtEl>
                                        <p:attrNameLst>
                                          <p:attrName>ppt_y</p:attrName>
                                        </p:attrNameLst>
                                      </p:cBhvr>
                                      <p:tavLst>
                                        <p:tav tm="0">
                                          <p:val>
                                            <p:strVal val="ppt_y"/>
                                          </p:val>
                                        </p:tav>
                                        <p:tav tm="100000">
                                          <p:val>
                                            <p:strVal val="1+ppt_h/2"/>
                                          </p:val>
                                        </p:tav>
                                      </p:tavLst>
                                    </p:anim>
                                    <p:set>
                                      <p:cBhvr>
                                        <p:cTn id="212" dur="1" fill="hold">
                                          <p:stCondLst>
                                            <p:cond delay="2999"/>
                                          </p:stCondLst>
                                        </p:cTn>
                                        <p:tgtEl>
                                          <p:spTgt spid="11"/>
                                        </p:tgtEl>
                                        <p:attrNameLst>
                                          <p:attrName>style.visibility</p:attrName>
                                        </p:attrNameLst>
                                      </p:cBhvr>
                                      <p:to>
                                        <p:strVal val="hidden"/>
                                      </p:to>
                                    </p:set>
                                  </p:childTnLst>
                                </p:cTn>
                              </p:par>
                              <p:par>
                                <p:cTn id="213" presetID="2" presetClass="exit" presetSubtype="4" fill="hold" grpId="2" nodeType="withEffect">
                                  <p:stCondLst>
                                    <p:cond delay="0"/>
                                  </p:stCondLst>
                                  <p:childTnLst>
                                    <p:anim calcmode="lin" valueType="num">
                                      <p:cBhvr additive="base">
                                        <p:cTn id="214" dur="3000"/>
                                        <p:tgtEl>
                                          <p:spTgt spid="12"/>
                                        </p:tgtEl>
                                        <p:attrNameLst>
                                          <p:attrName>ppt_x</p:attrName>
                                        </p:attrNameLst>
                                      </p:cBhvr>
                                      <p:tavLst>
                                        <p:tav tm="0">
                                          <p:val>
                                            <p:strVal val="ppt_x"/>
                                          </p:val>
                                        </p:tav>
                                        <p:tav tm="100000">
                                          <p:val>
                                            <p:strVal val="ppt_x"/>
                                          </p:val>
                                        </p:tav>
                                      </p:tavLst>
                                    </p:anim>
                                    <p:anim calcmode="lin" valueType="num">
                                      <p:cBhvr additive="base">
                                        <p:cTn id="215" dur="3000"/>
                                        <p:tgtEl>
                                          <p:spTgt spid="12"/>
                                        </p:tgtEl>
                                        <p:attrNameLst>
                                          <p:attrName>ppt_y</p:attrName>
                                        </p:attrNameLst>
                                      </p:cBhvr>
                                      <p:tavLst>
                                        <p:tav tm="0">
                                          <p:val>
                                            <p:strVal val="ppt_y"/>
                                          </p:val>
                                        </p:tav>
                                        <p:tav tm="100000">
                                          <p:val>
                                            <p:strVal val="1+ppt_h/2"/>
                                          </p:val>
                                        </p:tav>
                                      </p:tavLst>
                                    </p:anim>
                                    <p:set>
                                      <p:cBhvr>
                                        <p:cTn id="216" dur="1" fill="hold">
                                          <p:stCondLst>
                                            <p:cond delay="2999"/>
                                          </p:stCondLst>
                                        </p:cTn>
                                        <p:tgtEl>
                                          <p:spTgt spid="12"/>
                                        </p:tgtEl>
                                        <p:attrNameLst>
                                          <p:attrName>style.visibility</p:attrName>
                                        </p:attrNameLst>
                                      </p:cBhvr>
                                      <p:to>
                                        <p:strVal val="hidden"/>
                                      </p:to>
                                    </p:set>
                                  </p:childTnLst>
                                </p:cTn>
                              </p:par>
                              <p:par>
                                <p:cTn id="217" presetID="2" presetClass="exit" presetSubtype="4" fill="hold" grpId="2" nodeType="withEffect">
                                  <p:stCondLst>
                                    <p:cond delay="0"/>
                                  </p:stCondLst>
                                  <p:childTnLst>
                                    <p:anim calcmode="lin" valueType="num">
                                      <p:cBhvr additive="base">
                                        <p:cTn id="218" dur="3000"/>
                                        <p:tgtEl>
                                          <p:spTgt spid="13"/>
                                        </p:tgtEl>
                                        <p:attrNameLst>
                                          <p:attrName>ppt_x</p:attrName>
                                        </p:attrNameLst>
                                      </p:cBhvr>
                                      <p:tavLst>
                                        <p:tav tm="0">
                                          <p:val>
                                            <p:strVal val="ppt_x"/>
                                          </p:val>
                                        </p:tav>
                                        <p:tav tm="100000">
                                          <p:val>
                                            <p:strVal val="ppt_x"/>
                                          </p:val>
                                        </p:tav>
                                      </p:tavLst>
                                    </p:anim>
                                    <p:anim calcmode="lin" valueType="num">
                                      <p:cBhvr additive="base">
                                        <p:cTn id="219" dur="3000"/>
                                        <p:tgtEl>
                                          <p:spTgt spid="13"/>
                                        </p:tgtEl>
                                        <p:attrNameLst>
                                          <p:attrName>ppt_y</p:attrName>
                                        </p:attrNameLst>
                                      </p:cBhvr>
                                      <p:tavLst>
                                        <p:tav tm="0">
                                          <p:val>
                                            <p:strVal val="ppt_y"/>
                                          </p:val>
                                        </p:tav>
                                        <p:tav tm="100000">
                                          <p:val>
                                            <p:strVal val="1+ppt_h/2"/>
                                          </p:val>
                                        </p:tav>
                                      </p:tavLst>
                                    </p:anim>
                                    <p:set>
                                      <p:cBhvr>
                                        <p:cTn id="220" dur="1" fill="hold">
                                          <p:stCondLst>
                                            <p:cond delay="2999"/>
                                          </p:stCondLst>
                                        </p:cTn>
                                        <p:tgtEl>
                                          <p:spTgt spid="13"/>
                                        </p:tgtEl>
                                        <p:attrNameLst>
                                          <p:attrName>style.visibility</p:attrName>
                                        </p:attrNameLst>
                                      </p:cBhvr>
                                      <p:to>
                                        <p:strVal val="hidden"/>
                                      </p:to>
                                    </p:set>
                                  </p:childTnLst>
                                </p:cTn>
                              </p:par>
                              <p:par>
                                <p:cTn id="221" presetID="2" presetClass="exit" presetSubtype="4" fill="hold" grpId="2"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ppt_x"/>
                                          </p:val>
                                        </p:tav>
                                      </p:tavLst>
                                    </p:anim>
                                    <p:anim calcmode="lin" valueType="num">
                                      <p:cBhvr additive="base">
                                        <p:cTn id="223" dur="3000"/>
                                        <p:tgtEl>
                                          <p:spTgt spid="14"/>
                                        </p:tgtEl>
                                        <p:attrNameLst>
                                          <p:attrName>ppt_y</p:attrName>
                                        </p:attrNameLst>
                                      </p:cBhvr>
                                      <p:tavLst>
                                        <p:tav tm="0">
                                          <p:val>
                                            <p:strVal val="ppt_y"/>
                                          </p:val>
                                        </p:tav>
                                        <p:tav tm="100000">
                                          <p:val>
                                            <p:strVal val="1+ppt_h/2"/>
                                          </p:val>
                                        </p:tav>
                                      </p:tavLst>
                                    </p:anim>
                                    <p:set>
                                      <p:cBhvr>
                                        <p:cTn id="224" dur="1" fill="hold">
                                          <p:stCondLst>
                                            <p:cond delay="2999"/>
                                          </p:stCondLst>
                                        </p:cTn>
                                        <p:tgtEl>
                                          <p:spTgt spid="14"/>
                                        </p:tgtEl>
                                        <p:attrNameLst>
                                          <p:attrName>style.visibility</p:attrName>
                                        </p:attrNameLst>
                                      </p:cBhvr>
                                      <p:to>
                                        <p:strVal val="hidden"/>
                                      </p:to>
                                    </p:set>
                                  </p:childTnLst>
                                </p:cTn>
                              </p:par>
                              <p:par>
                                <p:cTn id="225" presetID="2" presetClass="exit" presetSubtype="4" fill="hold" grpId="2" nodeType="withEffect">
                                  <p:stCondLst>
                                    <p:cond delay="0"/>
                                  </p:stCondLst>
                                  <p:childTnLst>
                                    <p:anim calcmode="lin" valueType="num">
                                      <p:cBhvr additive="base">
                                        <p:cTn id="226" dur="3000"/>
                                        <p:tgtEl>
                                          <p:spTgt spid="15"/>
                                        </p:tgtEl>
                                        <p:attrNameLst>
                                          <p:attrName>ppt_x</p:attrName>
                                        </p:attrNameLst>
                                      </p:cBhvr>
                                      <p:tavLst>
                                        <p:tav tm="0">
                                          <p:val>
                                            <p:strVal val="ppt_x"/>
                                          </p:val>
                                        </p:tav>
                                        <p:tav tm="100000">
                                          <p:val>
                                            <p:strVal val="ppt_x"/>
                                          </p:val>
                                        </p:tav>
                                      </p:tavLst>
                                    </p:anim>
                                    <p:anim calcmode="lin" valueType="num">
                                      <p:cBhvr additive="base">
                                        <p:cTn id="227" dur="3000"/>
                                        <p:tgtEl>
                                          <p:spTgt spid="15"/>
                                        </p:tgtEl>
                                        <p:attrNameLst>
                                          <p:attrName>ppt_y</p:attrName>
                                        </p:attrNameLst>
                                      </p:cBhvr>
                                      <p:tavLst>
                                        <p:tav tm="0">
                                          <p:val>
                                            <p:strVal val="ppt_y"/>
                                          </p:val>
                                        </p:tav>
                                        <p:tav tm="100000">
                                          <p:val>
                                            <p:strVal val="1+ppt_h/2"/>
                                          </p:val>
                                        </p:tav>
                                      </p:tavLst>
                                    </p:anim>
                                    <p:set>
                                      <p:cBhvr>
                                        <p:cTn id="228" dur="1" fill="hold">
                                          <p:stCondLst>
                                            <p:cond delay="2999"/>
                                          </p:stCondLst>
                                        </p:cTn>
                                        <p:tgtEl>
                                          <p:spTgt spid="15"/>
                                        </p:tgtEl>
                                        <p:attrNameLst>
                                          <p:attrName>style.visibility</p:attrName>
                                        </p:attrNameLst>
                                      </p:cBhvr>
                                      <p:to>
                                        <p:strVal val="hidden"/>
                                      </p:to>
                                    </p:set>
                                  </p:childTnLst>
                                </p:cTn>
                              </p:par>
                              <p:par>
                                <p:cTn id="229" presetID="2" presetClass="exit" presetSubtype="4" fill="hold" grpId="2" nodeType="withEffect">
                                  <p:stCondLst>
                                    <p:cond delay="0"/>
                                  </p:stCondLst>
                                  <p:childTnLst>
                                    <p:anim calcmode="lin" valueType="num">
                                      <p:cBhvr additive="base">
                                        <p:cTn id="230" dur="3000"/>
                                        <p:tgtEl>
                                          <p:spTgt spid="26"/>
                                        </p:tgtEl>
                                        <p:attrNameLst>
                                          <p:attrName>ppt_x</p:attrName>
                                        </p:attrNameLst>
                                      </p:cBhvr>
                                      <p:tavLst>
                                        <p:tav tm="0">
                                          <p:val>
                                            <p:strVal val="ppt_x"/>
                                          </p:val>
                                        </p:tav>
                                        <p:tav tm="100000">
                                          <p:val>
                                            <p:strVal val="ppt_x"/>
                                          </p:val>
                                        </p:tav>
                                      </p:tavLst>
                                    </p:anim>
                                    <p:anim calcmode="lin" valueType="num">
                                      <p:cBhvr additive="base">
                                        <p:cTn id="231" dur="3000"/>
                                        <p:tgtEl>
                                          <p:spTgt spid="26"/>
                                        </p:tgtEl>
                                        <p:attrNameLst>
                                          <p:attrName>ppt_y</p:attrName>
                                        </p:attrNameLst>
                                      </p:cBhvr>
                                      <p:tavLst>
                                        <p:tav tm="0">
                                          <p:val>
                                            <p:strVal val="ppt_y"/>
                                          </p:val>
                                        </p:tav>
                                        <p:tav tm="100000">
                                          <p:val>
                                            <p:strVal val="1+ppt_h/2"/>
                                          </p:val>
                                        </p:tav>
                                      </p:tavLst>
                                    </p:anim>
                                    <p:set>
                                      <p:cBhvr>
                                        <p:cTn id="232" dur="1" fill="hold">
                                          <p:stCondLst>
                                            <p:cond delay="2999"/>
                                          </p:stCondLst>
                                        </p:cTn>
                                        <p:tgtEl>
                                          <p:spTgt spid="26"/>
                                        </p:tgtEl>
                                        <p:attrNameLst>
                                          <p:attrName>style.visibility</p:attrName>
                                        </p:attrNameLst>
                                      </p:cBhvr>
                                      <p:to>
                                        <p:strVal val="hidden"/>
                                      </p:to>
                                    </p:set>
                                  </p:childTnLst>
                                </p:cTn>
                              </p:par>
                              <p:par>
                                <p:cTn id="233" presetID="2" presetClass="exit" presetSubtype="4" fill="hold" grpId="2" nodeType="withEffect">
                                  <p:stCondLst>
                                    <p:cond delay="0"/>
                                  </p:stCondLst>
                                  <p:childTnLst>
                                    <p:anim calcmode="lin" valueType="num">
                                      <p:cBhvr additive="base">
                                        <p:cTn id="234" dur="3000"/>
                                        <p:tgtEl>
                                          <p:spTgt spid="27"/>
                                        </p:tgtEl>
                                        <p:attrNameLst>
                                          <p:attrName>ppt_x</p:attrName>
                                        </p:attrNameLst>
                                      </p:cBhvr>
                                      <p:tavLst>
                                        <p:tav tm="0">
                                          <p:val>
                                            <p:strVal val="ppt_x"/>
                                          </p:val>
                                        </p:tav>
                                        <p:tav tm="100000">
                                          <p:val>
                                            <p:strVal val="ppt_x"/>
                                          </p:val>
                                        </p:tav>
                                      </p:tavLst>
                                    </p:anim>
                                    <p:anim calcmode="lin" valueType="num">
                                      <p:cBhvr additive="base">
                                        <p:cTn id="235" dur="3000"/>
                                        <p:tgtEl>
                                          <p:spTgt spid="27"/>
                                        </p:tgtEl>
                                        <p:attrNameLst>
                                          <p:attrName>ppt_y</p:attrName>
                                        </p:attrNameLst>
                                      </p:cBhvr>
                                      <p:tavLst>
                                        <p:tav tm="0">
                                          <p:val>
                                            <p:strVal val="ppt_y"/>
                                          </p:val>
                                        </p:tav>
                                        <p:tav tm="100000">
                                          <p:val>
                                            <p:strVal val="1+ppt_h/2"/>
                                          </p:val>
                                        </p:tav>
                                      </p:tavLst>
                                    </p:anim>
                                    <p:set>
                                      <p:cBhvr>
                                        <p:cTn id="236" dur="1" fill="hold">
                                          <p:stCondLst>
                                            <p:cond delay="2999"/>
                                          </p:stCondLst>
                                        </p:cTn>
                                        <p:tgtEl>
                                          <p:spTgt spid="27"/>
                                        </p:tgtEl>
                                        <p:attrNameLst>
                                          <p:attrName>style.visibility</p:attrName>
                                        </p:attrNameLst>
                                      </p:cBhvr>
                                      <p:to>
                                        <p:strVal val="hidden"/>
                                      </p:to>
                                    </p:set>
                                  </p:childTnLst>
                                </p:cTn>
                              </p:par>
                              <p:par>
                                <p:cTn id="237" presetID="2" presetClass="exit" presetSubtype="4" fill="hold" grpId="2" nodeType="withEffect">
                                  <p:stCondLst>
                                    <p:cond delay="0"/>
                                  </p:stCondLst>
                                  <p:childTnLst>
                                    <p:anim calcmode="lin" valueType="num">
                                      <p:cBhvr additive="base">
                                        <p:cTn id="238" dur="3000"/>
                                        <p:tgtEl>
                                          <p:spTgt spid="28"/>
                                        </p:tgtEl>
                                        <p:attrNameLst>
                                          <p:attrName>ppt_x</p:attrName>
                                        </p:attrNameLst>
                                      </p:cBhvr>
                                      <p:tavLst>
                                        <p:tav tm="0">
                                          <p:val>
                                            <p:strVal val="ppt_x"/>
                                          </p:val>
                                        </p:tav>
                                        <p:tav tm="100000">
                                          <p:val>
                                            <p:strVal val="ppt_x"/>
                                          </p:val>
                                        </p:tav>
                                      </p:tavLst>
                                    </p:anim>
                                    <p:anim calcmode="lin" valueType="num">
                                      <p:cBhvr additive="base">
                                        <p:cTn id="239" dur="3000"/>
                                        <p:tgtEl>
                                          <p:spTgt spid="28"/>
                                        </p:tgtEl>
                                        <p:attrNameLst>
                                          <p:attrName>ppt_y</p:attrName>
                                        </p:attrNameLst>
                                      </p:cBhvr>
                                      <p:tavLst>
                                        <p:tav tm="0">
                                          <p:val>
                                            <p:strVal val="ppt_y"/>
                                          </p:val>
                                        </p:tav>
                                        <p:tav tm="100000">
                                          <p:val>
                                            <p:strVal val="1+ppt_h/2"/>
                                          </p:val>
                                        </p:tav>
                                      </p:tavLst>
                                    </p:anim>
                                    <p:set>
                                      <p:cBhvr>
                                        <p:cTn id="240" dur="1" fill="hold">
                                          <p:stCondLst>
                                            <p:cond delay="2999"/>
                                          </p:stCondLst>
                                        </p:cTn>
                                        <p:tgtEl>
                                          <p:spTgt spid="28"/>
                                        </p:tgtEl>
                                        <p:attrNameLst>
                                          <p:attrName>style.visibility</p:attrName>
                                        </p:attrNameLst>
                                      </p:cBhvr>
                                      <p:to>
                                        <p:strVal val="hidden"/>
                                      </p:to>
                                    </p:set>
                                  </p:childTnLst>
                                </p:cTn>
                              </p:par>
                              <p:par>
                                <p:cTn id="241" presetID="2" presetClass="exit" presetSubtype="4" fill="hold" grpId="2" nodeType="withEffect">
                                  <p:stCondLst>
                                    <p:cond delay="0"/>
                                  </p:stCondLst>
                                  <p:childTnLst>
                                    <p:anim calcmode="lin" valueType="num">
                                      <p:cBhvr additive="base">
                                        <p:cTn id="242" dur="3000"/>
                                        <p:tgtEl>
                                          <p:spTgt spid="29"/>
                                        </p:tgtEl>
                                        <p:attrNameLst>
                                          <p:attrName>ppt_x</p:attrName>
                                        </p:attrNameLst>
                                      </p:cBhvr>
                                      <p:tavLst>
                                        <p:tav tm="0">
                                          <p:val>
                                            <p:strVal val="ppt_x"/>
                                          </p:val>
                                        </p:tav>
                                        <p:tav tm="100000">
                                          <p:val>
                                            <p:strVal val="ppt_x"/>
                                          </p:val>
                                        </p:tav>
                                      </p:tavLst>
                                    </p:anim>
                                    <p:anim calcmode="lin" valueType="num">
                                      <p:cBhvr additive="base">
                                        <p:cTn id="243" dur="3000"/>
                                        <p:tgtEl>
                                          <p:spTgt spid="29"/>
                                        </p:tgtEl>
                                        <p:attrNameLst>
                                          <p:attrName>ppt_y</p:attrName>
                                        </p:attrNameLst>
                                      </p:cBhvr>
                                      <p:tavLst>
                                        <p:tav tm="0">
                                          <p:val>
                                            <p:strVal val="ppt_y"/>
                                          </p:val>
                                        </p:tav>
                                        <p:tav tm="100000">
                                          <p:val>
                                            <p:strVal val="1+ppt_h/2"/>
                                          </p:val>
                                        </p:tav>
                                      </p:tavLst>
                                    </p:anim>
                                    <p:set>
                                      <p:cBhvr>
                                        <p:cTn id="244" dur="1" fill="hold">
                                          <p:stCondLst>
                                            <p:cond delay="2999"/>
                                          </p:stCondLst>
                                        </p:cTn>
                                        <p:tgtEl>
                                          <p:spTgt spid="29"/>
                                        </p:tgtEl>
                                        <p:attrNameLst>
                                          <p:attrName>style.visibility</p:attrName>
                                        </p:attrNameLst>
                                      </p:cBhvr>
                                      <p:to>
                                        <p:strVal val="hidden"/>
                                      </p:to>
                                    </p:set>
                                  </p:childTnLst>
                                </p:cTn>
                              </p:par>
                              <p:par>
                                <p:cTn id="245" presetID="2" presetClass="exit" presetSubtype="4" fill="hold" grpId="2" nodeType="withEffect">
                                  <p:stCondLst>
                                    <p:cond delay="0"/>
                                  </p:stCondLst>
                                  <p:childTnLst>
                                    <p:anim calcmode="lin" valueType="num">
                                      <p:cBhvr additive="base">
                                        <p:cTn id="246" dur="3000"/>
                                        <p:tgtEl>
                                          <p:spTgt spid="30"/>
                                        </p:tgtEl>
                                        <p:attrNameLst>
                                          <p:attrName>ppt_x</p:attrName>
                                        </p:attrNameLst>
                                      </p:cBhvr>
                                      <p:tavLst>
                                        <p:tav tm="0">
                                          <p:val>
                                            <p:strVal val="ppt_x"/>
                                          </p:val>
                                        </p:tav>
                                        <p:tav tm="100000">
                                          <p:val>
                                            <p:strVal val="ppt_x"/>
                                          </p:val>
                                        </p:tav>
                                      </p:tavLst>
                                    </p:anim>
                                    <p:anim calcmode="lin" valueType="num">
                                      <p:cBhvr additive="base">
                                        <p:cTn id="247" dur="3000"/>
                                        <p:tgtEl>
                                          <p:spTgt spid="30"/>
                                        </p:tgtEl>
                                        <p:attrNameLst>
                                          <p:attrName>ppt_y</p:attrName>
                                        </p:attrNameLst>
                                      </p:cBhvr>
                                      <p:tavLst>
                                        <p:tav tm="0">
                                          <p:val>
                                            <p:strVal val="ppt_y"/>
                                          </p:val>
                                        </p:tav>
                                        <p:tav tm="100000">
                                          <p:val>
                                            <p:strVal val="1+ppt_h/2"/>
                                          </p:val>
                                        </p:tav>
                                      </p:tavLst>
                                    </p:anim>
                                    <p:set>
                                      <p:cBhvr>
                                        <p:cTn id="248" dur="1" fill="hold">
                                          <p:stCondLst>
                                            <p:cond delay="2999"/>
                                          </p:stCondLst>
                                        </p:cTn>
                                        <p:tgtEl>
                                          <p:spTgt spid="30"/>
                                        </p:tgtEl>
                                        <p:attrNameLst>
                                          <p:attrName>style.visibility</p:attrName>
                                        </p:attrNameLst>
                                      </p:cBhvr>
                                      <p:to>
                                        <p:strVal val="hidden"/>
                                      </p:to>
                                    </p:set>
                                  </p:childTnLst>
                                </p:cTn>
                              </p:par>
                              <p:par>
                                <p:cTn id="249" presetID="2" presetClass="exit" presetSubtype="1" fill="hold" grpId="2" nodeType="withEffect">
                                  <p:stCondLst>
                                    <p:cond delay="0"/>
                                  </p:stCondLst>
                                  <p:childTnLst>
                                    <p:anim calcmode="lin" valueType="num">
                                      <p:cBhvr additive="base">
                                        <p:cTn id="250" dur="3000"/>
                                        <p:tgtEl>
                                          <p:spTgt spid="16"/>
                                        </p:tgtEl>
                                        <p:attrNameLst>
                                          <p:attrName>ppt_x</p:attrName>
                                        </p:attrNameLst>
                                      </p:cBhvr>
                                      <p:tavLst>
                                        <p:tav tm="0">
                                          <p:val>
                                            <p:strVal val="ppt_x"/>
                                          </p:val>
                                        </p:tav>
                                        <p:tav tm="100000">
                                          <p:val>
                                            <p:strVal val="ppt_x"/>
                                          </p:val>
                                        </p:tav>
                                      </p:tavLst>
                                    </p:anim>
                                    <p:anim calcmode="lin" valueType="num">
                                      <p:cBhvr additive="base">
                                        <p:cTn id="251" dur="3000"/>
                                        <p:tgtEl>
                                          <p:spTgt spid="16"/>
                                        </p:tgtEl>
                                        <p:attrNameLst>
                                          <p:attrName>ppt_y</p:attrName>
                                        </p:attrNameLst>
                                      </p:cBhvr>
                                      <p:tavLst>
                                        <p:tav tm="0">
                                          <p:val>
                                            <p:strVal val="ppt_y"/>
                                          </p:val>
                                        </p:tav>
                                        <p:tav tm="100000">
                                          <p:val>
                                            <p:strVal val="0-ppt_h/2"/>
                                          </p:val>
                                        </p:tav>
                                      </p:tavLst>
                                    </p:anim>
                                    <p:set>
                                      <p:cBhvr>
                                        <p:cTn id="252" dur="1" fill="hold">
                                          <p:stCondLst>
                                            <p:cond delay="2999"/>
                                          </p:stCondLst>
                                        </p:cTn>
                                        <p:tgtEl>
                                          <p:spTgt spid="16"/>
                                        </p:tgtEl>
                                        <p:attrNameLst>
                                          <p:attrName>style.visibility</p:attrName>
                                        </p:attrNameLst>
                                      </p:cBhvr>
                                      <p:to>
                                        <p:strVal val="hidden"/>
                                      </p:to>
                                    </p:set>
                                  </p:childTnLst>
                                </p:cTn>
                              </p:par>
                              <p:par>
                                <p:cTn id="253" presetID="2" presetClass="exit" presetSubtype="1" fill="hold" grpId="2" nodeType="withEffect">
                                  <p:stCondLst>
                                    <p:cond delay="0"/>
                                  </p:stCondLst>
                                  <p:childTnLst>
                                    <p:anim calcmode="lin" valueType="num">
                                      <p:cBhvr additive="base">
                                        <p:cTn id="254" dur="3000"/>
                                        <p:tgtEl>
                                          <p:spTgt spid="17"/>
                                        </p:tgtEl>
                                        <p:attrNameLst>
                                          <p:attrName>ppt_x</p:attrName>
                                        </p:attrNameLst>
                                      </p:cBhvr>
                                      <p:tavLst>
                                        <p:tav tm="0">
                                          <p:val>
                                            <p:strVal val="ppt_x"/>
                                          </p:val>
                                        </p:tav>
                                        <p:tav tm="100000">
                                          <p:val>
                                            <p:strVal val="ppt_x"/>
                                          </p:val>
                                        </p:tav>
                                      </p:tavLst>
                                    </p:anim>
                                    <p:anim calcmode="lin" valueType="num">
                                      <p:cBhvr additive="base">
                                        <p:cTn id="255" dur="3000"/>
                                        <p:tgtEl>
                                          <p:spTgt spid="17"/>
                                        </p:tgtEl>
                                        <p:attrNameLst>
                                          <p:attrName>ppt_y</p:attrName>
                                        </p:attrNameLst>
                                      </p:cBhvr>
                                      <p:tavLst>
                                        <p:tav tm="0">
                                          <p:val>
                                            <p:strVal val="ppt_y"/>
                                          </p:val>
                                        </p:tav>
                                        <p:tav tm="100000">
                                          <p:val>
                                            <p:strVal val="0-ppt_h/2"/>
                                          </p:val>
                                        </p:tav>
                                      </p:tavLst>
                                    </p:anim>
                                    <p:set>
                                      <p:cBhvr>
                                        <p:cTn id="256" dur="1" fill="hold">
                                          <p:stCondLst>
                                            <p:cond delay="2999"/>
                                          </p:stCondLst>
                                        </p:cTn>
                                        <p:tgtEl>
                                          <p:spTgt spid="17"/>
                                        </p:tgtEl>
                                        <p:attrNameLst>
                                          <p:attrName>style.visibility</p:attrName>
                                        </p:attrNameLst>
                                      </p:cBhvr>
                                      <p:to>
                                        <p:strVal val="hidden"/>
                                      </p:to>
                                    </p:set>
                                  </p:childTnLst>
                                </p:cTn>
                              </p:par>
                              <p:par>
                                <p:cTn id="257" presetID="2" presetClass="exit" presetSubtype="1" fill="hold" grpId="2" nodeType="withEffect">
                                  <p:stCondLst>
                                    <p:cond delay="0"/>
                                  </p:stCondLst>
                                  <p:childTnLst>
                                    <p:anim calcmode="lin" valueType="num">
                                      <p:cBhvr additive="base">
                                        <p:cTn id="258" dur="3000"/>
                                        <p:tgtEl>
                                          <p:spTgt spid="18"/>
                                        </p:tgtEl>
                                        <p:attrNameLst>
                                          <p:attrName>ppt_x</p:attrName>
                                        </p:attrNameLst>
                                      </p:cBhvr>
                                      <p:tavLst>
                                        <p:tav tm="0">
                                          <p:val>
                                            <p:strVal val="ppt_x"/>
                                          </p:val>
                                        </p:tav>
                                        <p:tav tm="100000">
                                          <p:val>
                                            <p:strVal val="ppt_x"/>
                                          </p:val>
                                        </p:tav>
                                      </p:tavLst>
                                    </p:anim>
                                    <p:anim calcmode="lin" valueType="num">
                                      <p:cBhvr additive="base">
                                        <p:cTn id="259" dur="3000"/>
                                        <p:tgtEl>
                                          <p:spTgt spid="18"/>
                                        </p:tgtEl>
                                        <p:attrNameLst>
                                          <p:attrName>ppt_y</p:attrName>
                                        </p:attrNameLst>
                                      </p:cBhvr>
                                      <p:tavLst>
                                        <p:tav tm="0">
                                          <p:val>
                                            <p:strVal val="ppt_y"/>
                                          </p:val>
                                        </p:tav>
                                        <p:tav tm="100000">
                                          <p:val>
                                            <p:strVal val="0-ppt_h/2"/>
                                          </p:val>
                                        </p:tav>
                                      </p:tavLst>
                                    </p:anim>
                                    <p:set>
                                      <p:cBhvr>
                                        <p:cTn id="260" dur="1" fill="hold">
                                          <p:stCondLst>
                                            <p:cond delay="2999"/>
                                          </p:stCondLst>
                                        </p:cTn>
                                        <p:tgtEl>
                                          <p:spTgt spid="18"/>
                                        </p:tgtEl>
                                        <p:attrNameLst>
                                          <p:attrName>style.visibility</p:attrName>
                                        </p:attrNameLst>
                                      </p:cBhvr>
                                      <p:to>
                                        <p:strVal val="hidden"/>
                                      </p:to>
                                    </p:set>
                                  </p:childTnLst>
                                </p:cTn>
                              </p:par>
                              <p:par>
                                <p:cTn id="261" presetID="2" presetClass="exit" presetSubtype="1" fill="hold" grpId="2" nodeType="withEffect">
                                  <p:stCondLst>
                                    <p:cond delay="0"/>
                                  </p:stCondLst>
                                  <p:childTnLst>
                                    <p:anim calcmode="lin" valueType="num">
                                      <p:cBhvr additive="base">
                                        <p:cTn id="262" dur="3000"/>
                                        <p:tgtEl>
                                          <p:spTgt spid="19"/>
                                        </p:tgtEl>
                                        <p:attrNameLst>
                                          <p:attrName>ppt_x</p:attrName>
                                        </p:attrNameLst>
                                      </p:cBhvr>
                                      <p:tavLst>
                                        <p:tav tm="0">
                                          <p:val>
                                            <p:strVal val="ppt_x"/>
                                          </p:val>
                                        </p:tav>
                                        <p:tav tm="100000">
                                          <p:val>
                                            <p:strVal val="ppt_x"/>
                                          </p:val>
                                        </p:tav>
                                      </p:tavLst>
                                    </p:anim>
                                    <p:anim calcmode="lin" valueType="num">
                                      <p:cBhvr additive="base">
                                        <p:cTn id="263" dur="3000"/>
                                        <p:tgtEl>
                                          <p:spTgt spid="19"/>
                                        </p:tgtEl>
                                        <p:attrNameLst>
                                          <p:attrName>ppt_y</p:attrName>
                                        </p:attrNameLst>
                                      </p:cBhvr>
                                      <p:tavLst>
                                        <p:tav tm="0">
                                          <p:val>
                                            <p:strVal val="ppt_y"/>
                                          </p:val>
                                        </p:tav>
                                        <p:tav tm="100000">
                                          <p:val>
                                            <p:strVal val="0-ppt_h/2"/>
                                          </p:val>
                                        </p:tav>
                                      </p:tavLst>
                                    </p:anim>
                                    <p:set>
                                      <p:cBhvr>
                                        <p:cTn id="264" dur="1" fill="hold">
                                          <p:stCondLst>
                                            <p:cond delay="2999"/>
                                          </p:stCondLst>
                                        </p:cTn>
                                        <p:tgtEl>
                                          <p:spTgt spid="19"/>
                                        </p:tgtEl>
                                        <p:attrNameLst>
                                          <p:attrName>style.visibility</p:attrName>
                                        </p:attrNameLst>
                                      </p:cBhvr>
                                      <p:to>
                                        <p:strVal val="hidden"/>
                                      </p:to>
                                    </p:set>
                                  </p:childTnLst>
                                </p:cTn>
                              </p:par>
                              <p:par>
                                <p:cTn id="265" presetID="2" presetClass="exit" presetSubtype="1" fill="hold" grpId="2" nodeType="withEffect">
                                  <p:stCondLst>
                                    <p:cond delay="0"/>
                                  </p:stCondLst>
                                  <p:childTnLst>
                                    <p:anim calcmode="lin" valueType="num">
                                      <p:cBhvr additive="base">
                                        <p:cTn id="266" dur="3000"/>
                                        <p:tgtEl>
                                          <p:spTgt spid="20"/>
                                        </p:tgtEl>
                                        <p:attrNameLst>
                                          <p:attrName>ppt_x</p:attrName>
                                        </p:attrNameLst>
                                      </p:cBhvr>
                                      <p:tavLst>
                                        <p:tav tm="0">
                                          <p:val>
                                            <p:strVal val="ppt_x"/>
                                          </p:val>
                                        </p:tav>
                                        <p:tav tm="100000">
                                          <p:val>
                                            <p:strVal val="ppt_x"/>
                                          </p:val>
                                        </p:tav>
                                      </p:tavLst>
                                    </p:anim>
                                    <p:anim calcmode="lin" valueType="num">
                                      <p:cBhvr additive="base">
                                        <p:cTn id="267" dur="3000"/>
                                        <p:tgtEl>
                                          <p:spTgt spid="20"/>
                                        </p:tgtEl>
                                        <p:attrNameLst>
                                          <p:attrName>ppt_y</p:attrName>
                                        </p:attrNameLst>
                                      </p:cBhvr>
                                      <p:tavLst>
                                        <p:tav tm="0">
                                          <p:val>
                                            <p:strVal val="ppt_y"/>
                                          </p:val>
                                        </p:tav>
                                        <p:tav tm="100000">
                                          <p:val>
                                            <p:strVal val="0-ppt_h/2"/>
                                          </p:val>
                                        </p:tav>
                                      </p:tavLst>
                                    </p:anim>
                                    <p:set>
                                      <p:cBhvr>
                                        <p:cTn id="268" dur="1" fill="hold">
                                          <p:stCondLst>
                                            <p:cond delay="2999"/>
                                          </p:stCondLst>
                                        </p:cTn>
                                        <p:tgtEl>
                                          <p:spTgt spid="20"/>
                                        </p:tgtEl>
                                        <p:attrNameLst>
                                          <p:attrName>style.visibility</p:attrName>
                                        </p:attrNameLst>
                                      </p:cBhvr>
                                      <p:to>
                                        <p:strVal val="hidden"/>
                                      </p:to>
                                    </p:set>
                                  </p:childTnLst>
                                </p:cTn>
                              </p:par>
                              <p:par>
                                <p:cTn id="269" presetID="2" presetClass="exit" presetSubtype="1" fill="hold" grpId="2" nodeType="withEffect">
                                  <p:stCondLst>
                                    <p:cond delay="0"/>
                                  </p:stCondLst>
                                  <p:childTnLst>
                                    <p:anim calcmode="lin" valueType="num">
                                      <p:cBhvr additive="base">
                                        <p:cTn id="270" dur="3000"/>
                                        <p:tgtEl>
                                          <p:spTgt spid="21"/>
                                        </p:tgtEl>
                                        <p:attrNameLst>
                                          <p:attrName>ppt_x</p:attrName>
                                        </p:attrNameLst>
                                      </p:cBhvr>
                                      <p:tavLst>
                                        <p:tav tm="0">
                                          <p:val>
                                            <p:strVal val="ppt_x"/>
                                          </p:val>
                                        </p:tav>
                                        <p:tav tm="100000">
                                          <p:val>
                                            <p:strVal val="ppt_x"/>
                                          </p:val>
                                        </p:tav>
                                      </p:tavLst>
                                    </p:anim>
                                    <p:anim calcmode="lin" valueType="num">
                                      <p:cBhvr additive="base">
                                        <p:cTn id="271" dur="3000"/>
                                        <p:tgtEl>
                                          <p:spTgt spid="21"/>
                                        </p:tgtEl>
                                        <p:attrNameLst>
                                          <p:attrName>ppt_y</p:attrName>
                                        </p:attrNameLst>
                                      </p:cBhvr>
                                      <p:tavLst>
                                        <p:tav tm="0">
                                          <p:val>
                                            <p:strVal val="ppt_y"/>
                                          </p:val>
                                        </p:tav>
                                        <p:tav tm="100000">
                                          <p:val>
                                            <p:strVal val="0-ppt_h/2"/>
                                          </p:val>
                                        </p:tav>
                                      </p:tavLst>
                                    </p:anim>
                                    <p:set>
                                      <p:cBhvr>
                                        <p:cTn id="272" dur="1" fill="hold">
                                          <p:stCondLst>
                                            <p:cond delay="2999"/>
                                          </p:stCondLst>
                                        </p:cTn>
                                        <p:tgtEl>
                                          <p:spTgt spid="21"/>
                                        </p:tgtEl>
                                        <p:attrNameLst>
                                          <p:attrName>style.visibility</p:attrName>
                                        </p:attrNameLst>
                                      </p:cBhvr>
                                      <p:to>
                                        <p:strVal val="hidden"/>
                                      </p:to>
                                    </p:set>
                                  </p:childTnLst>
                                </p:cTn>
                              </p:par>
                              <p:par>
                                <p:cTn id="273" presetID="2" presetClass="exit" presetSubtype="1" fill="hold" grpId="2" nodeType="withEffect">
                                  <p:stCondLst>
                                    <p:cond delay="0"/>
                                  </p:stCondLst>
                                  <p:childTnLst>
                                    <p:anim calcmode="lin" valueType="num">
                                      <p:cBhvr additive="base">
                                        <p:cTn id="274" dur="3000"/>
                                        <p:tgtEl>
                                          <p:spTgt spid="22"/>
                                        </p:tgtEl>
                                        <p:attrNameLst>
                                          <p:attrName>ppt_x</p:attrName>
                                        </p:attrNameLst>
                                      </p:cBhvr>
                                      <p:tavLst>
                                        <p:tav tm="0">
                                          <p:val>
                                            <p:strVal val="ppt_x"/>
                                          </p:val>
                                        </p:tav>
                                        <p:tav tm="100000">
                                          <p:val>
                                            <p:strVal val="ppt_x"/>
                                          </p:val>
                                        </p:tav>
                                      </p:tavLst>
                                    </p:anim>
                                    <p:anim calcmode="lin" valueType="num">
                                      <p:cBhvr additive="base">
                                        <p:cTn id="275" dur="3000"/>
                                        <p:tgtEl>
                                          <p:spTgt spid="22"/>
                                        </p:tgtEl>
                                        <p:attrNameLst>
                                          <p:attrName>ppt_y</p:attrName>
                                        </p:attrNameLst>
                                      </p:cBhvr>
                                      <p:tavLst>
                                        <p:tav tm="0">
                                          <p:val>
                                            <p:strVal val="ppt_y"/>
                                          </p:val>
                                        </p:tav>
                                        <p:tav tm="100000">
                                          <p:val>
                                            <p:strVal val="0-ppt_h/2"/>
                                          </p:val>
                                        </p:tav>
                                      </p:tavLst>
                                    </p:anim>
                                    <p:set>
                                      <p:cBhvr>
                                        <p:cTn id="276" dur="1" fill="hold">
                                          <p:stCondLst>
                                            <p:cond delay="2999"/>
                                          </p:stCondLst>
                                        </p:cTn>
                                        <p:tgtEl>
                                          <p:spTgt spid="22"/>
                                        </p:tgtEl>
                                        <p:attrNameLst>
                                          <p:attrName>style.visibility</p:attrName>
                                        </p:attrNameLst>
                                      </p:cBhvr>
                                      <p:to>
                                        <p:strVal val="hidden"/>
                                      </p:to>
                                    </p:set>
                                  </p:childTnLst>
                                </p:cTn>
                              </p:par>
                              <p:par>
                                <p:cTn id="277" presetID="2" presetClass="exit" presetSubtype="1" fill="hold" grpId="2" nodeType="withEffect">
                                  <p:stCondLst>
                                    <p:cond delay="0"/>
                                  </p:stCondLst>
                                  <p:childTnLst>
                                    <p:anim calcmode="lin" valueType="num">
                                      <p:cBhvr additive="base">
                                        <p:cTn id="278" dur="3000"/>
                                        <p:tgtEl>
                                          <p:spTgt spid="23"/>
                                        </p:tgtEl>
                                        <p:attrNameLst>
                                          <p:attrName>ppt_x</p:attrName>
                                        </p:attrNameLst>
                                      </p:cBhvr>
                                      <p:tavLst>
                                        <p:tav tm="0">
                                          <p:val>
                                            <p:strVal val="ppt_x"/>
                                          </p:val>
                                        </p:tav>
                                        <p:tav tm="100000">
                                          <p:val>
                                            <p:strVal val="ppt_x"/>
                                          </p:val>
                                        </p:tav>
                                      </p:tavLst>
                                    </p:anim>
                                    <p:anim calcmode="lin" valueType="num">
                                      <p:cBhvr additive="base">
                                        <p:cTn id="279" dur="3000"/>
                                        <p:tgtEl>
                                          <p:spTgt spid="23"/>
                                        </p:tgtEl>
                                        <p:attrNameLst>
                                          <p:attrName>ppt_y</p:attrName>
                                        </p:attrNameLst>
                                      </p:cBhvr>
                                      <p:tavLst>
                                        <p:tav tm="0">
                                          <p:val>
                                            <p:strVal val="ppt_y"/>
                                          </p:val>
                                        </p:tav>
                                        <p:tav tm="100000">
                                          <p:val>
                                            <p:strVal val="0-ppt_h/2"/>
                                          </p:val>
                                        </p:tav>
                                      </p:tavLst>
                                    </p:anim>
                                    <p:set>
                                      <p:cBhvr>
                                        <p:cTn id="280" dur="1" fill="hold">
                                          <p:stCondLst>
                                            <p:cond delay="2999"/>
                                          </p:stCondLst>
                                        </p:cTn>
                                        <p:tgtEl>
                                          <p:spTgt spid="23"/>
                                        </p:tgtEl>
                                        <p:attrNameLst>
                                          <p:attrName>style.visibility</p:attrName>
                                        </p:attrNameLst>
                                      </p:cBhvr>
                                      <p:to>
                                        <p:strVal val="hidden"/>
                                      </p:to>
                                    </p:set>
                                  </p:childTnLst>
                                </p:cTn>
                              </p:par>
                              <p:par>
                                <p:cTn id="281" presetID="2" presetClass="exit" presetSubtype="1" fill="hold" grpId="2" nodeType="withEffect">
                                  <p:stCondLst>
                                    <p:cond delay="0"/>
                                  </p:stCondLst>
                                  <p:childTnLst>
                                    <p:anim calcmode="lin" valueType="num">
                                      <p:cBhvr additive="base">
                                        <p:cTn id="282" dur="3000"/>
                                        <p:tgtEl>
                                          <p:spTgt spid="24"/>
                                        </p:tgtEl>
                                        <p:attrNameLst>
                                          <p:attrName>ppt_x</p:attrName>
                                        </p:attrNameLst>
                                      </p:cBhvr>
                                      <p:tavLst>
                                        <p:tav tm="0">
                                          <p:val>
                                            <p:strVal val="ppt_x"/>
                                          </p:val>
                                        </p:tav>
                                        <p:tav tm="100000">
                                          <p:val>
                                            <p:strVal val="ppt_x"/>
                                          </p:val>
                                        </p:tav>
                                      </p:tavLst>
                                    </p:anim>
                                    <p:anim calcmode="lin" valueType="num">
                                      <p:cBhvr additive="base">
                                        <p:cTn id="283" dur="3000"/>
                                        <p:tgtEl>
                                          <p:spTgt spid="24"/>
                                        </p:tgtEl>
                                        <p:attrNameLst>
                                          <p:attrName>ppt_y</p:attrName>
                                        </p:attrNameLst>
                                      </p:cBhvr>
                                      <p:tavLst>
                                        <p:tav tm="0">
                                          <p:val>
                                            <p:strVal val="ppt_y"/>
                                          </p:val>
                                        </p:tav>
                                        <p:tav tm="100000">
                                          <p:val>
                                            <p:strVal val="0-ppt_h/2"/>
                                          </p:val>
                                        </p:tav>
                                      </p:tavLst>
                                    </p:anim>
                                    <p:set>
                                      <p:cBhvr>
                                        <p:cTn id="284" dur="1" fill="hold">
                                          <p:stCondLst>
                                            <p:cond delay="2999"/>
                                          </p:stCondLst>
                                        </p:cTn>
                                        <p:tgtEl>
                                          <p:spTgt spid="24"/>
                                        </p:tgtEl>
                                        <p:attrNameLst>
                                          <p:attrName>style.visibility</p:attrName>
                                        </p:attrNameLst>
                                      </p:cBhvr>
                                      <p:to>
                                        <p:strVal val="hidden"/>
                                      </p:to>
                                    </p:set>
                                  </p:childTnLst>
                                </p:cTn>
                              </p:par>
                              <p:par>
                                <p:cTn id="285" presetID="2" presetClass="exit" presetSubtype="1" fill="hold" grpId="2" nodeType="withEffect">
                                  <p:stCondLst>
                                    <p:cond delay="0"/>
                                  </p:stCondLst>
                                  <p:childTnLst>
                                    <p:anim calcmode="lin" valueType="num">
                                      <p:cBhvr additive="base">
                                        <p:cTn id="286" dur="3000"/>
                                        <p:tgtEl>
                                          <p:spTgt spid="25"/>
                                        </p:tgtEl>
                                        <p:attrNameLst>
                                          <p:attrName>ppt_x</p:attrName>
                                        </p:attrNameLst>
                                      </p:cBhvr>
                                      <p:tavLst>
                                        <p:tav tm="0">
                                          <p:val>
                                            <p:strVal val="ppt_x"/>
                                          </p:val>
                                        </p:tav>
                                        <p:tav tm="100000">
                                          <p:val>
                                            <p:strVal val="ppt_x"/>
                                          </p:val>
                                        </p:tav>
                                      </p:tavLst>
                                    </p:anim>
                                    <p:anim calcmode="lin" valueType="num">
                                      <p:cBhvr additive="base">
                                        <p:cTn id="287" dur="3000"/>
                                        <p:tgtEl>
                                          <p:spTgt spid="25"/>
                                        </p:tgtEl>
                                        <p:attrNameLst>
                                          <p:attrName>ppt_y</p:attrName>
                                        </p:attrNameLst>
                                      </p:cBhvr>
                                      <p:tavLst>
                                        <p:tav tm="0">
                                          <p:val>
                                            <p:strVal val="ppt_y"/>
                                          </p:val>
                                        </p:tav>
                                        <p:tav tm="100000">
                                          <p:val>
                                            <p:strVal val="0-ppt_h/2"/>
                                          </p:val>
                                        </p:tav>
                                      </p:tavLst>
                                    </p:anim>
                                    <p:set>
                                      <p:cBhvr>
                                        <p:cTn id="288" dur="1" fill="hold">
                                          <p:stCondLst>
                                            <p:cond delay="2999"/>
                                          </p:stCondLst>
                                        </p:cTn>
                                        <p:tgtEl>
                                          <p:spTgt spid="25"/>
                                        </p:tgtEl>
                                        <p:attrNameLst>
                                          <p:attrName>style.visibility</p:attrName>
                                        </p:attrNameLst>
                                      </p:cBhvr>
                                      <p:to>
                                        <p:strVal val="hidden"/>
                                      </p:to>
                                    </p:set>
                                  </p:childTnLst>
                                </p:cTn>
                              </p:par>
                              <p:par>
                                <p:cTn id="289" presetID="2" presetClass="exit" presetSubtype="1" fill="hold" grpId="2" nodeType="withEffect">
                                  <p:stCondLst>
                                    <p:cond delay="0"/>
                                  </p:stCondLst>
                                  <p:childTnLst>
                                    <p:anim calcmode="lin" valueType="num">
                                      <p:cBhvr additive="base">
                                        <p:cTn id="290" dur="3000"/>
                                        <p:tgtEl>
                                          <p:spTgt spid="31"/>
                                        </p:tgtEl>
                                        <p:attrNameLst>
                                          <p:attrName>ppt_x</p:attrName>
                                        </p:attrNameLst>
                                      </p:cBhvr>
                                      <p:tavLst>
                                        <p:tav tm="0">
                                          <p:val>
                                            <p:strVal val="ppt_x"/>
                                          </p:val>
                                        </p:tav>
                                        <p:tav tm="100000">
                                          <p:val>
                                            <p:strVal val="ppt_x"/>
                                          </p:val>
                                        </p:tav>
                                      </p:tavLst>
                                    </p:anim>
                                    <p:anim calcmode="lin" valueType="num">
                                      <p:cBhvr additive="base">
                                        <p:cTn id="291" dur="3000"/>
                                        <p:tgtEl>
                                          <p:spTgt spid="31"/>
                                        </p:tgtEl>
                                        <p:attrNameLst>
                                          <p:attrName>ppt_y</p:attrName>
                                        </p:attrNameLst>
                                      </p:cBhvr>
                                      <p:tavLst>
                                        <p:tav tm="0">
                                          <p:val>
                                            <p:strVal val="ppt_y"/>
                                          </p:val>
                                        </p:tav>
                                        <p:tav tm="100000">
                                          <p:val>
                                            <p:strVal val="0-ppt_h/2"/>
                                          </p:val>
                                        </p:tav>
                                      </p:tavLst>
                                    </p:anim>
                                    <p:set>
                                      <p:cBhvr>
                                        <p:cTn id="292" dur="1" fill="hold">
                                          <p:stCondLst>
                                            <p:cond delay="2999"/>
                                          </p:stCondLst>
                                        </p:cTn>
                                        <p:tgtEl>
                                          <p:spTgt spid="31"/>
                                        </p:tgtEl>
                                        <p:attrNameLst>
                                          <p:attrName>style.visibility</p:attrName>
                                        </p:attrNameLst>
                                      </p:cBhvr>
                                      <p:to>
                                        <p:strVal val="hidden"/>
                                      </p:to>
                                    </p:set>
                                  </p:childTnLst>
                                </p:cTn>
                              </p:par>
                              <p:par>
                                <p:cTn id="293" presetID="2" presetClass="exit" presetSubtype="1" fill="hold" grpId="2" nodeType="withEffect">
                                  <p:stCondLst>
                                    <p:cond delay="0"/>
                                  </p:stCondLst>
                                  <p:childTnLst>
                                    <p:anim calcmode="lin" valueType="num">
                                      <p:cBhvr additive="base">
                                        <p:cTn id="294" dur="3000"/>
                                        <p:tgtEl>
                                          <p:spTgt spid="32"/>
                                        </p:tgtEl>
                                        <p:attrNameLst>
                                          <p:attrName>ppt_x</p:attrName>
                                        </p:attrNameLst>
                                      </p:cBhvr>
                                      <p:tavLst>
                                        <p:tav tm="0">
                                          <p:val>
                                            <p:strVal val="ppt_x"/>
                                          </p:val>
                                        </p:tav>
                                        <p:tav tm="100000">
                                          <p:val>
                                            <p:strVal val="ppt_x"/>
                                          </p:val>
                                        </p:tav>
                                      </p:tavLst>
                                    </p:anim>
                                    <p:anim calcmode="lin" valueType="num">
                                      <p:cBhvr additive="base">
                                        <p:cTn id="295" dur="3000"/>
                                        <p:tgtEl>
                                          <p:spTgt spid="32"/>
                                        </p:tgtEl>
                                        <p:attrNameLst>
                                          <p:attrName>ppt_y</p:attrName>
                                        </p:attrNameLst>
                                      </p:cBhvr>
                                      <p:tavLst>
                                        <p:tav tm="0">
                                          <p:val>
                                            <p:strVal val="ppt_y"/>
                                          </p:val>
                                        </p:tav>
                                        <p:tav tm="100000">
                                          <p:val>
                                            <p:strVal val="0-ppt_h/2"/>
                                          </p:val>
                                        </p:tav>
                                      </p:tavLst>
                                    </p:anim>
                                    <p:set>
                                      <p:cBhvr>
                                        <p:cTn id="296" dur="1" fill="hold">
                                          <p:stCondLst>
                                            <p:cond delay="2999"/>
                                          </p:stCondLst>
                                        </p:cTn>
                                        <p:tgtEl>
                                          <p:spTgt spid="32"/>
                                        </p:tgtEl>
                                        <p:attrNameLst>
                                          <p:attrName>style.visibility</p:attrName>
                                        </p:attrNameLst>
                                      </p:cBhvr>
                                      <p:to>
                                        <p:strVal val="hidden"/>
                                      </p:to>
                                    </p:set>
                                  </p:childTnLst>
                                </p:cTn>
                              </p:par>
                              <p:par>
                                <p:cTn id="297" presetID="2" presetClass="exit" presetSubtype="1" fill="hold" grpId="2" nodeType="withEffect">
                                  <p:stCondLst>
                                    <p:cond delay="0"/>
                                  </p:stCondLst>
                                  <p:childTnLst>
                                    <p:anim calcmode="lin" valueType="num">
                                      <p:cBhvr additive="base">
                                        <p:cTn id="298" dur="3000"/>
                                        <p:tgtEl>
                                          <p:spTgt spid="33"/>
                                        </p:tgtEl>
                                        <p:attrNameLst>
                                          <p:attrName>ppt_x</p:attrName>
                                        </p:attrNameLst>
                                      </p:cBhvr>
                                      <p:tavLst>
                                        <p:tav tm="0">
                                          <p:val>
                                            <p:strVal val="ppt_x"/>
                                          </p:val>
                                        </p:tav>
                                        <p:tav tm="100000">
                                          <p:val>
                                            <p:strVal val="ppt_x"/>
                                          </p:val>
                                        </p:tav>
                                      </p:tavLst>
                                    </p:anim>
                                    <p:anim calcmode="lin" valueType="num">
                                      <p:cBhvr additive="base">
                                        <p:cTn id="299" dur="3000"/>
                                        <p:tgtEl>
                                          <p:spTgt spid="33"/>
                                        </p:tgtEl>
                                        <p:attrNameLst>
                                          <p:attrName>ppt_y</p:attrName>
                                        </p:attrNameLst>
                                      </p:cBhvr>
                                      <p:tavLst>
                                        <p:tav tm="0">
                                          <p:val>
                                            <p:strVal val="ppt_y"/>
                                          </p:val>
                                        </p:tav>
                                        <p:tav tm="100000">
                                          <p:val>
                                            <p:strVal val="0-ppt_h/2"/>
                                          </p:val>
                                        </p:tav>
                                      </p:tavLst>
                                    </p:anim>
                                    <p:set>
                                      <p:cBhvr>
                                        <p:cTn id="300" dur="1" fill="hold">
                                          <p:stCondLst>
                                            <p:cond delay="2999"/>
                                          </p:stCondLst>
                                        </p:cTn>
                                        <p:tgtEl>
                                          <p:spTgt spid="33"/>
                                        </p:tgtEl>
                                        <p:attrNameLst>
                                          <p:attrName>style.visibility</p:attrName>
                                        </p:attrNameLst>
                                      </p:cBhvr>
                                      <p:to>
                                        <p:strVal val="hidden"/>
                                      </p:to>
                                    </p:set>
                                  </p:childTnLst>
                                </p:cTn>
                              </p:par>
                              <p:par>
                                <p:cTn id="301" presetID="2" presetClass="exit" presetSubtype="1" fill="hold" grpId="2" nodeType="withEffect">
                                  <p:stCondLst>
                                    <p:cond delay="0"/>
                                  </p:stCondLst>
                                  <p:childTnLst>
                                    <p:anim calcmode="lin" valueType="num">
                                      <p:cBhvr additive="base">
                                        <p:cTn id="302" dur="3000"/>
                                        <p:tgtEl>
                                          <p:spTgt spid="34"/>
                                        </p:tgtEl>
                                        <p:attrNameLst>
                                          <p:attrName>ppt_x</p:attrName>
                                        </p:attrNameLst>
                                      </p:cBhvr>
                                      <p:tavLst>
                                        <p:tav tm="0">
                                          <p:val>
                                            <p:strVal val="ppt_x"/>
                                          </p:val>
                                        </p:tav>
                                        <p:tav tm="100000">
                                          <p:val>
                                            <p:strVal val="ppt_x"/>
                                          </p:val>
                                        </p:tav>
                                      </p:tavLst>
                                    </p:anim>
                                    <p:anim calcmode="lin" valueType="num">
                                      <p:cBhvr additive="base">
                                        <p:cTn id="303" dur="3000"/>
                                        <p:tgtEl>
                                          <p:spTgt spid="34"/>
                                        </p:tgtEl>
                                        <p:attrNameLst>
                                          <p:attrName>ppt_y</p:attrName>
                                        </p:attrNameLst>
                                      </p:cBhvr>
                                      <p:tavLst>
                                        <p:tav tm="0">
                                          <p:val>
                                            <p:strVal val="ppt_y"/>
                                          </p:val>
                                        </p:tav>
                                        <p:tav tm="100000">
                                          <p:val>
                                            <p:strVal val="0-ppt_h/2"/>
                                          </p:val>
                                        </p:tav>
                                      </p:tavLst>
                                    </p:anim>
                                    <p:set>
                                      <p:cBhvr>
                                        <p:cTn id="304" dur="1" fill="hold">
                                          <p:stCondLst>
                                            <p:cond delay="2999"/>
                                          </p:stCondLst>
                                        </p:cTn>
                                        <p:tgtEl>
                                          <p:spTgt spid="34"/>
                                        </p:tgtEl>
                                        <p:attrNameLst>
                                          <p:attrName>style.visibility</p:attrName>
                                        </p:attrNameLst>
                                      </p:cBhvr>
                                      <p:to>
                                        <p:strVal val="hidden"/>
                                      </p:to>
                                    </p:set>
                                  </p:childTnLst>
                                </p:cTn>
                              </p:par>
                              <p:par>
                                <p:cTn id="305" presetID="2" presetClass="exit" presetSubtype="1" fill="hold" grpId="2" nodeType="withEffect">
                                  <p:stCondLst>
                                    <p:cond delay="0"/>
                                  </p:stCondLst>
                                  <p:childTnLst>
                                    <p:anim calcmode="lin" valueType="num">
                                      <p:cBhvr additive="base">
                                        <p:cTn id="306" dur="3000"/>
                                        <p:tgtEl>
                                          <p:spTgt spid="35"/>
                                        </p:tgtEl>
                                        <p:attrNameLst>
                                          <p:attrName>ppt_x</p:attrName>
                                        </p:attrNameLst>
                                      </p:cBhvr>
                                      <p:tavLst>
                                        <p:tav tm="0">
                                          <p:val>
                                            <p:strVal val="ppt_x"/>
                                          </p:val>
                                        </p:tav>
                                        <p:tav tm="100000">
                                          <p:val>
                                            <p:strVal val="ppt_x"/>
                                          </p:val>
                                        </p:tav>
                                      </p:tavLst>
                                    </p:anim>
                                    <p:anim calcmode="lin" valueType="num">
                                      <p:cBhvr additive="base">
                                        <p:cTn id="307" dur="3000"/>
                                        <p:tgtEl>
                                          <p:spTgt spid="35"/>
                                        </p:tgtEl>
                                        <p:attrNameLst>
                                          <p:attrName>ppt_y</p:attrName>
                                        </p:attrNameLst>
                                      </p:cBhvr>
                                      <p:tavLst>
                                        <p:tav tm="0">
                                          <p:val>
                                            <p:strVal val="ppt_y"/>
                                          </p:val>
                                        </p:tav>
                                        <p:tav tm="100000">
                                          <p:val>
                                            <p:strVal val="0-ppt_h/2"/>
                                          </p:val>
                                        </p:tav>
                                      </p:tavLst>
                                    </p:anim>
                                    <p:set>
                                      <p:cBhvr>
                                        <p:cTn id="308" dur="1" fill="hold">
                                          <p:stCondLst>
                                            <p:cond delay="2999"/>
                                          </p:stCondLst>
                                        </p:cTn>
                                        <p:tgtEl>
                                          <p:spTgt spid="35"/>
                                        </p:tgtEl>
                                        <p:attrNameLst>
                                          <p:attrName>style.visibility</p:attrName>
                                        </p:attrNameLst>
                                      </p:cBhvr>
                                      <p:to>
                                        <p:strVal val="hidden"/>
                                      </p:to>
                                    </p:set>
                                  </p:childTnLst>
                                </p:cTn>
                              </p:par>
                              <p:par>
                                <p:cTn id="309" presetID="8" presetClass="emph" presetSubtype="0" fill="hold" grpId="3" nodeType="withEffect">
                                  <p:stCondLst>
                                    <p:cond delay="0"/>
                                  </p:stCondLst>
                                  <p:childTnLst>
                                    <p:animRot by="21600000">
                                      <p:cBhvr>
                                        <p:cTn id="310" dur="3000" fill="hold"/>
                                        <p:tgtEl>
                                          <p:spTgt spid="6"/>
                                        </p:tgtEl>
                                        <p:attrNameLst>
                                          <p:attrName>r</p:attrName>
                                        </p:attrNameLst>
                                      </p:cBhvr>
                                    </p:animRot>
                                  </p:childTnLst>
                                </p:cTn>
                              </p:par>
                              <p:par>
                                <p:cTn id="311" presetID="8" presetClass="emph" presetSubtype="0" fill="hold" grpId="3" nodeType="withEffect">
                                  <p:stCondLst>
                                    <p:cond delay="0"/>
                                  </p:stCondLst>
                                  <p:childTnLst>
                                    <p:animRot by="21600000">
                                      <p:cBhvr>
                                        <p:cTn id="312" dur="3000" fill="hold"/>
                                        <p:tgtEl>
                                          <p:spTgt spid="7"/>
                                        </p:tgtEl>
                                        <p:attrNameLst>
                                          <p:attrName>r</p:attrName>
                                        </p:attrNameLst>
                                      </p:cBhvr>
                                    </p:animRot>
                                  </p:childTnLst>
                                </p:cTn>
                              </p:par>
                              <p:par>
                                <p:cTn id="313" presetID="8" presetClass="emph" presetSubtype="0" fill="hold" grpId="3" nodeType="withEffect">
                                  <p:stCondLst>
                                    <p:cond delay="0"/>
                                  </p:stCondLst>
                                  <p:childTnLst>
                                    <p:animRot by="21600000">
                                      <p:cBhvr>
                                        <p:cTn id="314" dur="3000" fill="hold"/>
                                        <p:tgtEl>
                                          <p:spTgt spid="8"/>
                                        </p:tgtEl>
                                        <p:attrNameLst>
                                          <p:attrName>r</p:attrName>
                                        </p:attrNameLst>
                                      </p:cBhvr>
                                    </p:animRot>
                                  </p:childTnLst>
                                </p:cTn>
                              </p:par>
                              <p:par>
                                <p:cTn id="315" presetID="8" presetClass="emph" presetSubtype="0" fill="hold" grpId="3" nodeType="withEffect">
                                  <p:stCondLst>
                                    <p:cond delay="0"/>
                                  </p:stCondLst>
                                  <p:childTnLst>
                                    <p:animRot by="21600000">
                                      <p:cBhvr>
                                        <p:cTn id="316" dur="3000" fill="hold"/>
                                        <p:tgtEl>
                                          <p:spTgt spid="9"/>
                                        </p:tgtEl>
                                        <p:attrNameLst>
                                          <p:attrName>r</p:attrName>
                                        </p:attrNameLst>
                                      </p:cBhvr>
                                    </p:animRot>
                                  </p:childTnLst>
                                </p:cTn>
                              </p:par>
                              <p:par>
                                <p:cTn id="317" presetID="8" presetClass="emph" presetSubtype="0" fill="hold" grpId="3" nodeType="withEffect">
                                  <p:stCondLst>
                                    <p:cond delay="0"/>
                                  </p:stCondLst>
                                  <p:childTnLst>
                                    <p:animRot by="21600000">
                                      <p:cBhvr>
                                        <p:cTn id="318" dur="3000" fill="hold"/>
                                        <p:tgtEl>
                                          <p:spTgt spid="10"/>
                                        </p:tgtEl>
                                        <p:attrNameLst>
                                          <p:attrName>r</p:attrName>
                                        </p:attrNameLst>
                                      </p:cBhvr>
                                    </p:animRot>
                                  </p:childTnLst>
                                </p:cTn>
                              </p:par>
                              <p:par>
                                <p:cTn id="319" presetID="8" presetClass="emph" presetSubtype="0" fill="hold" grpId="3" nodeType="withEffect">
                                  <p:stCondLst>
                                    <p:cond delay="0"/>
                                  </p:stCondLst>
                                  <p:childTnLst>
                                    <p:animRot by="21600000">
                                      <p:cBhvr>
                                        <p:cTn id="320" dur="3000" fill="hold"/>
                                        <p:tgtEl>
                                          <p:spTgt spid="11"/>
                                        </p:tgtEl>
                                        <p:attrNameLst>
                                          <p:attrName>r</p:attrName>
                                        </p:attrNameLst>
                                      </p:cBhvr>
                                    </p:animRot>
                                  </p:childTnLst>
                                </p:cTn>
                              </p:par>
                              <p:par>
                                <p:cTn id="321" presetID="8" presetClass="emph" presetSubtype="0" fill="hold" grpId="3" nodeType="withEffect">
                                  <p:stCondLst>
                                    <p:cond delay="0"/>
                                  </p:stCondLst>
                                  <p:childTnLst>
                                    <p:animRot by="21600000">
                                      <p:cBhvr>
                                        <p:cTn id="322" dur="3000" fill="hold"/>
                                        <p:tgtEl>
                                          <p:spTgt spid="12"/>
                                        </p:tgtEl>
                                        <p:attrNameLst>
                                          <p:attrName>r</p:attrName>
                                        </p:attrNameLst>
                                      </p:cBhvr>
                                    </p:animRot>
                                  </p:childTnLst>
                                </p:cTn>
                              </p:par>
                              <p:par>
                                <p:cTn id="323" presetID="8" presetClass="emph" presetSubtype="0" fill="hold" grpId="3" nodeType="withEffect">
                                  <p:stCondLst>
                                    <p:cond delay="0"/>
                                  </p:stCondLst>
                                  <p:childTnLst>
                                    <p:animRot by="21600000">
                                      <p:cBhvr>
                                        <p:cTn id="324" dur="3000" fill="hold"/>
                                        <p:tgtEl>
                                          <p:spTgt spid="13"/>
                                        </p:tgtEl>
                                        <p:attrNameLst>
                                          <p:attrName>r</p:attrName>
                                        </p:attrNameLst>
                                      </p:cBhvr>
                                    </p:animRot>
                                  </p:childTnLst>
                                </p:cTn>
                              </p:par>
                              <p:par>
                                <p:cTn id="325" presetID="8" presetClass="emph" presetSubtype="0" fill="hold" grpId="3" nodeType="withEffect">
                                  <p:stCondLst>
                                    <p:cond delay="0"/>
                                  </p:stCondLst>
                                  <p:childTnLst>
                                    <p:animRot by="21600000">
                                      <p:cBhvr>
                                        <p:cTn id="326" dur="3000" fill="hold"/>
                                        <p:tgtEl>
                                          <p:spTgt spid="14"/>
                                        </p:tgtEl>
                                        <p:attrNameLst>
                                          <p:attrName>r</p:attrName>
                                        </p:attrNameLst>
                                      </p:cBhvr>
                                    </p:animRot>
                                  </p:childTnLst>
                                </p:cTn>
                              </p:par>
                              <p:par>
                                <p:cTn id="327" presetID="8" presetClass="emph" presetSubtype="0" fill="hold" grpId="3" nodeType="withEffect">
                                  <p:stCondLst>
                                    <p:cond delay="0"/>
                                  </p:stCondLst>
                                  <p:childTnLst>
                                    <p:animRot by="21600000">
                                      <p:cBhvr>
                                        <p:cTn id="328" dur="3000" fill="hold"/>
                                        <p:tgtEl>
                                          <p:spTgt spid="15"/>
                                        </p:tgtEl>
                                        <p:attrNameLst>
                                          <p:attrName>r</p:attrName>
                                        </p:attrNameLst>
                                      </p:cBhvr>
                                    </p:animRot>
                                  </p:childTnLst>
                                </p:cTn>
                              </p:par>
                              <p:par>
                                <p:cTn id="329" presetID="8" presetClass="emph" presetSubtype="0" fill="hold" grpId="3" nodeType="withEffect">
                                  <p:stCondLst>
                                    <p:cond delay="0"/>
                                  </p:stCondLst>
                                  <p:childTnLst>
                                    <p:animRot by="21600000">
                                      <p:cBhvr>
                                        <p:cTn id="330" dur="3000" fill="hold"/>
                                        <p:tgtEl>
                                          <p:spTgt spid="26"/>
                                        </p:tgtEl>
                                        <p:attrNameLst>
                                          <p:attrName>r</p:attrName>
                                        </p:attrNameLst>
                                      </p:cBhvr>
                                    </p:animRot>
                                  </p:childTnLst>
                                </p:cTn>
                              </p:par>
                              <p:par>
                                <p:cTn id="331" presetID="8" presetClass="emph" presetSubtype="0" fill="hold" grpId="3" nodeType="withEffect">
                                  <p:stCondLst>
                                    <p:cond delay="0"/>
                                  </p:stCondLst>
                                  <p:childTnLst>
                                    <p:animRot by="21600000">
                                      <p:cBhvr>
                                        <p:cTn id="332" dur="3000" fill="hold"/>
                                        <p:tgtEl>
                                          <p:spTgt spid="27"/>
                                        </p:tgtEl>
                                        <p:attrNameLst>
                                          <p:attrName>r</p:attrName>
                                        </p:attrNameLst>
                                      </p:cBhvr>
                                    </p:animRot>
                                  </p:childTnLst>
                                </p:cTn>
                              </p:par>
                              <p:par>
                                <p:cTn id="333" presetID="8" presetClass="emph" presetSubtype="0" fill="hold" grpId="3" nodeType="withEffect">
                                  <p:stCondLst>
                                    <p:cond delay="0"/>
                                  </p:stCondLst>
                                  <p:childTnLst>
                                    <p:animRot by="21600000">
                                      <p:cBhvr>
                                        <p:cTn id="334" dur="3000" fill="hold"/>
                                        <p:tgtEl>
                                          <p:spTgt spid="28"/>
                                        </p:tgtEl>
                                        <p:attrNameLst>
                                          <p:attrName>r</p:attrName>
                                        </p:attrNameLst>
                                      </p:cBhvr>
                                    </p:animRot>
                                  </p:childTnLst>
                                </p:cTn>
                              </p:par>
                              <p:par>
                                <p:cTn id="335" presetID="8" presetClass="emph" presetSubtype="0" fill="hold" grpId="3" nodeType="withEffect">
                                  <p:stCondLst>
                                    <p:cond delay="0"/>
                                  </p:stCondLst>
                                  <p:childTnLst>
                                    <p:animRot by="21600000">
                                      <p:cBhvr>
                                        <p:cTn id="336" dur="3000" fill="hold"/>
                                        <p:tgtEl>
                                          <p:spTgt spid="29"/>
                                        </p:tgtEl>
                                        <p:attrNameLst>
                                          <p:attrName>r</p:attrName>
                                        </p:attrNameLst>
                                      </p:cBhvr>
                                    </p:animRot>
                                  </p:childTnLst>
                                </p:cTn>
                              </p:par>
                              <p:par>
                                <p:cTn id="337" presetID="8" presetClass="emph" presetSubtype="0" fill="hold" grpId="3" nodeType="withEffect">
                                  <p:stCondLst>
                                    <p:cond delay="0"/>
                                  </p:stCondLst>
                                  <p:childTnLst>
                                    <p:animRot by="21600000">
                                      <p:cBhvr>
                                        <p:cTn id="338" dur="3000" fill="hold"/>
                                        <p:tgtEl>
                                          <p:spTgt spid="30"/>
                                        </p:tgtEl>
                                        <p:attrNameLst>
                                          <p:attrName>r</p:attrName>
                                        </p:attrNameLst>
                                      </p:cBhvr>
                                    </p:animRot>
                                  </p:childTnLst>
                                </p:cTn>
                              </p:par>
                              <p:par>
                                <p:cTn id="339" presetID="8" presetClass="emph" presetSubtype="0" fill="hold" grpId="3" nodeType="withEffect">
                                  <p:stCondLst>
                                    <p:cond delay="0"/>
                                  </p:stCondLst>
                                  <p:childTnLst>
                                    <p:animRot by="21600000">
                                      <p:cBhvr>
                                        <p:cTn id="340" dur="3000" fill="hold"/>
                                        <p:tgtEl>
                                          <p:spTgt spid="16"/>
                                        </p:tgtEl>
                                        <p:attrNameLst>
                                          <p:attrName>r</p:attrName>
                                        </p:attrNameLst>
                                      </p:cBhvr>
                                    </p:animRot>
                                  </p:childTnLst>
                                </p:cTn>
                              </p:par>
                              <p:par>
                                <p:cTn id="341" presetID="8" presetClass="emph" presetSubtype="0" fill="hold" grpId="3" nodeType="withEffect">
                                  <p:stCondLst>
                                    <p:cond delay="0"/>
                                  </p:stCondLst>
                                  <p:childTnLst>
                                    <p:animRot by="21600000">
                                      <p:cBhvr>
                                        <p:cTn id="342" dur="3000" fill="hold"/>
                                        <p:tgtEl>
                                          <p:spTgt spid="17"/>
                                        </p:tgtEl>
                                        <p:attrNameLst>
                                          <p:attrName>r</p:attrName>
                                        </p:attrNameLst>
                                      </p:cBhvr>
                                    </p:animRot>
                                  </p:childTnLst>
                                </p:cTn>
                              </p:par>
                              <p:par>
                                <p:cTn id="343" presetID="8" presetClass="emph" presetSubtype="0" fill="hold" grpId="3" nodeType="withEffect">
                                  <p:stCondLst>
                                    <p:cond delay="0"/>
                                  </p:stCondLst>
                                  <p:childTnLst>
                                    <p:animRot by="21600000">
                                      <p:cBhvr>
                                        <p:cTn id="344" dur="3000" fill="hold"/>
                                        <p:tgtEl>
                                          <p:spTgt spid="18"/>
                                        </p:tgtEl>
                                        <p:attrNameLst>
                                          <p:attrName>r</p:attrName>
                                        </p:attrNameLst>
                                      </p:cBhvr>
                                    </p:animRot>
                                  </p:childTnLst>
                                </p:cTn>
                              </p:par>
                              <p:par>
                                <p:cTn id="345" presetID="8" presetClass="emph" presetSubtype="0" fill="hold" grpId="3" nodeType="withEffect">
                                  <p:stCondLst>
                                    <p:cond delay="0"/>
                                  </p:stCondLst>
                                  <p:childTnLst>
                                    <p:animRot by="21600000">
                                      <p:cBhvr>
                                        <p:cTn id="346" dur="3000" fill="hold"/>
                                        <p:tgtEl>
                                          <p:spTgt spid="19"/>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20"/>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21"/>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22"/>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23"/>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24"/>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25"/>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31"/>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32"/>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33"/>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34"/>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35"/>
                                        </p:tgtEl>
                                        <p:attrNameLst>
                                          <p:attrName>r</p:attrName>
                                        </p:attrNameLst>
                                      </p:cBhvr>
                                    </p:animRot>
                                  </p:childTnLst>
                                </p:cTn>
                              </p:par>
                              <p:par>
                                <p:cTn id="369" presetID="23" presetClass="entr" presetSubtype="272" fill="hold" nodeType="withEffect">
                                  <p:stCondLst>
                                    <p:cond delay="0"/>
                                  </p:stCondLst>
                                  <p:childTnLst>
                                    <p:set>
                                      <p:cBhvr>
                                        <p:cTn id="370" dur="1" fill="hold">
                                          <p:stCondLst>
                                            <p:cond delay="0"/>
                                          </p:stCondLst>
                                        </p:cTn>
                                        <p:tgtEl>
                                          <p:spTgt spid="4"/>
                                        </p:tgtEl>
                                        <p:attrNameLst>
                                          <p:attrName>style.visibility</p:attrName>
                                        </p:attrNameLst>
                                      </p:cBhvr>
                                      <p:to>
                                        <p:strVal val="visible"/>
                                      </p:to>
                                    </p:set>
                                    <p:anim calcmode="lin" valueType="num">
                                      <p:cBhvr>
                                        <p:cTn id="371" dur="3000" fill="hold"/>
                                        <p:tgtEl>
                                          <p:spTgt spid="4"/>
                                        </p:tgtEl>
                                        <p:attrNameLst>
                                          <p:attrName>ppt_w</p:attrName>
                                        </p:attrNameLst>
                                      </p:cBhvr>
                                      <p:tavLst>
                                        <p:tav tm="0">
                                          <p:val>
                                            <p:strVal val="2/3*#ppt_w"/>
                                          </p:val>
                                        </p:tav>
                                        <p:tav tm="100000">
                                          <p:val>
                                            <p:strVal val="#ppt_w"/>
                                          </p:val>
                                        </p:tav>
                                      </p:tavLst>
                                    </p:anim>
                                    <p:anim calcmode="lin" valueType="num">
                                      <p:cBhvr>
                                        <p:cTn id="372" dur="3000" fill="hold"/>
                                        <p:tgtEl>
                                          <p:spTgt spid="4"/>
                                        </p:tgtEl>
                                        <p:attrNameLst>
                                          <p:attrName>ppt_h</p:attrName>
                                        </p:attrNameLst>
                                      </p:cBhvr>
                                      <p:tavLst>
                                        <p:tav tm="0">
                                          <p:val>
                                            <p:strVal val="2/3*#ppt_h"/>
                                          </p:val>
                                        </p:tav>
                                        <p:tav tm="100000">
                                          <p:val>
                                            <p:strVal val="#ppt_h"/>
                                          </p:val>
                                        </p:tav>
                                      </p:tavLst>
                                    </p:anim>
                                  </p:childTnLst>
                                </p:cTn>
                              </p:par>
                              <p:par>
                                <p:cTn id="373" presetID="16" presetClass="entr" presetSubtype="42" fill="hold" nodeType="withEffect">
                                  <p:stCondLst>
                                    <p:cond delay="0"/>
                                  </p:stCondLst>
                                  <p:childTnLst>
                                    <p:set>
                                      <p:cBhvr>
                                        <p:cTn id="374" dur="1" fill="hold">
                                          <p:stCondLst>
                                            <p:cond delay="0"/>
                                          </p:stCondLst>
                                        </p:cTn>
                                        <p:tgtEl>
                                          <p:spTgt spid="4"/>
                                        </p:tgtEl>
                                        <p:attrNameLst>
                                          <p:attrName>style.visibility</p:attrName>
                                        </p:attrNameLst>
                                      </p:cBhvr>
                                      <p:to>
                                        <p:strVal val="visible"/>
                                      </p:to>
                                    </p:set>
                                    <p:animEffect transition="in" filter="barn(outHorizontal)">
                                      <p:cBhvr>
                                        <p:cTn id="3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lia_33725318_M.jpg"/>
          <p:cNvPicPr>
            <a:picLocks noChangeAspect="1"/>
          </p:cNvPicPr>
          <p:nvPr/>
        </p:nvPicPr>
        <p:blipFill>
          <a:blip r:embed="rId2"/>
          <a:stretch>
            <a:fillRect/>
          </a:stretch>
        </p:blipFill>
        <p:spPr>
          <a:xfrm>
            <a:off x="-8930" y="0"/>
            <a:ext cx="9152930" cy="6858000"/>
          </a:xfrm>
          <a:prstGeom prst="rect">
            <a:avLst/>
          </a:prstGeom>
        </p:spPr>
      </p:pic>
      <p:sp>
        <p:nvSpPr>
          <p:cNvPr id="5" name="4 Medio marco"/>
          <p:cNvSpPr/>
          <p:nvPr/>
        </p:nvSpPr>
        <p:spPr>
          <a:xfrm>
            <a:off x="571472" y="419080"/>
            <a:ext cx="4286280" cy="2786082"/>
          </a:xfrm>
          <a:prstGeom prst="halfFrame">
            <a:avLst>
              <a:gd name="adj1" fmla="val 12622"/>
              <a:gd name="adj2" fmla="val 14745"/>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flipH="1">
            <a:off x="4857752" y="419080"/>
            <a:ext cx="3786214" cy="2928958"/>
          </a:xfrm>
          <a:prstGeom prst="halfFrame">
            <a:avLst>
              <a:gd name="adj1" fmla="val 12112"/>
              <a:gd name="adj2" fmla="val 13417"/>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6200000">
            <a:off x="1112019" y="2674139"/>
            <a:ext cx="3133748" cy="4214842"/>
          </a:xfrm>
          <a:prstGeom prst="halfFrame">
            <a:avLst>
              <a:gd name="adj1" fmla="val 12707"/>
              <a:gd name="adj2" fmla="val 11614"/>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6200000" flipV="1">
            <a:off x="5183985" y="2888453"/>
            <a:ext cx="3062310" cy="3857652"/>
          </a:xfrm>
          <a:prstGeom prst="halfFrame">
            <a:avLst>
              <a:gd name="adj1" fmla="val 12707"/>
              <a:gd name="adj2" fmla="val 13159"/>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a:off x="1142976" y="928670"/>
            <a:ext cx="3143272" cy="2000264"/>
          </a:xfrm>
          <a:prstGeom prst="halfFrame">
            <a:avLst>
              <a:gd name="adj1" fmla="val 16431"/>
              <a:gd name="adj2" fmla="val 17602"/>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1469209" y="3102767"/>
            <a:ext cx="2419368" cy="3214710"/>
          </a:xfrm>
          <a:prstGeom prst="halfFrame">
            <a:avLst>
              <a:gd name="adj1" fmla="val 15069"/>
              <a:gd name="adj2" fmla="val 14764"/>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flipH="1">
            <a:off x="5286380" y="928670"/>
            <a:ext cx="2857520" cy="2143140"/>
          </a:xfrm>
          <a:prstGeom prst="halfFrame">
            <a:avLst>
              <a:gd name="adj1" fmla="val 16556"/>
              <a:gd name="adj2" fmla="val 18750"/>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1862118" y="3567114"/>
            <a:ext cx="1633550" cy="2214578"/>
          </a:xfrm>
          <a:prstGeom prst="halfFrame">
            <a:avLst>
              <a:gd name="adj1" fmla="val 19734"/>
              <a:gd name="adj2" fmla="val 21761"/>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flipV="1">
            <a:off x="5576894" y="3281362"/>
            <a:ext cx="2276492" cy="2857520"/>
          </a:xfrm>
          <a:prstGeom prst="halfFrame">
            <a:avLst>
              <a:gd name="adj1" fmla="val 16891"/>
              <a:gd name="adj2" fmla="val 16506"/>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a:off x="1571604" y="1357298"/>
            <a:ext cx="2071702" cy="1214446"/>
          </a:xfrm>
          <a:prstGeom prst="halfFrame">
            <a:avLst>
              <a:gd name="adj1" fmla="val 24274"/>
              <a:gd name="adj2" fmla="val 28583"/>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flipH="1">
            <a:off x="5857884" y="1357298"/>
            <a:ext cx="1785950" cy="1357322"/>
          </a:xfrm>
          <a:prstGeom prst="halfFrame">
            <a:avLst>
              <a:gd name="adj1" fmla="val 22170"/>
              <a:gd name="adj2" fmla="val 24364"/>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rot="16200000" flipV="1">
            <a:off x="6076960" y="3781428"/>
            <a:ext cx="1347798" cy="1785950"/>
          </a:xfrm>
          <a:prstGeom prst="halfFrame">
            <a:avLst>
              <a:gd name="adj1" fmla="val 23958"/>
              <a:gd name="adj2" fmla="val 23573"/>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3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3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3000"/>
                                        <p:tgtEl>
                                          <p:spTgt spid="16"/>
                                        </p:tgtEl>
                                      </p:cBhvr>
                                    </p:animEffect>
                                  </p:childTnLst>
                                </p:cTn>
                              </p:par>
                            </p:childTnLst>
                          </p:cTn>
                        </p:par>
                        <p:par>
                          <p:cTn id="92" fill="hold">
                            <p:stCondLst>
                              <p:cond delay="3000"/>
                            </p:stCondLst>
                            <p:childTnLst>
                              <p:par>
                                <p:cTn id="93" presetID="2" presetClass="exit" presetSubtype="6"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1+ppt_w/2"/>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1+ppt_h/2"/>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0-ppt_w/2"/>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1+ppt_w/2"/>
                                          </p:val>
                                        </p:tav>
                                      </p:tavLst>
                                    </p:anim>
                                    <p:anim calcmode="lin" valueType="num">
                                      <p:cBhvr additive="base">
                                        <p:cTn id="119" dur="3000"/>
                                        <p:tgtEl>
                                          <p:spTgt spid="7"/>
                                        </p:tgtEl>
                                        <p:attrNameLst>
                                          <p:attrName>ppt_y</p:attrName>
                                        </p:attrNameLst>
                                      </p:cBhvr>
                                      <p:tavLst>
                                        <p:tav tm="0">
                                          <p:val>
                                            <p:strVal val="ppt_y"/>
                                          </p:val>
                                        </p:tav>
                                        <p:tav tm="100000">
                                          <p:val>
                                            <p:strVal val="0-ppt_h/2"/>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0"/>
                                        </p:tgtEl>
                                        <p:attrNameLst>
                                          <p:attrName>ppt_x</p:attrName>
                                        </p:attrNameLst>
                                      </p:cBhvr>
                                      <p:tavLst>
                                        <p:tav tm="0">
                                          <p:val>
                                            <p:strVal val="ppt_x"/>
                                          </p:val>
                                        </p:tav>
                                        <p:tav tm="100000">
                                          <p:val>
                                            <p:strVal val="1+ppt_w/2"/>
                                          </p:val>
                                        </p:tav>
                                      </p:tavLst>
                                    </p:anim>
                                    <p:anim calcmode="lin" valueType="num">
                                      <p:cBhvr additive="base">
                                        <p:cTn id="123" dur="3000"/>
                                        <p:tgtEl>
                                          <p:spTgt spid="10"/>
                                        </p:tgtEl>
                                        <p:attrNameLst>
                                          <p:attrName>ppt_y</p:attrName>
                                        </p:attrNameLst>
                                      </p:cBhvr>
                                      <p:tavLst>
                                        <p:tav tm="0">
                                          <p:val>
                                            <p:strVal val="ppt_y"/>
                                          </p:val>
                                        </p:tav>
                                        <p:tav tm="100000">
                                          <p:val>
                                            <p:strVal val="0-ppt_h/2"/>
                                          </p:val>
                                        </p:tav>
                                      </p:tavLst>
                                    </p:anim>
                                    <p:set>
                                      <p:cBhvr>
                                        <p:cTn id="124" dur="1" fill="hold">
                                          <p:stCondLst>
                                            <p:cond delay="2999"/>
                                          </p:stCondLst>
                                        </p:cTn>
                                        <p:tgtEl>
                                          <p:spTgt spid="10"/>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1+ppt_w/2"/>
                                          </p:val>
                                        </p:tav>
                                      </p:tavLst>
                                    </p:anim>
                                    <p:anim calcmode="lin" valueType="num">
                                      <p:cBhvr additive="base">
                                        <p:cTn id="127" dur="3000"/>
                                        <p:tgtEl>
                                          <p:spTgt spid="12"/>
                                        </p:tgtEl>
                                        <p:attrNameLst>
                                          <p:attrName>ppt_y</p:attrName>
                                        </p:attrNameLst>
                                      </p:cBhvr>
                                      <p:tavLst>
                                        <p:tav tm="0">
                                          <p:val>
                                            <p:strVal val="ppt_y"/>
                                          </p:val>
                                        </p:tav>
                                        <p:tav tm="100000">
                                          <p:val>
                                            <p:strVal val="0-ppt_h/2"/>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0-ppt_w/2"/>
                                          </p:val>
                                        </p:tav>
                                      </p:tavLst>
                                    </p:anim>
                                    <p:anim calcmode="lin" valueType="num">
                                      <p:cBhvr additive="base">
                                        <p:cTn id="131" dur="3000"/>
                                        <p:tgtEl>
                                          <p:spTgt spid="8"/>
                                        </p:tgtEl>
                                        <p:attrNameLst>
                                          <p:attrName>ppt_y</p:attrName>
                                        </p:attrNameLst>
                                      </p:cBhvr>
                                      <p:tavLst>
                                        <p:tav tm="0">
                                          <p:val>
                                            <p:strVal val="ppt_y"/>
                                          </p:val>
                                        </p:tav>
                                        <p:tav tm="100000">
                                          <p:val>
                                            <p:strVal val="0-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0-ppt_w/2"/>
                                          </p:val>
                                        </p:tav>
                                      </p:tavLst>
                                    </p:anim>
                                    <p:anim calcmode="lin" valueType="num">
                                      <p:cBhvr additive="base">
                                        <p:cTn id="135" dur="3000"/>
                                        <p:tgtEl>
                                          <p:spTgt spid="13"/>
                                        </p:tgtEl>
                                        <p:attrNameLst>
                                          <p:attrName>ppt_y</p:attrName>
                                        </p:attrNameLst>
                                      </p:cBhvr>
                                      <p:tavLst>
                                        <p:tav tm="0">
                                          <p:val>
                                            <p:strVal val="ppt_y"/>
                                          </p:val>
                                        </p:tav>
                                        <p:tav tm="100000">
                                          <p:val>
                                            <p:strVal val="0-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0-ppt_w/2"/>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13" presetClass="exit" presetSubtype="32" fill="hold" grpId="3" nodeType="withEffect">
                                  <p:stCondLst>
                                    <p:cond delay="0"/>
                                  </p:stCondLst>
                                  <p:childTnLst>
                                    <p:animEffect transition="out" filter="plus(out)">
                                      <p:cBhvr>
                                        <p:cTn id="142" dur="3000"/>
                                        <p:tgtEl>
                                          <p:spTgt spid="5"/>
                                        </p:tgtEl>
                                      </p:cBhvr>
                                    </p:animEffect>
                                    <p:set>
                                      <p:cBhvr>
                                        <p:cTn id="143" dur="1" fill="hold">
                                          <p:stCondLst>
                                            <p:cond delay="2999"/>
                                          </p:stCondLst>
                                        </p:cTn>
                                        <p:tgtEl>
                                          <p:spTgt spid="5"/>
                                        </p:tgtEl>
                                        <p:attrNameLst>
                                          <p:attrName>style.visibility</p:attrName>
                                        </p:attrNameLst>
                                      </p:cBhvr>
                                      <p:to>
                                        <p:strVal val="hidden"/>
                                      </p:to>
                                    </p:set>
                                  </p:childTnLst>
                                </p:cTn>
                              </p:par>
                              <p:par>
                                <p:cTn id="144" presetID="13" presetClass="exit" presetSubtype="32" fill="hold" grpId="3" nodeType="withEffect">
                                  <p:stCondLst>
                                    <p:cond delay="0"/>
                                  </p:stCondLst>
                                  <p:childTnLst>
                                    <p:animEffect transition="out" filter="plus(out)">
                                      <p:cBhvr>
                                        <p:cTn id="145" dur="3000"/>
                                        <p:tgtEl>
                                          <p:spTgt spid="6"/>
                                        </p:tgtEl>
                                      </p:cBhvr>
                                    </p:animEffect>
                                    <p:set>
                                      <p:cBhvr>
                                        <p:cTn id="146" dur="1" fill="hold">
                                          <p:stCondLst>
                                            <p:cond delay="2999"/>
                                          </p:stCondLst>
                                        </p:cTn>
                                        <p:tgtEl>
                                          <p:spTgt spid="6"/>
                                        </p:tgtEl>
                                        <p:attrNameLst>
                                          <p:attrName>style.visibility</p:attrName>
                                        </p:attrNameLst>
                                      </p:cBhvr>
                                      <p:to>
                                        <p:strVal val="hidden"/>
                                      </p:to>
                                    </p:set>
                                  </p:childTnLst>
                                </p:cTn>
                              </p:par>
                              <p:par>
                                <p:cTn id="147" presetID="13" presetClass="exit" presetSubtype="32" fill="hold" grpId="3" nodeType="withEffect">
                                  <p:stCondLst>
                                    <p:cond delay="0"/>
                                  </p:stCondLst>
                                  <p:childTnLst>
                                    <p:animEffect transition="out" filter="plus(out)">
                                      <p:cBhvr>
                                        <p:cTn id="148" dur="3000"/>
                                        <p:tgtEl>
                                          <p:spTgt spid="7"/>
                                        </p:tgtEl>
                                      </p:cBhvr>
                                    </p:animEffect>
                                    <p:set>
                                      <p:cBhvr>
                                        <p:cTn id="149" dur="1" fill="hold">
                                          <p:stCondLst>
                                            <p:cond delay="2999"/>
                                          </p:stCondLst>
                                        </p:cTn>
                                        <p:tgtEl>
                                          <p:spTgt spid="7"/>
                                        </p:tgtEl>
                                        <p:attrNameLst>
                                          <p:attrName>style.visibility</p:attrName>
                                        </p:attrNameLst>
                                      </p:cBhvr>
                                      <p:to>
                                        <p:strVal val="hidden"/>
                                      </p:to>
                                    </p:set>
                                  </p:childTnLst>
                                </p:cTn>
                              </p:par>
                              <p:par>
                                <p:cTn id="150" presetID="13" presetClass="exit" presetSubtype="32" fill="hold" grpId="3" nodeType="withEffect">
                                  <p:stCondLst>
                                    <p:cond delay="0"/>
                                  </p:stCondLst>
                                  <p:childTnLst>
                                    <p:animEffect transition="out" filter="plus(out)">
                                      <p:cBhvr>
                                        <p:cTn id="151" dur="3000"/>
                                        <p:tgtEl>
                                          <p:spTgt spid="8"/>
                                        </p:tgtEl>
                                      </p:cBhvr>
                                    </p:animEffect>
                                    <p:set>
                                      <p:cBhvr>
                                        <p:cTn id="152" dur="1" fill="hold">
                                          <p:stCondLst>
                                            <p:cond delay="2999"/>
                                          </p:stCondLst>
                                        </p:cTn>
                                        <p:tgtEl>
                                          <p:spTgt spid="8"/>
                                        </p:tgtEl>
                                        <p:attrNameLst>
                                          <p:attrName>style.visibility</p:attrName>
                                        </p:attrNameLst>
                                      </p:cBhvr>
                                      <p:to>
                                        <p:strVal val="hidden"/>
                                      </p:to>
                                    </p:set>
                                  </p:childTnLst>
                                </p:cTn>
                              </p:par>
                              <p:par>
                                <p:cTn id="153" presetID="13" presetClass="exit" presetSubtype="32" fill="hold" grpId="3" nodeType="withEffect">
                                  <p:stCondLst>
                                    <p:cond delay="0"/>
                                  </p:stCondLst>
                                  <p:childTnLst>
                                    <p:animEffect transition="out" filter="plus(out)">
                                      <p:cBhvr>
                                        <p:cTn id="154" dur="3000"/>
                                        <p:tgtEl>
                                          <p:spTgt spid="9"/>
                                        </p:tgtEl>
                                      </p:cBhvr>
                                    </p:animEffect>
                                    <p:set>
                                      <p:cBhvr>
                                        <p:cTn id="155" dur="1" fill="hold">
                                          <p:stCondLst>
                                            <p:cond delay="2999"/>
                                          </p:stCondLst>
                                        </p:cTn>
                                        <p:tgtEl>
                                          <p:spTgt spid="9"/>
                                        </p:tgtEl>
                                        <p:attrNameLst>
                                          <p:attrName>style.visibility</p:attrName>
                                        </p:attrNameLst>
                                      </p:cBhvr>
                                      <p:to>
                                        <p:strVal val="hidden"/>
                                      </p:to>
                                    </p:set>
                                  </p:childTnLst>
                                </p:cTn>
                              </p:par>
                              <p:par>
                                <p:cTn id="156" presetID="13" presetClass="exit" presetSubtype="32" fill="hold" grpId="3" nodeType="withEffect">
                                  <p:stCondLst>
                                    <p:cond delay="0"/>
                                  </p:stCondLst>
                                  <p:childTnLst>
                                    <p:animEffect transition="out" filter="plus(out)">
                                      <p:cBhvr>
                                        <p:cTn id="157" dur="3000"/>
                                        <p:tgtEl>
                                          <p:spTgt spid="10"/>
                                        </p:tgtEl>
                                      </p:cBhvr>
                                    </p:animEffect>
                                    <p:set>
                                      <p:cBhvr>
                                        <p:cTn id="158" dur="1" fill="hold">
                                          <p:stCondLst>
                                            <p:cond delay="2999"/>
                                          </p:stCondLst>
                                        </p:cTn>
                                        <p:tgtEl>
                                          <p:spTgt spid="10"/>
                                        </p:tgtEl>
                                        <p:attrNameLst>
                                          <p:attrName>style.visibility</p:attrName>
                                        </p:attrNameLst>
                                      </p:cBhvr>
                                      <p:to>
                                        <p:strVal val="hidden"/>
                                      </p:to>
                                    </p:set>
                                  </p:childTnLst>
                                </p:cTn>
                              </p:par>
                              <p:par>
                                <p:cTn id="159" presetID="13" presetClass="exit" presetSubtype="32" fill="hold" grpId="3" nodeType="withEffect">
                                  <p:stCondLst>
                                    <p:cond delay="0"/>
                                  </p:stCondLst>
                                  <p:childTnLst>
                                    <p:animEffect transition="out" filter="plus(out)">
                                      <p:cBhvr>
                                        <p:cTn id="160" dur="3000"/>
                                        <p:tgtEl>
                                          <p:spTgt spid="11"/>
                                        </p:tgtEl>
                                      </p:cBhvr>
                                    </p:animEffect>
                                    <p:set>
                                      <p:cBhvr>
                                        <p:cTn id="161" dur="1" fill="hold">
                                          <p:stCondLst>
                                            <p:cond delay="2999"/>
                                          </p:stCondLst>
                                        </p:cTn>
                                        <p:tgtEl>
                                          <p:spTgt spid="11"/>
                                        </p:tgtEl>
                                        <p:attrNameLst>
                                          <p:attrName>style.visibility</p:attrName>
                                        </p:attrNameLst>
                                      </p:cBhvr>
                                      <p:to>
                                        <p:strVal val="hidden"/>
                                      </p:to>
                                    </p:set>
                                  </p:childTnLst>
                                </p:cTn>
                              </p:par>
                              <p:par>
                                <p:cTn id="162" presetID="13" presetClass="exit" presetSubtype="32" fill="hold" grpId="3" nodeType="withEffect">
                                  <p:stCondLst>
                                    <p:cond delay="0"/>
                                  </p:stCondLst>
                                  <p:childTnLst>
                                    <p:animEffect transition="out" filter="plus(out)">
                                      <p:cBhvr>
                                        <p:cTn id="163" dur="3000"/>
                                        <p:tgtEl>
                                          <p:spTgt spid="12"/>
                                        </p:tgtEl>
                                      </p:cBhvr>
                                    </p:animEffect>
                                    <p:set>
                                      <p:cBhvr>
                                        <p:cTn id="164" dur="1" fill="hold">
                                          <p:stCondLst>
                                            <p:cond delay="2999"/>
                                          </p:stCondLst>
                                        </p:cTn>
                                        <p:tgtEl>
                                          <p:spTgt spid="12"/>
                                        </p:tgtEl>
                                        <p:attrNameLst>
                                          <p:attrName>style.visibility</p:attrName>
                                        </p:attrNameLst>
                                      </p:cBhvr>
                                      <p:to>
                                        <p:strVal val="hidden"/>
                                      </p:to>
                                    </p:set>
                                  </p:childTnLst>
                                </p:cTn>
                              </p:par>
                              <p:par>
                                <p:cTn id="165" presetID="13" presetClass="exit" presetSubtype="32" fill="hold" grpId="3" nodeType="withEffect">
                                  <p:stCondLst>
                                    <p:cond delay="0"/>
                                  </p:stCondLst>
                                  <p:childTnLst>
                                    <p:animEffect transition="out" filter="plus(out)">
                                      <p:cBhvr>
                                        <p:cTn id="166" dur="3000"/>
                                        <p:tgtEl>
                                          <p:spTgt spid="13"/>
                                        </p:tgtEl>
                                      </p:cBhvr>
                                    </p:animEffect>
                                    <p:set>
                                      <p:cBhvr>
                                        <p:cTn id="167" dur="1" fill="hold">
                                          <p:stCondLst>
                                            <p:cond delay="2999"/>
                                          </p:stCondLst>
                                        </p:cTn>
                                        <p:tgtEl>
                                          <p:spTgt spid="13"/>
                                        </p:tgtEl>
                                        <p:attrNameLst>
                                          <p:attrName>style.visibility</p:attrName>
                                        </p:attrNameLst>
                                      </p:cBhvr>
                                      <p:to>
                                        <p:strVal val="hidden"/>
                                      </p:to>
                                    </p:set>
                                  </p:childTnLst>
                                </p:cTn>
                              </p:par>
                              <p:par>
                                <p:cTn id="168" presetID="13" presetClass="exit" presetSubtype="32" fill="hold" grpId="3" nodeType="withEffect">
                                  <p:stCondLst>
                                    <p:cond delay="0"/>
                                  </p:stCondLst>
                                  <p:childTnLst>
                                    <p:animEffect transition="out" filter="plus(out)">
                                      <p:cBhvr>
                                        <p:cTn id="169" dur="3000"/>
                                        <p:tgtEl>
                                          <p:spTgt spid="14"/>
                                        </p:tgtEl>
                                      </p:cBhvr>
                                    </p:animEffect>
                                    <p:set>
                                      <p:cBhvr>
                                        <p:cTn id="170" dur="1" fill="hold">
                                          <p:stCondLst>
                                            <p:cond delay="2999"/>
                                          </p:stCondLst>
                                        </p:cTn>
                                        <p:tgtEl>
                                          <p:spTgt spid="14"/>
                                        </p:tgtEl>
                                        <p:attrNameLst>
                                          <p:attrName>style.visibility</p:attrName>
                                        </p:attrNameLst>
                                      </p:cBhvr>
                                      <p:to>
                                        <p:strVal val="hidden"/>
                                      </p:to>
                                    </p:set>
                                  </p:childTnLst>
                                </p:cTn>
                              </p:par>
                              <p:par>
                                <p:cTn id="171" presetID="13" presetClass="exit" presetSubtype="32" fill="hold" grpId="3" nodeType="withEffect">
                                  <p:stCondLst>
                                    <p:cond delay="0"/>
                                  </p:stCondLst>
                                  <p:childTnLst>
                                    <p:animEffect transition="out" filter="plus(out)">
                                      <p:cBhvr>
                                        <p:cTn id="172" dur="3000"/>
                                        <p:tgtEl>
                                          <p:spTgt spid="15"/>
                                        </p:tgtEl>
                                      </p:cBhvr>
                                    </p:animEffect>
                                    <p:set>
                                      <p:cBhvr>
                                        <p:cTn id="173" dur="1" fill="hold">
                                          <p:stCondLst>
                                            <p:cond delay="2999"/>
                                          </p:stCondLst>
                                        </p:cTn>
                                        <p:tgtEl>
                                          <p:spTgt spid="15"/>
                                        </p:tgtEl>
                                        <p:attrNameLst>
                                          <p:attrName>style.visibility</p:attrName>
                                        </p:attrNameLst>
                                      </p:cBhvr>
                                      <p:to>
                                        <p:strVal val="hidden"/>
                                      </p:to>
                                    </p:set>
                                  </p:childTnLst>
                                </p:cTn>
                              </p:par>
                              <p:par>
                                <p:cTn id="174" presetID="13" presetClass="exit" presetSubtype="32" fill="hold" grpId="3" nodeType="withEffect">
                                  <p:stCondLst>
                                    <p:cond delay="0"/>
                                  </p:stCondLst>
                                  <p:childTnLst>
                                    <p:animEffect transition="out" filter="plus(out)">
                                      <p:cBhvr>
                                        <p:cTn id="175" dur="3000"/>
                                        <p:tgtEl>
                                          <p:spTgt spid="16"/>
                                        </p:tgtEl>
                                      </p:cBhvr>
                                    </p:animEffect>
                                    <p:set>
                                      <p:cBhvr>
                                        <p:cTn id="176" dur="1" fill="hold">
                                          <p:stCondLst>
                                            <p:cond delay="2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DBAF5F">
                  <a:shade val="67500"/>
                  <a:satMod val="115000"/>
                </a:srgbClr>
              </a:gs>
              <a:gs pos="100000">
                <a:srgbClr val="DBAF5F">
                  <a:shade val="100000"/>
                  <a:satMod val="115000"/>
                </a:srgbClr>
              </a:gs>
            </a:gsLst>
            <a:path path="circle">
              <a:fillToRect l="50000" t="50000" r="50000" b="50000"/>
            </a:path>
            <a:tileRect/>
          </a:gradFill>
        </p:spPr>
        <p:txBody>
          <a:bodyPr/>
          <a:lstStyle/>
          <a:p>
            <a:endParaRPr lang="es-ES" dirty="0"/>
          </a:p>
        </p:txBody>
      </p:sp>
      <p:pic>
        <p:nvPicPr>
          <p:cNvPr id="9219" name="Picture 3"/>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5" name="4 Lágrima"/>
          <p:cNvSpPr/>
          <p:nvPr/>
        </p:nvSpPr>
        <p:spPr>
          <a:xfrm rot="18867508">
            <a:off x="3551435" y="3949718"/>
            <a:ext cx="1867999" cy="1927902"/>
          </a:xfrm>
          <a:prstGeom prst="teardrop">
            <a:avLst/>
          </a:prstGeom>
          <a:gradFill flip="none" rotWithShape="1">
            <a:gsLst>
              <a:gs pos="12000">
                <a:srgbClr val="492B13">
                  <a:alpha val="31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0665">
            <a:off x="3622660" y="1092519"/>
            <a:ext cx="1867999" cy="1927902"/>
          </a:xfrm>
          <a:prstGeom prst="teardrop">
            <a:avLst/>
          </a:prstGeom>
          <a:gradFill flip="none" rotWithShape="1">
            <a:gsLst>
              <a:gs pos="12000">
                <a:srgbClr val="492B13">
                  <a:alpha val="31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829157">
            <a:off x="2122382" y="2590915"/>
            <a:ext cx="1867999" cy="1927902"/>
          </a:xfrm>
          <a:prstGeom prst="teardrop">
            <a:avLst/>
          </a:prstGeom>
          <a:gradFill flip="none" rotWithShape="1">
            <a:gsLst>
              <a:gs pos="12000">
                <a:srgbClr val="492B13">
                  <a:alpha val="31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814305">
            <a:off x="5262134" y="2513681"/>
            <a:ext cx="1867999" cy="1927902"/>
          </a:xfrm>
          <a:prstGeom prst="teardrop">
            <a:avLst/>
          </a:prstGeom>
          <a:gradFill flip="none" rotWithShape="1">
            <a:gsLst>
              <a:gs pos="12000">
                <a:srgbClr val="492B13">
                  <a:alpha val="31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904899">
            <a:off x="2582881" y="1670339"/>
            <a:ext cx="1867999" cy="1927902"/>
          </a:xfrm>
          <a:prstGeom prst="teardrop">
            <a:avLst/>
          </a:prstGeom>
          <a:gradFill flip="none" rotWithShape="1">
            <a:gsLst>
              <a:gs pos="12000">
                <a:srgbClr val="492B13">
                  <a:alpha val="31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4643438" y="1643050"/>
            <a:ext cx="1867999" cy="1927902"/>
          </a:xfrm>
          <a:prstGeom prst="teardrop">
            <a:avLst/>
          </a:prstGeom>
          <a:gradFill flip="none" rotWithShape="1">
            <a:gsLst>
              <a:gs pos="12000">
                <a:srgbClr val="492B13">
                  <a:alpha val="31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4601952" y="3470486"/>
            <a:ext cx="1867999" cy="1927902"/>
          </a:xfrm>
          <a:prstGeom prst="teardrop">
            <a:avLst/>
          </a:prstGeom>
          <a:gradFill flip="none" rotWithShape="1">
            <a:gsLst>
              <a:gs pos="12000">
                <a:srgbClr val="492B13">
                  <a:alpha val="31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2500298" y="3571876"/>
            <a:ext cx="1867999" cy="1927902"/>
          </a:xfrm>
          <a:prstGeom prst="teardrop">
            <a:avLst/>
          </a:prstGeom>
          <a:gradFill flip="none" rotWithShape="1">
            <a:gsLst>
              <a:gs pos="12000">
                <a:srgbClr val="492B13">
                  <a:alpha val="31000"/>
                </a:srgbClr>
              </a:gs>
              <a:gs pos="50000">
                <a:srgbClr val="A17B49">
                  <a:shade val="67500"/>
                  <a:satMod val="115000"/>
                </a:srgbClr>
              </a:gs>
              <a:gs pos="100000">
                <a:srgbClr val="A17B49">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32"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set>
                                      <p:cBhvr>
                                        <p:cTn id="76" dur="1" fill="hold">
                                          <p:stCondLst>
                                            <p:cond delay="2999"/>
                                          </p:stCondLst>
                                        </p:cTn>
                                        <p:tgtEl>
                                          <p:spTgt spid="5"/>
                                        </p:tgtEl>
                                        <p:attrNameLst>
                                          <p:attrName>style.visibility</p:attrName>
                                        </p:attrNameLst>
                                      </p:cBhvr>
                                      <p:to>
                                        <p:strVal val="hidden"/>
                                      </p:to>
                                    </p:set>
                                  </p:childTnLst>
                                </p:cTn>
                              </p:par>
                              <p:par>
                                <p:cTn id="77" presetID="23" presetClass="exit" presetSubtype="32" fill="hold" grpId="2" nodeType="withEffect">
                                  <p:stCondLst>
                                    <p:cond delay="0"/>
                                  </p:stCondLst>
                                  <p:childTnLst>
                                    <p:anim calcmode="lin" valueType="num">
                                      <p:cBhvr>
                                        <p:cTn id="78" dur="3000"/>
                                        <p:tgtEl>
                                          <p:spTgt spid="6"/>
                                        </p:tgtEl>
                                        <p:attrNameLst>
                                          <p:attrName>ppt_w</p:attrName>
                                        </p:attrNameLst>
                                      </p:cBhvr>
                                      <p:tavLst>
                                        <p:tav tm="0">
                                          <p:val>
                                            <p:strVal val="ppt_w"/>
                                          </p:val>
                                        </p:tav>
                                        <p:tav tm="100000">
                                          <p:val>
                                            <p:fltVal val="0"/>
                                          </p:val>
                                        </p:tav>
                                      </p:tavLst>
                                    </p:anim>
                                    <p:anim calcmode="lin" valueType="num">
                                      <p:cBhvr>
                                        <p:cTn id="79" dur="3000"/>
                                        <p:tgtEl>
                                          <p:spTgt spid="6"/>
                                        </p:tgtEl>
                                        <p:attrNameLst>
                                          <p:attrName>ppt_h</p:attrName>
                                        </p:attrNameLst>
                                      </p:cBhvr>
                                      <p:tavLst>
                                        <p:tav tm="0">
                                          <p:val>
                                            <p:strVal val="ppt_h"/>
                                          </p:val>
                                        </p:tav>
                                        <p:tav tm="100000">
                                          <p:val>
                                            <p:fltVal val="0"/>
                                          </p:val>
                                        </p:tav>
                                      </p:tavLst>
                                    </p:anim>
                                    <p:set>
                                      <p:cBhvr>
                                        <p:cTn id="80" dur="1" fill="hold">
                                          <p:stCondLst>
                                            <p:cond delay="2999"/>
                                          </p:stCondLst>
                                        </p:cTn>
                                        <p:tgtEl>
                                          <p:spTgt spid="6"/>
                                        </p:tgtEl>
                                        <p:attrNameLst>
                                          <p:attrName>style.visibility</p:attrName>
                                        </p:attrNameLst>
                                      </p:cBhvr>
                                      <p:to>
                                        <p:strVal val="hidden"/>
                                      </p:to>
                                    </p:set>
                                  </p:childTnLst>
                                </p:cTn>
                              </p:par>
                              <p:par>
                                <p:cTn id="81" presetID="23" presetClass="exit" presetSubtype="32" fill="hold" grpId="2" nodeType="withEffect">
                                  <p:stCondLst>
                                    <p:cond delay="0"/>
                                  </p:stCondLst>
                                  <p:childTnLst>
                                    <p:anim calcmode="lin" valueType="num">
                                      <p:cBhvr>
                                        <p:cTn id="82" dur="3000"/>
                                        <p:tgtEl>
                                          <p:spTgt spid="7"/>
                                        </p:tgtEl>
                                        <p:attrNameLst>
                                          <p:attrName>ppt_w</p:attrName>
                                        </p:attrNameLst>
                                      </p:cBhvr>
                                      <p:tavLst>
                                        <p:tav tm="0">
                                          <p:val>
                                            <p:strVal val="ppt_w"/>
                                          </p:val>
                                        </p:tav>
                                        <p:tav tm="100000">
                                          <p:val>
                                            <p:fltVal val="0"/>
                                          </p:val>
                                        </p:tav>
                                      </p:tavLst>
                                    </p:anim>
                                    <p:anim calcmode="lin" valueType="num">
                                      <p:cBhvr>
                                        <p:cTn id="83" dur="3000"/>
                                        <p:tgtEl>
                                          <p:spTgt spid="7"/>
                                        </p:tgtEl>
                                        <p:attrNameLst>
                                          <p:attrName>ppt_h</p:attrName>
                                        </p:attrNameLst>
                                      </p:cBhvr>
                                      <p:tavLst>
                                        <p:tav tm="0">
                                          <p:val>
                                            <p:strVal val="ppt_h"/>
                                          </p:val>
                                        </p:tav>
                                        <p:tav tm="100000">
                                          <p:val>
                                            <p:fltVal val="0"/>
                                          </p:val>
                                        </p:tav>
                                      </p:tavLst>
                                    </p:anim>
                                    <p:set>
                                      <p:cBhvr>
                                        <p:cTn id="84" dur="1" fill="hold">
                                          <p:stCondLst>
                                            <p:cond delay="2999"/>
                                          </p:stCondLst>
                                        </p:cTn>
                                        <p:tgtEl>
                                          <p:spTgt spid="7"/>
                                        </p:tgtEl>
                                        <p:attrNameLst>
                                          <p:attrName>style.visibility</p:attrName>
                                        </p:attrNameLst>
                                      </p:cBhvr>
                                      <p:to>
                                        <p:strVal val="hidden"/>
                                      </p:to>
                                    </p:set>
                                  </p:childTnLst>
                                </p:cTn>
                              </p:par>
                              <p:par>
                                <p:cTn id="85" presetID="23" presetClass="exit" presetSubtype="32" fill="hold" grpId="2" nodeType="withEffect">
                                  <p:stCondLst>
                                    <p:cond delay="0"/>
                                  </p:stCondLst>
                                  <p:childTnLst>
                                    <p:anim calcmode="lin" valueType="num">
                                      <p:cBhvr>
                                        <p:cTn id="86" dur="3000"/>
                                        <p:tgtEl>
                                          <p:spTgt spid="8"/>
                                        </p:tgtEl>
                                        <p:attrNameLst>
                                          <p:attrName>ppt_w</p:attrName>
                                        </p:attrNameLst>
                                      </p:cBhvr>
                                      <p:tavLst>
                                        <p:tav tm="0">
                                          <p:val>
                                            <p:strVal val="ppt_w"/>
                                          </p:val>
                                        </p:tav>
                                        <p:tav tm="100000">
                                          <p:val>
                                            <p:fltVal val="0"/>
                                          </p:val>
                                        </p:tav>
                                      </p:tavLst>
                                    </p:anim>
                                    <p:anim calcmode="lin" valueType="num">
                                      <p:cBhvr>
                                        <p:cTn id="87" dur="3000"/>
                                        <p:tgtEl>
                                          <p:spTgt spid="8"/>
                                        </p:tgtEl>
                                        <p:attrNameLst>
                                          <p:attrName>ppt_h</p:attrName>
                                        </p:attrNameLst>
                                      </p:cBhvr>
                                      <p:tavLst>
                                        <p:tav tm="0">
                                          <p:val>
                                            <p:strVal val="ppt_h"/>
                                          </p:val>
                                        </p:tav>
                                        <p:tav tm="100000">
                                          <p:val>
                                            <p:fltVal val="0"/>
                                          </p:val>
                                        </p:tav>
                                      </p:tavLst>
                                    </p:anim>
                                    <p:set>
                                      <p:cBhvr>
                                        <p:cTn id="88" dur="1" fill="hold">
                                          <p:stCondLst>
                                            <p:cond delay="2999"/>
                                          </p:stCondLst>
                                        </p:cTn>
                                        <p:tgtEl>
                                          <p:spTgt spid="8"/>
                                        </p:tgtEl>
                                        <p:attrNameLst>
                                          <p:attrName>style.visibility</p:attrName>
                                        </p:attrNameLst>
                                      </p:cBhvr>
                                      <p:to>
                                        <p:strVal val="hidden"/>
                                      </p:to>
                                    </p:set>
                                  </p:childTnLst>
                                </p:cTn>
                              </p:par>
                              <p:par>
                                <p:cTn id="89" presetID="23" presetClass="exit" presetSubtype="32" fill="hold" grpId="2" nodeType="withEffect">
                                  <p:stCondLst>
                                    <p:cond delay="0"/>
                                  </p:stCondLst>
                                  <p:childTnLst>
                                    <p:anim calcmode="lin" valueType="num">
                                      <p:cBhvr>
                                        <p:cTn id="90" dur="3000"/>
                                        <p:tgtEl>
                                          <p:spTgt spid="9"/>
                                        </p:tgtEl>
                                        <p:attrNameLst>
                                          <p:attrName>ppt_w</p:attrName>
                                        </p:attrNameLst>
                                      </p:cBhvr>
                                      <p:tavLst>
                                        <p:tav tm="0">
                                          <p:val>
                                            <p:strVal val="ppt_w"/>
                                          </p:val>
                                        </p:tav>
                                        <p:tav tm="100000">
                                          <p:val>
                                            <p:fltVal val="0"/>
                                          </p:val>
                                        </p:tav>
                                      </p:tavLst>
                                    </p:anim>
                                    <p:anim calcmode="lin" valueType="num">
                                      <p:cBhvr>
                                        <p:cTn id="91" dur="3000"/>
                                        <p:tgtEl>
                                          <p:spTgt spid="9"/>
                                        </p:tgtEl>
                                        <p:attrNameLst>
                                          <p:attrName>ppt_h</p:attrName>
                                        </p:attrNameLst>
                                      </p:cBhvr>
                                      <p:tavLst>
                                        <p:tav tm="0">
                                          <p:val>
                                            <p:strVal val="ppt_h"/>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23" presetClass="exit" presetSubtype="32" fill="hold" grpId="2" nodeType="withEffect">
                                  <p:stCondLst>
                                    <p:cond delay="0"/>
                                  </p:stCondLst>
                                  <p:childTnLst>
                                    <p:anim calcmode="lin" valueType="num">
                                      <p:cBhvr>
                                        <p:cTn id="94" dur="3000"/>
                                        <p:tgtEl>
                                          <p:spTgt spid="10"/>
                                        </p:tgtEl>
                                        <p:attrNameLst>
                                          <p:attrName>ppt_w</p:attrName>
                                        </p:attrNameLst>
                                      </p:cBhvr>
                                      <p:tavLst>
                                        <p:tav tm="0">
                                          <p:val>
                                            <p:strVal val="ppt_w"/>
                                          </p:val>
                                        </p:tav>
                                        <p:tav tm="100000">
                                          <p:val>
                                            <p:fltVal val="0"/>
                                          </p:val>
                                        </p:tav>
                                      </p:tavLst>
                                    </p:anim>
                                    <p:anim calcmode="lin" valueType="num">
                                      <p:cBhvr>
                                        <p:cTn id="95" dur="3000"/>
                                        <p:tgtEl>
                                          <p:spTgt spid="10"/>
                                        </p:tgtEl>
                                        <p:attrNameLst>
                                          <p:attrName>ppt_h</p:attrName>
                                        </p:attrNameLst>
                                      </p:cBhvr>
                                      <p:tavLst>
                                        <p:tav tm="0">
                                          <p:val>
                                            <p:strVal val="ppt_h"/>
                                          </p:val>
                                        </p:tav>
                                        <p:tav tm="100000">
                                          <p:val>
                                            <p:fltVal val="0"/>
                                          </p:val>
                                        </p:tav>
                                      </p:tavLst>
                                    </p:anim>
                                    <p:set>
                                      <p:cBhvr>
                                        <p:cTn id="96" dur="1" fill="hold">
                                          <p:stCondLst>
                                            <p:cond delay="2999"/>
                                          </p:stCondLst>
                                        </p:cTn>
                                        <p:tgtEl>
                                          <p:spTgt spid="10"/>
                                        </p:tgtEl>
                                        <p:attrNameLst>
                                          <p:attrName>style.visibility</p:attrName>
                                        </p:attrNameLst>
                                      </p:cBhvr>
                                      <p:to>
                                        <p:strVal val="hidden"/>
                                      </p:to>
                                    </p:set>
                                  </p:childTnLst>
                                </p:cTn>
                              </p:par>
                              <p:par>
                                <p:cTn id="97" presetID="23" presetClass="exit" presetSubtype="32" fill="hold" grpId="2" nodeType="withEffect">
                                  <p:stCondLst>
                                    <p:cond delay="0"/>
                                  </p:stCondLst>
                                  <p:childTnLst>
                                    <p:anim calcmode="lin" valueType="num">
                                      <p:cBhvr>
                                        <p:cTn id="98" dur="3000"/>
                                        <p:tgtEl>
                                          <p:spTgt spid="11"/>
                                        </p:tgtEl>
                                        <p:attrNameLst>
                                          <p:attrName>ppt_w</p:attrName>
                                        </p:attrNameLst>
                                      </p:cBhvr>
                                      <p:tavLst>
                                        <p:tav tm="0">
                                          <p:val>
                                            <p:strVal val="ppt_w"/>
                                          </p:val>
                                        </p:tav>
                                        <p:tav tm="100000">
                                          <p:val>
                                            <p:fltVal val="0"/>
                                          </p:val>
                                        </p:tav>
                                      </p:tavLst>
                                    </p:anim>
                                    <p:anim calcmode="lin" valueType="num">
                                      <p:cBhvr>
                                        <p:cTn id="99" dur="3000"/>
                                        <p:tgtEl>
                                          <p:spTgt spid="11"/>
                                        </p:tgtEl>
                                        <p:attrNameLst>
                                          <p:attrName>ppt_h</p:attrName>
                                        </p:attrNameLst>
                                      </p:cBhvr>
                                      <p:tavLst>
                                        <p:tav tm="0">
                                          <p:val>
                                            <p:strVal val="ppt_h"/>
                                          </p:val>
                                        </p:tav>
                                        <p:tav tm="100000">
                                          <p:val>
                                            <p:fltVal val="0"/>
                                          </p:val>
                                        </p:tav>
                                      </p:tavLst>
                                    </p:anim>
                                    <p:set>
                                      <p:cBhvr>
                                        <p:cTn id="100" dur="1" fill="hold">
                                          <p:stCondLst>
                                            <p:cond delay="2999"/>
                                          </p:stCondLst>
                                        </p:cTn>
                                        <p:tgtEl>
                                          <p:spTgt spid="11"/>
                                        </p:tgtEl>
                                        <p:attrNameLst>
                                          <p:attrName>style.visibility</p:attrName>
                                        </p:attrNameLst>
                                      </p:cBhvr>
                                      <p:to>
                                        <p:strVal val="hidden"/>
                                      </p:to>
                                    </p:set>
                                  </p:childTnLst>
                                </p:cTn>
                              </p:par>
                              <p:par>
                                <p:cTn id="101" presetID="23" presetClass="exit" presetSubtype="32" fill="hold" grpId="2" nodeType="withEffect">
                                  <p:stCondLst>
                                    <p:cond delay="0"/>
                                  </p:stCondLst>
                                  <p:childTnLst>
                                    <p:anim calcmode="lin" valueType="num">
                                      <p:cBhvr>
                                        <p:cTn id="102" dur="3000"/>
                                        <p:tgtEl>
                                          <p:spTgt spid="12"/>
                                        </p:tgtEl>
                                        <p:attrNameLst>
                                          <p:attrName>ppt_w</p:attrName>
                                        </p:attrNameLst>
                                      </p:cBhvr>
                                      <p:tavLst>
                                        <p:tav tm="0">
                                          <p:val>
                                            <p:strVal val="ppt_w"/>
                                          </p:val>
                                        </p:tav>
                                        <p:tav tm="100000">
                                          <p:val>
                                            <p:fltVal val="0"/>
                                          </p:val>
                                        </p:tav>
                                      </p:tavLst>
                                    </p:anim>
                                    <p:anim calcmode="lin" valueType="num">
                                      <p:cBhvr>
                                        <p:cTn id="103" dur="3000"/>
                                        <p:tgtEl>
                                          <p:spTgt spid="12"/>
                                        </p:tgtEl>
                                        <p:attrNameLst>
                                          <p:attrName>ppt_h</p:attrName>
                                        </p:attrNameLst>
                                      </p:cBhvr>
                                      <p:tavLst>
                                        <p:tav tm="0">
                                          <p:val>
                                            <p:strVal val="ppt_h"/>
                                          </p:val>
                                        </p:tav>
                                        <p:tav tm="100000">
                                          <p:val>
                                            <p:fltVal val="0"/>
                                          </p:val>
                                        </p:tav>
                                      </p:tavLst>
                                    </p:anim>
                                    <p:set>
                                      <p:cBhvr>
                                        <p:cTn id="104" dur="1" fill="hold">
                                          <p:stCondLst>
                                            <p:cond delay="2999"/>
                                          </p:stCondLst>
                                        </p:cTn>
                                        <p:tgtEl>
                                          <p:spTgt spid="12"/>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9219"/>
                                        </p:tgtEl>
                                        <p:attrNameLst>
                                          <p:attrName>style.visibility</p:attrName>
                                        </p:attrNameLst>
                                      </p:cBhvr>
                                      <p:to>
                                        <p:strVal val="visible"/>
                                      </p:to>
                                    </p:set>
                                    <p:anim calcmode="lin" valueType="num">
                                      <p:cBhvr>
                                        <p:cTn id="107" dur="3000" fill="hold"/>
                                        <p:tgtEl>
                                          <p:spTgt spid="9219"/>
                                        </p:tgtEl>
                                        <p:attrNameLst>
                                          <p:attrName>ppt_w</p:attrName>
                                        </p:attrNameLst>
                                      </p:cBhvr>
                                      <p:tavLst>
                                        <p:tav tm="0">
                                          <p:val>
                                            <p:strVal val="4/3*#ppt_w"/>
                                          </p:val>
                                        </p:tav>
                                        <p:tav tm="100000">
                                          <p:val>
                                            <p:strVal val="#ppt_w"/>
                                          </p:val>
                                        </p:tav>
                                      </p:tavLst>
                                    </p:anim>
                                    <p:anim calcmode="lin" valueType="num">
                                      <p:cBhvr>
                                        <p:cTn id="108" dur="3000" fill="hold"/>
                                        <p:tgtEl>
                                          <p:spTgt spid="9219"/>
                                        </p:tgtEl>
                                        <p:attrNameLst>
                                          <p:attrName>ppt_h</p:attrName>
                                        </p:attrNameLst>
                                      </p:cBhvr>
                                      <p:tavLst>
                                        <p:tav tm="0">
                                          <p:val>
                                            <p:strVal val="4/3*#ppt_h"/>
                                          </p:val>
                                        </p:tav>
                                        <p:tav tm="100000">
                                          <p:val>
                                            <p:strVal val="#ppt_h"/>
                                          </p:val>
                                        </p:tav>
                                      </p:tavLst>
                                    </p:anim>
                                  </p:childTnLst>
                                </p:cTn>
                              </p:par>
                              <p:par>
                                <p:cTn id="109" presetID="21" presetClass="entr" presetSubtype="8" fill="hold" nodeType="withEffect">
                                  <p:stCondLst>
                                    <p:cond delay="0"/>
                                  </p:stCondLst>
                                  <p:childTnLst>
                                    <p:set>
                                      <p:cBhvr>
                                        <p:cTn id="110" dur="1" fill="hold">
                                          <p:stCondLst>
                                            <p:cond delay="0"/>
                                          </p:stCondLst>
                                        </p:cTn>
                                        <p:tgtEl>
                                          <p:spTgt spid="9219"/>
                                        </p:tgtEl>
                                        <p:attrNameLst>
                                          <p:attrName>style.visibility</p:attrName>
                                        </p:attrNameLst>
                                      </p:cBhvr>
                                      <p:to>
                                        <p:strVal val="visible"/>
                                      </p:to>
                                    </p:set>
                                    <p:animEffect transition="in" filter="wheel(8)">
                                      <p:cBhvr>
                                        <p:cTn id="111" dur="3000"/>
                                        <p:tgtEl>
                                          <p:spTgt spid="9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poledance2_0.jpg"/>
          <p:cNvPicPr>
            <a:picLocks noChangeAspect="1"/>
          </p:cNvPicPr>
          <p:nvPr/>
        </p:nvPicPr>
        <p:blipFill>
          <a:blip r:embed="rId2"/>
          <a:stretch>
            <a:fillRect/>
          </a:stretch>
        </p:blipFill>
        <p:spPr>
          <a:xfrm>
            <a:off x="0" y="6691"/>
            <a:ext cx="9144000" cy="6851309"/>
          </a:xfrm>
          <a:prstGeom prst="rect">
            <a:avLst/>
          </a:prstGeom>
        </p:spPr>
      </p:pic>
      <p:sp>
        <p:nvSpPr>
          <p:cNvPr id="5" name="4 Rectángulo"/>
          <p:cNvSpPr/>
          <p:nvPr/>
        </p:nvSpPr>
        <p:spPr>
          <a:xfrm>
            <a:off x="4214810" y="1000108"/>
            <a:ext cx="285752" cy="4572032"/>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643438" y="1000108"/>
            <a:ext cx="285752" cy="4572032"/>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929058" y="1285860"/>
            <a:ext cx="285752" cy="3857652"/>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929190" y="1285860"/>
            <a:ext cx="285752" cy="3857652"/>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643306" y="1643050"/>
            <a:ext cx="285752" cy="3286148"/>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214942" y="1571612"/>
            <a:ext cx="285752" cy="3429024"/>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357554" y="1857364"/>
            <a:ext cx="285752" cy="2928958"/>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00694" y="1785926"/>
            <a:ext cx="285752" cy="3071834"/>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071802" y="2071678"/>
            <a:ext cx="285752" cy="250033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786446" y="2143116"/>
            <a:ext cx="285752" cy="250033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786050" y="2285992"/>
            <a:ext cx="285752" cy="214314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072198" y="2357430"/>
            <a:ext cx="285752" cy="214314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500298" y="2571744"/>
            <a:ext cx="285752" cy="1643074"/>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357950" y="2643182"/>
            <a:ext cx="285752" cy="1643074"/>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0-#ppt_w/2"/>
                                          </p:val>
                                        </p:tav>
                                        <p:tav tm="100000">
                                          <p:val>
                                            <p:strVal val="#ppt_x"/>
                                          </p:val>
                                        </p:tav>
                                      </p:tavLst>
                                    </p:anim>
                                    <p:anim calcmode="lin" valueType="num">
                                      <p:cBhvr additive="base">
                                        <p:cTn id="59" dur="3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13" presetClass="entr" presetSubtype="16"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plus(in)">
                                      <p:cBhvr>
                                        <p:cTn id="66" dur="3000"/>
                                        <p:tgtEl>
                                          <p:spTgt spid="5"/>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plus(in)">
                                      <p:cBhvr>
                                        <p:cTn id="69" dur="3000"/>
                                        <p:tgtEl>
                                          <p:spTgt spid="6"/>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plus(in)">
                                      <p:cBhvr>
                                        <p:cTn id="72" dur="3000"/>
                                        <p:tgtEl>
                                          <p:spTgt spid="7"/>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plus(in)">
                                      <p:cBhvr>
                                        <p:cTn id="75" dur="3000"/>
                                        <p:tgtEl>
                                          <p:spTgt spid="8"/>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plus(in)">
                                      <p:cBhvr>
                                        <p:cTn id="78" dur="3000"/>
                                        <p:tgtEl>
                                          <p:spTgt spid="9"/>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plus(in)">
                                      <p:cBhvr>
                                        <p:cTn id="81" dur="3000"/>
                                        <p:tgtEl>
                                          <p:spTgt spid="10"/>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plus(in)">
                                      <p:cBhvr>
                                        <p:cTn id="84" dur="3000"/>
                                        <p:tgtEl>
                                          <p:spTgt spid="11"/>
                                        </p:tgtEl>
                                      </p:cBhvr>
                                    </p:animEffect>
                                  </p:childTnLst>
                                </p:cTn>
                              </p:par>
                              <p:par>
                                <p:cTn id="85" presetID="13" presetClass="entr" presetSubtype="16"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plus(in)">
                                      <p:cBhvr>
                                        <p:cTn id="87" dur="3000"/>
                                        <p:tgtEl>
                                          <p:spTgt spid="12"/>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plus(in)">
                                      <p:cBhvr>
                                        <p:cTn id="90" dur="3000"/>
                                        <p:tgtEl>
                                          <p:spTgt spid="13"/>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plus(in)">
                                      <p:cBhvr>
                                        <p:cTn id="93" dur="3000"/>
                                        <p:tgtEl>
                                          <p:spTgt spid="14"/>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plus(in)">
                                      <p:cBhvr>
                                        <p:cTn id="96" dur="3000"/>
                                        <p:tgtEl>
                                          <p:spTgt spid="15"/>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plus(in)">
                                      <p:cBhvr>
                                        <p:cTn id="99" dur="3000"/>
                                        <p:tgtEl>
                                          <p:spTgt spid="16"/>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plus(in)">
                                      <p:cBhvr>
                                        <p:cTn id="102" dur="3000"/>
                                        <p:tgtEl>
                                          <p:spTgt spid="17"/>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plus(in)">
                                      <p:cBhvr>
                                        <p:cTn id="105" dur="3000"/>
                                        <p:tgtEl>
                                          <p:spTgt spid="18"/>
                                        </p:tgtEl>
                                      </p:cBhvr>
                                    </p:animEffect>
                                  </p:childTnLst>
                                </p:cTn>
                              </p:par>
                            </p:childTnLst>
                          </p:cTn>
                        </p:par>
                        <p:par>
                          <p:cTn id="106" fill="hold">
                            <p:stCondLst>
                              <p:cond delay="3000"/>
                            </p:stCondLst>
                            <p:childTnLst>
                              <p:par>
                                <p:cTn id="107" presetID="2" presetClass="exit" presetSubtype="2" fill="hold" grpId="2" nodeType="afterEffect">
                                  <p:stCondLst>
                                    <p:cond delay="0"/>
                                  </p:stCondLst>
                                  <p:childTnLst>
                                    <p:anim calcmode="lin" valueType="num">
                                      <p:cBhvr additive="base">
                                        <p:cTn id="108" dur="3000"/>
                                        <p:tgtEl>
                                          <p:spTgt spid="5"/>
                                        </p:tgtEl>
                                        <p:attrNameLst>
                                          <p:attrName>ppt_x</p:attrName>
                                        </p:attrNameLst>
                                      </p:cBhvr>
                                      <p:tavLst>
                                        <p:tav tm="0">
                                          <p:val>
                                            <p:strVal val="ppt_x"/>
                                          </p:val>
                                        </p:tav>
                                        <p:tav tm="100000">
                                          <p:val>
                                            <p:strVal val="1+ppt_w/2"/>
                                          </p:val>
                                        </p:tav>
                                      </p:tavLst>
                                    </p:anim>
                                    <p:anim calcmode="lin" valueType="num">
                                      <p:cBhvr additive="base">
                                        <p:cTn id="109" dur="3000"/>
                                        <p:tgtEl>
                                          <p:spTgt spid="5"/>
                                        </p:tgtEl>
                                        <p:attrNameLst>
                                          <p:attrName>ppt_y</p:attrName>
                                        </p:attrNameLst>
                                      </p:cBhvr>
                                      <p:tavLst>
                                        <p:tav tm="0">
                                          <p:val>
                                            <p:strVal val="ppt_y"/>
                                          </p:val>
                                        </p:tav>
                                        <p:tav tm="100000">
                                          <p:val>
                                            <p:strVal val="ppt_y"/>
                                          </p:val>
                                        </p:tav>
                                      </p:tavLst>
                                    </p:anim>
                                    <p:set>
                                      <p:cBhvr>
                                        <p:cTn id="110" dur="1" fill="hold">
                                          <p:stCondLst>
                                            <p:cond delay="2999"/>
                                          </p:stCondLst>
                                        </p:cTn>
                                        <p:tgtEl>
                                          <p:spTgt spid="5"/>
                                        </p:tgtEl>
                                        <p:attrNameLst>
                                          <p:attrName>style.visibility</p:attrName>
                                        </p:attrNameLst>
                                      </p:cBhvr>
                                      <p:to>
                                        <p:strVal val="hidden"/>
                                      </p:to>
                                    </p:set>
                                  </p:childTnLst>
                                </p:cTn>
                              </p:par>
                              <p:par>
                                <p:cTn id="111" presetID="2" presetClass="exit" presetSubtype="2" fill="hold" grpId="2" nodeType="withEffect">
                                  <p:stCondLst>
                                    <p:cond delay="0"/>
                                  </p:stCondLst>
                                  <p:childTnLst>
                                    <p:anim calcmode="lin" valueType="num">
                                      <p:cBhvr additive="base">
                                        <p:cTn id="112" dur="3000"/>
                                        <p:tgtEl>
                                          <p:spTgt spid="7"/>
                                        </p:tgtEl>
                                        <p:attrNameLst>
                                          <p:attrName>ppt_x</p:attrName>
                                        </p:attrNameLst>
                                      </p:cBhvr>
                                      <p:tavLst>
                                        <p:tav tm="0">
                                          <p:val>
                                            <p:strVal val="ppt_x"/>
                                          </p:val>
                                        </p:tav>
                                        <p:tav tm="100000">
                                          <p:val>
                                            <p:strVal val="1+ppt_w/2"/>
                                          </p:val>
                                        </p:tav>
                                      </p:tavLst>
                                    </p:anim>
                                    <p:anim calcmode="lin" valueType="num">
                                      <p:cBhvr additive="base">
                                        <p:cTn id="113" dur="3000"/>
                                        <p:tgtEl>
                                          <p:spTgt spid="7"/>
                                        </p:tgtEl>
                                        <p:attrNameLst>
                                          <p:attrName>ppt_y</p:attrName>
                                        </p:attrNameLst>
                                      </p:cBhvr>
                                      <p:tavLst>
                                        <p:tav tm="0">
                                          <p:val>
                                            <p:strVal val="ppt_y"/>
                                          </p:val>
                                        </p:tav>
                                        <p:tav tm="100000">
                                          <p:val>
                                            <p:strVal val="ppt_y"/>
                                          </p:val>
                                        </p:tav>
                                      </p:tavLst>
                                    </p:anim>
                                    <p:set>
                                      <p:cBhvr>
                                        <p:cTn id="114" dur="1" fill="hold">
                                          <p:stCondLst>
                                            <p:cond delay="2999"/>
                                          </p:stCondLst>
                                        </p:cTn>
                                        <p:tgtEl>
                                          <p:spTgt spid="7"/>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1+ppt_w/2"/>
                                          </p:val>
                                        </p:tav>
                                      </p:tavLst>
                                    </p:anim>
                                    <p:anim calcmode="lin" valueType="num">
                                      <p:cBhvr additive="base">
                                        <p:cTn id="117" dur="3000"/>
                                        <p:tgtEl>
                                          <p:spTgt spid="9"/>
                                        </p:tgtEl>
                                        <p:attrNameLst>
                                          <p:attrName>ppt_y</p:attrName>
                                        </p:attrNameLst>
                                      </p:cBhvr>
                                      <p:tavLst>
                                        <p:tav tm="0">
                                          <p:val>
                                            <p:strVal val="ppt_y"/>
                                          </p:val>
                                        </p:tav>
                                        <p:tav tm="100000">
                                          <p:val>
                                            <p:strVal val="ppt_y"/>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2" fill="hold" grpId="2" nodeType="withEffect">
                                  <p:stCondLst>
                                    <p:cond delay="0"/>
                                  </p:stCondLst>
                                  <p:childTnLst>
                                    <p:anim calcmode="lin" valueType="num">
                                      <p:cBhvr additive="base">
                                        <p:cTn id="120" dur="3000"/>
                                        <p:tgtEl>
                                          <p:spTgt spid="11"/>
                                        </p:tgtEl>
                                        <p:attrNameLst>
                                          <p:attrName>ppt_x</p:attrName>
                                        </p:attrNameLst>
                                      </p:cBhvr>
                                      <p:tavLst>
                                        <p:tav tm="0">
                                          <p:val>
                                            <p:strVal val="ppt_x"/>
                                          </p:val>
                                        </p:tav>
                                        <p:tav tm="100000">
                                          <p:val>
                                            <p:strVal val="1+ppt_w/2"/>
                                          </p:val>
                                        </p:tav>
                                      </p:tavLst>
                                    </p:anim>
                                    <p:anim calcmode="lin" valueType="num">
                                      <p:cBhvr additive="base">
                                        <p:cTn id="121" dur="3000"/>
                                        <p:tgtEl>
                                          <p:spTgt spid="11"/>
                                        </p:tgtEl>
                                        <p:attrNameLst>
                                          <p:attrName>ppt_y</p:attrName>
                                        </p:attrNameLst>
                                      </p:cBhvr>
                                      <p:tavLst>
                                        <p:tav tm="0">
                                          <p:val>
                                            <p:strVal val="ppt_y"/>
                                          </p:val>
                                        </p:tav>
                                        <p:tav tm="100000">
                                          <p:val>
                                            <p:strVal val="ppt_y"/>
                                          </p:val>
                                        </p:tav>
                                      </p:tavLst>
                                    </p:anim>
                                    <p:set>
                                      <p:cBhvr>
                                        <p:cTn id="122" dur="1" fill="hold">
                                          <p:stCondLst>
                                            <p:cond delay="2999"/>
                                          </p:stCondLst>
                                        </p:cTn>
                                        <p:tgtEl>
                                          <p:spTgt spid="11"/>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3000"/>
                                        <p:tgtEl>
                                          <p:spTgt spid="13"/>
                                        </p:tgtEl>
                                        <p:attrNameLst>
                                          <p:attrName>ppt_x</p:attrName>
                                        </p:attrNameLst>
                                      </p:cBhvr>
                                      <p:tavLst>
                                        <p:tav tm="0">
                                          <p:val>
                                            <p:strVal val="ppt_x"/>
                                          </p:val>
                                        </p:tav>
                                        <p:tav tm="100000">
                                          <p:val>
                                            <p:strVal val="1+ppt_w/2"/>
                                          </p:val>
                                        </p:tav>
                                      </p:tavLst>
                                    </p:anim>
                                    <p:anim calcmode="lin" valueType="num">
                                      <p:cBhvr additive="base">
                                        <p:cTn id="125" dur="3000"/>
                                        <p:tgtEl>
                                          <p:spTgt spid="13"/>
                                        </p:tgtEl>
                                        <p:attrNameLst>
                                          <p:attrName>ppt_y</p:attrName>
                                        </p:attrNameLst>
                                      </p:cBhvr>
                                      <p:tavLst>
                                        <p:tav tm="0">
                                          <p:val>
                                            <p:strVal val="ppt_y"/>
                                          </p:val>
                                        </p:tav>
                                        <p:tav tm="100000">
                                          <p:val>
                                            <p:strVal val="ppt_y"/>
                                          </p:val>
                                        </p:tav>
                                      </p:tavLst>
                                    </p:anim>
                                    <p:set>
                                      <p:cBhvr>
                                        <p:cTn id="126" dur="1" fill="hold">
                                          <p:stCondLst>
                                            <p:cond delay="2999"/>
                                          </p:stCondLst>
                                        </p:cTn>
                                        <p:tgtEl>
                                          <p:spTgt spid="13"/>
                                        </p:tgtEl>
                                        <p:attrNameLst>
                                          <p:attrName>style.visibility</p:attrName>
                                        </p:attrNameLst>
                                      </p:cBhvr>
                                      <p:to>
                                        <p:strVal val="hidden"/>
                                      </p:to>
                                    </p:set>
                                  </p:childTnLst>
                                </p:cTn>
                              </p:par>
                              <p:par>
                                <p:cTn id="127" presetID="2" presetClass="exit" presetSubtype="2" fill="hold" grpId="2" nodeType="withEffect">
                                  <p:stCondLst>
                                    <p:cond delay="0"/>
                                  </p:stCondLst>
                                  <p:childTnLst>
                                    <p:anim calcmode="lin" valueType="num">
                                      <p:cBhvr additive="base">
                                        <p:cTn id="128" dur="3000"/>
                                        <p:tgtEl>
                                          <p:spTgt spid="15"/>
                                        </p:tgtEl>
                                        <p:attrNameLst>
                                          <p:attrName>ppt_x</p:attrName>
                                        </p:attrNameLst>
                                      </p:cBhvr>
                                      <p:tavLst>
                                        <p:tav tm="0">
                                          <p:val>
                                            <p:strVal val="ppt_x"/>
                                          </p:val>
                                        </p:tav>
                                        <p:tav tm="100000">
                                          <p:val>
                                            <p:strVal val="1+ppt_w/2"/>
                                          </p:val>
                                        </p:tav>
                                      </p:tavLst>
                                    </p:anim>
                                    <p:anim calcmode="lin" valueType="num">
                                      <p:cBhvr additive="base">
                                        <p:cTn id="129" dur="3000"/>
                                        <p:tgtEl>
                                          <p:spTgt spid="15"/>
                                        </p:tgtEl>
                                        <p:attrNameLst>
                                          <p:attrName>ppt_y</p:attrName>
                                        </p:attrNameLst>
                                      </p:cBhvr>
                                      <p:tavLst>
                                        <p:tav tm="0">
                                          <p:val>
                                            <p:strVal val="ppt_y"/>
                                          </p:val>
                                        </p:tav>
                                        <p:tav tm="100000">
                                          <p:val>
                                            <p:strVal val="ppt_y"/>
                                          </p:val>
                                        </p:tav>
                                      </p:tavLst>
                                    </p:anim>
                                    <p:set>
                                      <p:cBhvr>
                                        <p:cTn id="130" dur="1" fill="hold">
                                          <p:stCondLst>
                                            <p:cond delay="2999"/>
                                          </p:stCondLst>
                                        </p:cTn>
                                        <p:tgtEl>
                                          <p:spTgt spid="15"/>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3000"/>
                                        <p:tgtEl>
                                          <p:spTgt spid="17"/>
                                        </p:tgtEl>
                                        <p:attrNameLst>
                                          <p:attrName>ppt_x</p:attrName>
                                        </p:attrNameLst>
                                      </p:cBhvr>
                                      <p:tavLst>
                                        <p:tav tm="0">
                                          <p:val>
                                            <p:strVal val="ppt_x"/>
                                          </p:val>
                                        </p:tav>
                                        <p:tav tm="100000">
                                          <p:val>
                                            <p:strVal val="1+ppt_w/2"/>
                                          </p:val>
                                        </p:tav>
                                      </p:tavLst>
                                    </p:anim>
                                    <p:anim calcmode="lin" valueType="num">
                                      <p:cBhvr additive="base">
                                        <p:cTn id="133" dur="3000"/>
                                        <p:tgtEl>
                                          <p:spTgt spid="17"/>
                                        </p:tgtEl>
                                        <p:attrNameLst>
                                          <p:attrName>ppt_y</p:attrName>
                                        </p:attrNameLst>
                                      </p:cBhvr>
                                      <p:tavLst>
                                        <p:tav tm="0">
                                          <p:val>
                                            <p:strVal val="ppt_y"/>
                                          </p:val>
                                        </p:tav>
                                        <p:tav tm="100000">
                                          <p:val>
                                            <p:strVal val="ppt_y"/>
                                          </p:val>
                                        </p:tav>
                                      </p:tavLst>
                                    </p:anim>
                                    <p:set>
                                      <p:cBhvr>
                                        <p:cTn id="134" dur="1" fill="hold">
                                          <p:stCondLst>
                                            <p:cond delay="2999"/>
                                          </p:stCondLst>
                                        </p:cTn>
                                        <p:tgtEl>
                                          <p:spTgt spid="17"/>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ppt_y"/>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8" fill="hold" grpId="2" nodeType="withEffect">
                                  <p:stCondLst>
                                    <p:cond delay="0"/>
                                  </p:stCondLst>
                                  <p:childTnLst>
                                    <p:anim calcmode="lin" valueType="num">
                                      <p:cBhvr additive="base">
                                        <p:cTn id="140" dur="3000"/>
                                        <p:tgtEl>
                                          <p:spTgt spid="8"/>
                                        </p:tgtEl>
                                        <p:attrNameLst>
                                          <p:attrName>ppt_x</p:attrName>
                                        </p:attrNameLst>
                                      </p:cBhvr>
                                      <p:tavLst>
                                        <p:tav tm="0">
                                          <p:val>
                                            <p:strVal val="ppt_x"/>
                                          </p:val>
                                        </p:tav>
                                        <p:tav tm="100000">
                                          <p:val>
                                            <p:strVal val="0-ppt_w/2"/>
                                          </p:val>
                                        </p:tav>
                                      </p:tavLst>
                                    </p:anim>
                                    <p:anim calcmode="lin" valueType="num">
                                      <p:cBhvr additive="base">
                                        <p:cTn id="141" dur="3000"/>
                                        <p:tgtEl>
                                          <p:spTgt spid="8"/>
                                        </p:tgtEl>
                                        <p:attrNameLst>
                                          <p:attrName>ppt_y</p:attrName>
                                        </p:attrNameLst>
                                      </p:cBhvr>
                                      <p:tavLst>
                                        <p:tav tm="0">
                                          <p:val>
                                            <p:strVal val="ppt_y"/>
                                          </p:val>
                                        </p:tav>
                                        <p:tav tm="100000">
                                          <p:val>
                                            <p:strVal val="ppt_y"/>
                                          </p:val>
                                        </p:tav>
                                      </p:tavLst>
                                    </p:anim>
                                    <p:set>
                                      <p:cBhvr>
                                        <p:cTn id="142" dur="1" fill="hold">
                                          <p:stCondLst>
                                            <p:cond delay="2999"/>
                                          </p:stCondLst>
                                        </p:cTn>
                                        <p:tgtEl>
                                          <p:spTgt spid="8"/>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0-ppt_w/2"/>
                                          </p:val>
                                        </p:tav>
                                      </p:tavLst>
                                    </p:anim>
                                    <p:anim calcmode="lin" valueType="num">
                                      <p:cBhvr additive="base">
                                        <p:cTn id="145" dur="3000"/>
                                        <p:tgtEl>
                                          <p:spTgt spid="10"/>
                                        </p:tgtEl>
                                        <p:attrNameLst>
                                          <p:attrName>ppt_y</p:attrName>
                                        </p:attrNameLst>
                                      </p:cBhvr>
                                      <p:tavLst>
                                        <p:tav tm="0">
                                          <p:val>
                                            <p:strVal val="ppt_y"/>
                                          </p:val>
                                        </p:tav>
                                        <p:tav tm="100000">
                                          <p:val>
                                            <p:strVal val="ppt_y"/>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8" fill="hold" grpId="2" nodeType="withEffect">
                                  <p:stCondLst>
                                    <p:cond delay="0"/>
                                  </p:stCondLst>
                                  <p:childTnLst>
                                    <p:anim calcmode="lin" valueType="num">
                                      <p:cBhvr additive="base">
                                        <p:cTn id="148" dur="3000"/>
                                        <p:tgtEl>
                                          <p:spTgt spid="12"/>
                                        </p:tgtEl>
                                        <p:attrNameLst>
                                          <p:attrName>ppt_x</p:attrName>
                                        </p:attrNameLst>
                                      </p:cBhvr>
                                      <p:tavLst>
                                        <p:tav tm="0">
                                          <p:val>
                                            <p:strVal val="ppt_x"/>
                                          </p:val>
                                        </p:tav>
                                        <p:tav tm="100000">
                                          <p:val>
                                            <p:strVal val="0-ppt_w/2"/>
                                          </p:val>
                                        </p:tav>
                                      </p:tavLst>
                                    </p:anim>
                                    <p:anim calcmode="lin" valueType="num">
                                      <p:cBhvr additive="base">
                                        <p:cTn id="149" dur="3000"/>
                                        <p:tgtEl>
                                          <p:spTgt spid="12"/>
                                        </p:tgtEl>
                                        <p:attrNameLst>
                                          <p:attrName>ppt_y</p:attrName>
                                        </p:attrNameLst>
                                      </p:cBhvr>
                                      <p:tavLst>
                                        <p:tav tm="0">
                                          <p:val>
                                            <p:strVal val="ppt_y"/>
                                          </p:val>
                                        </p:tav>
                                        <p:tav tm="100000">
                                          <p:val>
                                            <p:strVal val="ppt_y"/>
                                          </p:val>
                                        </p:tav>
                                      </p:tavLst>
                                    </p:anim>
                                    <p:set>
                                      <p:cBhvr>
                                        <p:cTn id="150" dur="1" fill="hold">
                                          <p:stCondLst>
                                            <p:cond delay="2999"/>
                                          </p:stCondLst>
                                        </p:cTn>
                                        <p:tgtEl>
                                          <p:spTgt spid="12"/>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3000"/>
                                        <p:tgtEl>
                                          <p:spTgt spid="14"/>
                                        </p:tgtEl>
                                        <p:attrNameLst>
                                          <p:attrName>ppt_x</p:attrName>
                                        </p:attrNameLst>
                                      </p:cBhvr>
                                      <p:tavLst>
                                        <p:tav tm="0">
                                          <p:val>
                                            <p:strVal val="ppt_x"/>
                                          </p:val>
                                        </p:tav>
                                        <p:tav tm="100000">
                                          <p:val>
                                            <p:strVal val="0-ppt_w/2"/>
                                          </p:val>
                                        </p:tav>
                                      </p:tavLst>
                                    </p:anim>
                                    <p:anim calcmode="lin" valueType="num">
                                      <p:cBhvr additive="base">
                                        <p:cTn id="153" dur="3000"/>
                                        <p:tgtEl>
                                          <p:spTgt spid="14"/>
                                        </p:tgtEl>
                                        <p:attrNameLst>
                                          <p:attrName>ppt_y</p:attrName>
                                        </p:attrNameLst>
                                      </p:cBhvr>
                                      <p:tavLst>
                                        <p:tav tm="0">
                                          <p:val>
                                            <p:strVal val="ppt_y"/>
                                          </p:val>
                                        </p:tav>
                                        <p:tav tm="100000">
                                          <p:val>
                                            <p:strVal val="ppt_y"/>
                                          </p:val>
                                        </p:tav>
                                      </p:tavLst>
                                    </p:anim>
                                    <p:set>
                                      <p:cBhvr>
                                        <p:cTn id="154" dur="1" fill="hold">
                                          <p:stCondLst>
                                            <p:cond delay="2999"/>
                                          </p:stCondLst>
                                        </p:cTn>
                                        <p:tgtEl>
                                          <p:spTgt spid="14"/>
                                        </p:tgtEl>
                                        <p:attrNameLst>
                                          <p:attrName>style.visibility</p:attrName>
                                        </p:attrNameLst>
                                      </p:cBhvr>
                                      <p:to>
                                        <p:strVal val="hidden"/>
                                      </p:to>
                                    </p:set>
                                  </p:childTnLst>
                                </p:cTn>
                              </p:par>
                              <p:par>
                                <p:cTn id="155" presetID="2" presetClass="exit" presetSubtype="8" fill="hold" grpId="2" nodeType="withEffect">
                                  <p:stCondLst>
                                    <p:cond delay="0"/>
                                  </p:stCondLst>
                                  <p:childTnLst>
                                    <p:anim calcmode="lin" valueType="num">
                                      <p:cBhvr additive="base">
                                        <p:cTn id="156" dur="3000"/>
                                        <p:tgtEl>
                                          <p:spTgt spid="16"/>
                                        </p:tgtEl>
                                        <p:attrNameLst>
                                          <p:attrName>ppt_x</p:attrName>
                                        </p:attrNameLst>
                                      </p:cBhvr>
                                      <p:tavLst>
                                        <p:tav tm="0">
                                          <p:val>
                                            <p:strVal val="ppt_x"/>
                                          </p:val>
                                        </p:tav>
                                        <p:tav tm="100000">
                                          <p:val>
                                            <p:strVal val="0-ppt_w/2"/>
                                          </p:val>
                                        </p:tav>
                                      </p:tavLst>
                                    </p:anim>
                                    <p:anim calcmode="lin" valueType="num">
                                      <p:cBhvr additive="base">
                                        <p:cTn id="157" dur="3000"/>
                                        <p:tgtEl>
                                          <p:spTgt spid="16"/>
                                        </p:tgtEl>
                                        <p:attrNameLst>
                                          <p:attrName>ppt_y</p:attrName>
                                        </p:attrNameLst>
                                      </p:cBhvr>
                                      <p:tavLst>
                                        <p:tav tm="0">
                                          <p:val>
                                            <p:strVal val="ppt_y"/>
                                          </p:val>
                                        </p:tav>
                                        <p:tav tm="100000">
                                          <p:val>
                                            <p:strVal val="ppt_y"/>
                                          </p:val>
                                        </p:tav>
                                      </p:tavLst>
                                    </p:anim>
                                    <p:set>
                                      <p:cBhvr>
                                        <p:cTn id="158" dur="1" fill="hold">
                                          <p:stCondLst>
                                            <p:cond delay="2999"/>
                                          </p:stCondLst>
                                        </p:cTn>
                                        <p:tgtEl>
                                          <p:spTgt spid="16"/>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3000"/>
                                        <p:tgtEl>
                                          <p:spTgt spid="18"/>
                                        </p:tgtEl>
                                        <p:attrNameLst>
                                          <p:attrName>ppt_x</p:attrName>
                                        </p:attrNameLst>
                                      </p:cBhvr>
                                      <p:tavLst>
                                        <p:tav tm="0">
                                          <p:val>
                                            <p:strVal val="ppt_x"/>
                                          </p:val>
                                        </p:tav>
                                        <p:tav tm="100000">
                                          <p:val>
                                            <p:strVal val="0-ppt_w/2"/>
                                          </p:val>
                                        </p:tav>
                                      </p:tavLst>
                                    </p:anim>
                                    <p:anim calcmode="lin" valueType="num">
                                      <p:cBhvr additive="base">
                                        <p:cTn id="161" dur="3000"/>
                                        <p:tgtEl>
                                          <p:spTgt spid="18"/>
                                        </p:tgtEl>
                                        <p:attrNameLst>
                                          <p:attrName>ppt_y</p:attrName>
                                        </p:attrNameLst>
                                      </p:cBhvr>
                                      <p:tavLst>
                                        <p:tav tm="0">
                                          <p:val>
                                            <p:strVal val="ppt_y"/>
                                          </p:val>
                                        </p:tav>
                                        <p:tav tm="100000">
                                          <p:val>
                                            <p:strVal val="ppt_y"/>
                                          </p:val>
                                        </p:tav>
                                      </p:tavLst>
                                    </p:anim>
                                    <p:set>
                                      <p:cBhvr>
                                        <p:cTn id="162" dur="1" fill="hold">
                                          <p:stCondLst>
                                            <p:cond delay="2999"/>
                                          </p:stCondLst>
                                        </p:cTn>
                                        <p:tgtEl>
                                          <p:spTgt spid="18"/>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3000"/>
                                        <p:tgtEl>
                                          <p:spTgt spid="5"/>
                                        </p:tgtEl>
                                      </p:cBhvr>
                                    </p:animEffect>
                                    <p:set>
                                      <p:cBhvr>
                                        <p:cTn id="165" dur="1" fill="hold">
                                          <p:stCondLst>
                                            <p:cond delay="2999"/>
                                          </p:stCondLst>
                                        </p:cTn>
                                        <p:tgtEl>
                                          <p:spTgt spid="5"/>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3000"/>
                                        <p:tgtEl>
                                          <p:spTgt spid="6"/>
                                        </p:tgtEl>
                                      </p:cBhvr>
                                    </p:animEffect>
                                    <p:set>
                                      <p:cBhvr>
                                        <p:cTn id="168" dur="1" fill="hold">
                                          <p:stCondLst>
                                            <p:cond delay="2999"/>
                                          </p:stCondLst>
                                        </p:cTn>
                                        <p:tgtEl>
                                          <p:spTgt spid="6"/>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3000"/>
                                        <p:tgtEl>
                                          <p:spTgt spid="7"/>
                                        </p:tgtEl>
                                      </p:cBhvr>
                                    </p:animEffect>
                                    <p:set>
                                      <p:cBhvr>
                                        <p:cTn id="171" dur="1" fill="hold">
                                          <p:stCondLst>
                                            <p:cond delay="2999"/>
                                          </p:stCondLst>
                                        </p:cTn>
                                        <p:tgtEl>
                                          <p:spTgt spid="7"/>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3000"/>
                                        <p:tgtEl>
                                          <p:spTgt spid="8"/>
                                        </p:tgtEl>
                                      </p:cBhvr>
                                    </p:animEffect>
                                    <p:set>
                                      <p:cBhvr>
                                        <p:cTn id="174" dur="1" fill="hold">
                                          <p:stCondLst>
                                            <p:cond delay="2999"/>
                                          </p:stCondLst>
                                        </p:cTn>
                                        <p:tgtEl>
                                          <p:spTgt spid="8"/>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3000"/>
                                        <p:tgtEl>
                                          <p:spTgt spid="9"/>
                                        </p:tgtEl>
                                      </p:cBhvr>
                                    </p:animEffect>
                                    <p:set>
                                      <p:cBhvr>
                                        <p:cTn id="177" dur="1" fill="hold">
                                          <p:stCondLst>
                                            <p:cond delay="2999"/>
                                          </p:stCondLst>
                                        </p:cTn>
                                        <p:tgtEl>
                                          <p:spTgt spid="9"/>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3000"/>
                                        <p:tgtEl>
                                          <p:spTgt spid="10"/>
                                        </p:tgtEl>
                                      </p:cBhvr>
                                    </p:animEffect>
                                    <p:set>
                                      <p:cBhvr>
                                        <p:cTn id="180" dur="1" fill="hold">
                                          <p:stCondLst>
                                            <p:cond delay="2999"/>
                                          </p:stCondLst>
                                        </p:cTn>
                                        <p:tgtEl>
                                          <p:spTgt spid="10"/>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11"/>
                                        </p:tgtEl>
                                      </p:cBhvr>
                                    </p:animEffect>
                                    <p:set>
                                      <p:cBhvr>
                                        <p:cTn id="183" dur="1" fill="hold">
                                          <p:stCondLst>
                                            <p:cond delay="2999"/>
                                          </p:stCondLst>
                                        </p:cTn>
                                        <p:tgtEl>
                                          <p:spTgt spid="11"/>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12"/>
                                        </p:tgtEl>
                                      </p:cBhvr>
                                    </p:animEffect>
                                    <p:set>
                                      <p:cBhvr>
                                        <p:cTn id="186" dur="1" fill="hold">
                                          <p:stCondLst>
                                            <p:cond delay="2999"/>
                                          </p:stCondLst>
                                        </p:cTn>
                                        <p:tgtEl>
                                          <p:spTgt spid="12"/>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13"/>
                                        </p:tgtEl>
                                      </p:cBhvr>
                                    </p:animEffect>
                                    <p:set>
                                      <p:cBhvr>
                                        <p:cTn id="189" dur="1" fill="hold">
                                          <p:stCondLst>
                                            <p:cond delay="2999"/>
                                          </p:stCondLst>
                                        </p:cTn>
                                        <p:tgtEl>
                                          <p:spTgt spid="13"/>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4"/>
                                        </p:tgtEl>
                                      </p:cBhvr>
                                    </p:animEffect>
                                    <p:set>
                                      <p:cBhvr>
                                        <p:cTn id="192" dur="1" fill="hold">
                                          <p:stCondLst>
                                            <p:cond delay="2999"/>
                                          </p:stCondLst>
                                        </p:cTn>
                                        <p:tgtEl>
                                          <p:spTgt spid="14"/>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3000"/>
                                        <p:tgtEl>
                                          <p:spTgt spid="15"/>
                                        </p:tgtEl>
                                      </p:cBhvr>
                                    </p:animEffect>
                                    <p:set>
                                      <p:cBhvr>
                                        <p:cTn id="195" dur="1" fill="hold">
                                          <p:stCondLst>
                                            <p:cond delay="2999"/>
                                          </p:stCondLst>
                                        </p:cTn>
                                        <p:tgtEl>
                                          <p:spTgt spid="15"/>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3000"/>
                                        <p:tgtEl>
                                          <p:spTgt spid="16"/>
                                        </p:tgtEl>
                                      </p:cBhvr>
                                    </p:animEffect>
                                    <p:set>
                                      <p:cBhvr>
                                        <p:cTn id="198" dur="1" fill="hold">
                                          <p:stCondLst>
                                            <p:cond delay="2999"/>
                                          </p:stCondLst>
                                        </p:cTn>
                                        <p:tgtEl>
                                          <p:spTgt spid="16"/>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3000"/>
                                        <p:tgtEl>
                                          <p:spTgt spid="17"/>
                                        </p:tgtEl>
                                      </p:cBhvr>
                                    </p:animEffect>
                                    <p:set>
                                      <p:cBhvr>
                                        <p:cTn id="201" dur="1" fill="hold">
                                          <p:stCondLst>
                                            <p:cond delay="2999"/>
                                          </p:stCondLst>
                                        </p:cTn>
                                        <p:tgtEl>
                                          <p:spTgt spid="17"/>
                                        </p:tgtEl>
                                        <p:attrNameLst>
                                          <p:attrName>style.visibility</p:attrName>
                                        </p:attrNameLst>
                                      </p:cBhvr>
                                      <p:to>
                                        <p:strVal val="hidden"/>
                                      </p:to>
                                    </p:set>
                                  </p:childTnLst>
                                </p:cTn>
                              </p:par>
                              <p:par>
                                <p:cTn id="202" presetID="16" presetClass="exit" presetSubtype="42" fill="hold" grpId="3" nodeType="withEffect">
                                  <p:stCondLst>
                                    <p:cond delay="0"/>
                                  </p:stCondLst>
                                  <p:childTnLst>
                                    <p:animEffect transition="out" filter="barn(outHorizontal)">
                                      <p:cBhvr>
                                        <p:cTn id="203" dur="3000"/>
                                        <p:tgtEl>
                                          <p:spTgt spid="18"/>
                                        </p:tgtEl>
                                      </p:cBhvr>
                                    </p:animEffect>
                                    <p:set>
                                      <p:cBhvr>
                                        <p:cTn id="204" dur="1" fill="hold">
                                          <p:stCondLst>
                                            <p:cond delay="2999"/>
                                          </p:stCondLst>
                                        </p:cTn>
                                        <p:tgtEl>
                                          <p:spTgt spid="18"/>
                                        </p:tgtEl>
                                        <p:attrNameLst>
                                          <p:attrName>style.visibility</p:attrName>
                                        </p:attrNameLst>
                                      </p:cBhvr>
                                      <p:to>
                                        <p:strVal val="hidden"/>
                                      </p:to>
                                    </p:set>
                                  </p:childTnLst>
                                </p:cTn>
                              </p:par>
                              <p:par>
                                <p:cTn id="205" presetID="13" presetClass="exit" presetSubtype="32" fill="hold" grpId="4" nodeType="withEffect">
                                  <p:stCondLst>
                                    <p:cond delay="0"/>
                                  </p:stCondLst>
                                  <p:childTnLst>
                                    <p:animEffect transition="out" filter="plus(out)">
                                      <p:cBhvr>
                                        <p:cTn id="206" dur="3000"/>
                                        <p:tgtEl>
                                          <p:spTgt spid="5"/>
                                        </p:tgtEl>
                                      </p:cBhvr>
                                    </p:animEffect>
                                    <p:set>
                                      <p:cBhvr>
                                        <p:cTn id="207" dur="1" fill="hold">
                                          <p:stCondLst>
                                            <p:cond delay="2999"/>
                                          </p:stCondLst>
                                        </p:cTn>
                                        <p:tgtEl>
                                          <p:spTgt spid="5"/>
                                        </p:tgtEl>
                                        <p:attrNameLst>
                                          <p:attrName>style.visibility</p:attrName>
                                        </p:attrNameLst>
                                      </p:cBhvr>
                                      <p:to>
                                        <p:strVal val="hidden"/>
                                      </p:to>
                                    </p:set>
                                  </p:childTnLst>
                                </p:cTn>
                              </p:par>
                              <p:par>
                                <p:cTn id="208" presetID="13" presetClass="exit" presetSubtype="32" fill="hold" grpId="4" nodeType="withEffect">
                                  <p:stCondLst>
                                    <p:cond delay="0"/>
                                  </p:stCondLst>
                                  <p:childTnLst>
                                    <p:animEffect transition="out" filter="plus(out)">
                                      <p:cBhvr>
                                        <p:cTn id="209" dur="3000"/>
                                        <p:tgtEl>
                                          <p:spTgt spid="7"/>
                                        </p:tgtEl>
                                      </p:cBhvr>
                                    </p:animEffect>
                                    <p:set>
                                      <p:cBhvr>
                                        <p:cTn id="210" dur="1" fill="hold">
                                          <p:stCondLst>
                                            <p:cond delay="2999"/>
                                          </p:stCondLst>
                                        </p:cTn>
                                        <p:tgtEl>
                                          <p:spTgt spid="7"/>
                                        </p:tgtEl>
                                        <p:attrNameLst>
                                          <p:attrName>style.visibility</p:attrName>
                                        </p:attrNameLst>
                                      </p:cBhvr>
                                      <p:to>
                                        <p:strVal val="hidden"/>
                                      </p:to>
                                    </p:set>
                                  </p:childTnLst>
                                </p:cTn>
                              </p:par>
                              <p:par>
                                <p:cTn id="211" presetID="13" presetClass="exit" presetSubtype="32" fill="hold" grpId="4" nodeType="withEffect">
                                  <p:stCondLst>
                                    <p:cond delay="0"/>
                                  </p:stCondLst>
                                  <p:childTnLst>
                                    <p:animEffect transition="out" filter="plus(out)">
                                      <p:cBhvr>
                                        <p:cTn id="212" dur="3000"/>
                                        <p:tgtEl>
                                          <p:spTgt spid="9"/>
                                        </p:tgtEl>
                                      </p:cBhvr>
                                    </p:animEffect>
                                    <p:set>
                                      <p:cBhvr>
                                        <p:cTn id="213" dur="1" fill="hold">
                                          <p:stCondLst>
                                            <p:cond delay="2999"/>
                                          </p:stCondLst>
                                        </p:cTn>
                                        <p:tgtEl>
                                          <p:spTgt spid="9"/>
                                        </p:tgtEl>
                                        <p:attrNameLst>
                                          <p:attrName>style.visibility</p:attrName>
                                        </p:attrNameLst>
                                      </p:cBhvr>
                                      <p:to>
                                        <p:strVal val="hidden"/>
                                      </p:to>
                                    </p:set>
                                  </p:childTnLst>
                                </p:cTn>
                              </p:par>
                              <p:par>
                                <p:cTn id="214" presetID="13" presetClass="exit" presetSubtype="32" fill="hold" grpId="4" nodeType="withEffect">
                                  <p:stCondLst>
                                    <p:cond delay="0"/>
                                  </p:stCondLst>
                                  <p:childTnLst>
                                    <p:animEffect transition="out" filter="plus(out)">
                                      <p:cBhvr>
                                        <p:cTn id="215" dur="3000"/>
                                        <p:tgtEl>
                                          <p:spTgt spid="11"/>
                                        </p:tgtEl>
                                      </p:cBhvr>
                                    </p:animEffect>
                                    <p:set>
                                      <p:cBhvr>
                                        <p:cTn id="216" dur="1" fill="hold">
                                          <p:stCondLst>
                                            <p:cond delay="2999"/>
                                          </p:stCondLst>
                                        </p:cTn>
                                        <p:tgtEl>
                                          <p:spTgt spid="11"/>
                                        </p:tgtEl>
                                        <p:attrNameLst>
                                          <p:attrName>style.visibility</p:attrName>
                                        </p:attrNameLst>
                                      </p:cBhvr>
                                      <p:to>
                                        <p:strVal val="hidden"/>
                                      </p:to>
                                    </p:set>
                                  </p:childTnLst>
                                </p:cTn>
                              </p:par>
                              <p:par>
                                <p:cTn id="217" presetID="13" presetClass="exit" presetSubtype="32" fill="hold" grpId="4" nodeType="withEffect">
                                  <p:stCondLst>
                                    <p:cond delay="0"/>
                                  </p:stCondLst>
                                  <p:childTnLst>
                                    <p:animEffect transition="out" filter="plus(out)">
                                      <p:cBhvr>
                                        <p:cTn id="218" dur="3000"/>
                                        <p:tgtEl>
                                          <p:spTgt spid="13"/>
                                        </p:tgtEl>
                                      </p:cBhvr>
                                    </p:animEffect>
                                    <p:set>
                                      <p:cBhvr>
                                        <p:cTn id="219" dur="1" fill="hold">
                                          <p:stCondLst>
                                            <p:cond delay="2999"/>
                                          </p:stCondLst>
                                        </p:cTn>
                                        <p:tgtEl>
                                          <p:spTgt spid="13"/>
                                        </p:tgtEl>
                                        <p:attrNameLst>
                                          <p:attrName>style.visibility</p:attrName>
                                        </p:attrNameLst>
                                      </p:cBhvr>
                                      <p:to>
                                        <p:strVal val="hidden"/>
                                      </p:to>
                                    </p:set>
                                  </p:childTnLst>
                                </p:cTn>
                              </p:par>
                              <p:par>
                                <p:cTn id="220" presetID="13" presetClass="exit" presetSubtype="32" fill="hold" grpId="4" nodeType="withEffect">
                                  <p:stCondLst>
                                    <p:cond delay="0"/>
                                  </p:stCondLst>
                                  <p:childTnLst>
                                    <p:animEffect transition="out" filter="plus(out)">
                                      <p:cBhvr>
                                        <p:cTn id="221" dur="3000"/>
                                        <p:tgtEl>
                                          <p:spTgt spid="15"/>
                                        </p:tgtEl>
                                      </p:cBhvr>
                                    </p:animEffect>
                                    <p:set>
                                      <p:cBhvr>
                                        <p:cTn id="222" dur="1" fill="hold">
                                          <p:stCondLst>
                                            <p:cond delay="2999"/>
                                          </p:stCondLst>
                                        </p:cTn>
                                        <p:tgtEl>
                                          <p:spTgt spid="15"/>
                                        </p:tgtEl>
                                        <p:attrNameLst>
                                          <p:attrName>style.visibility</p:attrName>
                                        </p:attrNameLst>
                                      </p:cBhvr>
                                      <p:to>
                                        <p:strVal val="hidden"/>
                                      </p:to>
                                    </p:set>
                                  </p:childTnLst>
                                </p:cTn>
                              </p:par>
                              <p:par>
                                <p:cTn id="223" presetID="13" presetClass="exit" presetSubtype="32" fill="hold" grpId="4" nodeType="withEffect">
                                  <p:stCondLst>
                                    <p:cond delay="0"/>
                                  </p:stCondLst>
                                  <p:childTnLst>
                                    <p:animEffect transition="out" filter="plus(out)">
                                      <p:cBhvr>
                                        <p:cTn id="224" dur="3000"/>
                                        <p:tgtEl>
                                          <p:spTgt spid="17"/>
                                        </p:tgtEl>
                                      </p:cBhvr>
                                    </p:animEffect>
                                    <p:set>
                                      <p:cBhvr>
                                        <p:cTn id="225" dur="1" fill="hold">
                                          <p:stCondLst>
                                            <p:cond delay="2999"/>
                                          </p:stCondLst>
                                        </p:cTn>
                                        <p:tgtEl>
                                          <p:spTgt spid="17"/>
                                        </p:tgtEl>
                                        <p:attrNameLst>
                                          <p:attrName>style.visibility</p:attrName>
                                        </p:attrNameLst>
                                      </p:cBhvr>
                                      <p:to>
                                        <p:strVal val="hidden"/>
                                      </p:to>
                                    </p:set>
                                  </p:childTnLst>
                                </p:cTn>
                              </p:par>
                              <p:par>
                                <p:cTn id="226" presetID="13" presetClass="exit" presetSubtype="32" fill="hold" grpId="4" nodeType="withEffect">
                                  <p:stCondLst>
                                    <p:cond delay="0"/>
                                  </p:stCondLst>
                                  <p:childTnLst>
                                    <p:animEffect transition="out" filter="plus(out)">
                                      <p:cBhvr>
                                        <p:cTn id="227" dur="3000"/>
                                        <p:tgtEl>
                                          <p:spTgt spid="6"/>
                                        </p:tgtEl>
                                      </p:cBhvr>
                                    </p:animEffect>
                                    <p:set>
                                      <p:cBhvr>
                                        <p:cTn id="228" dur="1" fill="hold">
                                          <p:stCondLst>
                                            <p:cond delay="2999"/>
                                          </p:stCondLst>
                                        </p:cTn>
                                        <p:tgtEl>
                                          <p:spTgt spid="6"/>
                                        </p:tgtEl>
                                        <p:attrNameLst>
                                          <p:attrName>style.visibility</p:attrName>
                                        </p:attrNameLst>
                                      </p:cBhvr>
                                      <p:to>
                                        <p:strVal val="hidden"/>
                                      </p:to>
                                    </p:set>
                                  </p:childTnLst>
                                </p:cTn>
                              </p:par>
                              <p:par>
                                <p:cTn id="229" presetID="13" presetClass="exit" presetSubtype="32" fill="hold" grpId="4" nodeType="withEffect">
                                  <p:stCondLst>
                                    <p:cond delay="0"/>
                                  </p:stCondLst>
                                  <p:childTnLst>
                                    <p:animEffect transition="out" filter="plus(out)">
                                      <p:cBhvr>
                                        <p:cTn id="230" dur="3000"/>
                                        <p:tgtEl>
                                          <p:spTgt spid="8"/>
                                        </p:tgtEl>
                                      </p:cBhvr>
                                    </p:animEffect>
                                    <p:set>
                                      <p:cBhvr>
                                        <p:cTn id="231" dur="1" fill="hold">
                                          <p:stCondLst>
                                            <p:cond delay="2999"/>
                                          </p:stCondLst>
                                        </p:cTn>
                                        <p:tgtEl>
                                          <p:spTgt spid="8"/>
                                        </p:tgtEl>
                                        <p:attrNameLst>
                                          <p:attrName>style.visibility</p:attrName>
                                        </p:attrNameLst>
                                      </p:cBhvr>
                                      <p:to>
                                        <p:strVal val="hidden"/>
                                      </p:to>
                                    </p:set>
                                  </p:childTnLst>
                                </p:cTn>
                              </p:par>
                              <p:par>
                                <p:cTn id="232" presetID="13" presetClass="exit" presetSubtype="32" fill="hold" grpId="4" nodeType="withEffect">
                                  <p:stCondLst>
                                    <p:cond delay="0"/>
                                  </p:stCondLst>
                                  <p:childTnLst>
                                    <p:animEffect transition="out" filter="plus(out)">
                                      <p:cBhvr>
                                        <p:cTn id="233" dur="3000"/>
                                        <p:tgtEl>
                                          <p:spTgt spid="10"/>
                                        </p:tgtEl>
                                      </p:cBhvr>
                                    </p:animEffect>
                                    <p:set>
                                      <p:cBhvr>
                                        <p:cTn id="234" dur="1" fill="hold">
                                          <p:stCondLst>
                                            <p:cond delay="2999"/>
                                          </p:stCondLst>
                                        </p:cTn>
                                        <p:tgtEl>
                                          <p:spTgt spid="10"/>
                                        </p:tgtEl>
                                        <p:attrNameLst>
                                          <p:attrName>style.visibility</p:attrName>
                                        </p:attrNameLst>
                                      </p:cBhvr>
                                      <p:to>
                                        <p:strVal val="hidden"/>
                                      </p:to>
                                    </p:set>
                                  </p:childTnLst>
                                </p:cTn>
                              </p:par>
                              <p:par>
                                <p:cTn id="235" presetID="13" presetClass="exit" presetSubtype="32" fill="hold" grpId="4" nodeType="withEffect">
                                  <p:stCondLst>
                                    <p:cond delay="0"/>
                                  </p:stCondLst>
                                  <p:childTnLst>
                                    <p:animEffect transition="out" filter="plus(out)">
                                      <p:cBhvr>
                                        <p:cTn id="236" dur="3000"/>
                                        <p:tgtEl>
                                          <p:spTgt spid="12"/>
                                        </p:tgtEl>
                                      </p:cBhvr>
                                    </p:animEffect>
                                    <p:set>
                                      <p:cBhvr>
                                        <p:cTn id="237" dur="1" fill="hold">
                                          <p:stCondLst>
                                            <p:cond delay="2999"/>
                                          </p:stCondLst>
                                        </p:cTn>
                                        <p:tgtEl>
                                          <p:spTgt spid="12"/>
                                        </p:tgtEl>
                                        <p:attrNameLst>
                                          <p:attrName>style.visibility</p:attrName>
                                        </p:attrNameLst>
                                      </p:cBhvr>
                                      <p:to>
                                        <p:strVal val="hidden"/>
                                      </p:to>
                                    </p:set>
                                  </p:childTnLst>
                                </p:cTn>
                              </p:par>
                              <p:par>
                                <p:cTn id="238" presetID="13" presetClass="exit" presetSubtype="32" fill="hold" grpId="4" nodeType="withEffect">
                                  <p:stCondLst>
                                    <p:cond delay="0"/>
                                  </p:stCondLst>
                                  <p:childTnLst>
                                    <p:animEffect transition="out" filter="plus(out)">
                                      <p:cBhvr>
                                        <p:cTn id="239" dur="3000"/>
                                        <p:tgtEl>
                                          <p:spTgt spid="14"/>
                                        </p:tgtEl>
                                      </p:cBhvr>
                                    </p:animEffect>
                                    <p:set>
                                      <p:cBhvr>
                                        <p:cTn id="240" dur="1" fill="hold">
                                          <p:stCondLst>
                                            <p:cond delay="2999"/>
                                          </p:stCondLst>
                                        </p:cTn>
                                        <p:tgtEl>
                                          <p:spTgt spid="14"/>
                                        </p:tgtEl>
                                        <p:attrNameLst>
                                          <p:attrName>style.visibility</p:attrName>
                                        </p:attrNameLst>
                                      </p:cBhvr>
                                      <p:to>
                                        <p:strVal val="hidden"/>
                                      </p:to>
                                    </p:set>
                                  </p:childTnLst>
                                </p:cTn>
                              </p:par>
                              <p:par>
                                <p:cTn id="241" presetID="13" presetClass="exit" presetSubtype="32" fill="hold" grpId="4" nodeType="withEffect">
                                  <p:stCondLst>
                                    <p:cond delay="0"/>
                                  </p:stCondLst>
                                  <p:childTnLst>
                                    <p:animEffect transition="out" filter="plus(out)">
                                      <p:cBhvr>
                                        <p:cTn id="242" dur="3000"/>
                                        <p:tgtEl>
                                          <p:spTgt spid="16"/>
                                        </p:tgtEl>
                                      </p:cBhvr>
                                    </p:animEffect>
                                    <p:set>
                                      <p:cBhvr>
                                        <p:cTn id="243" dur="1" fill="hold">
                                          <p:stCondLst>
                                            <p:cond delay="2999"/>
                                          </p:stCondLst>
                                        </p:cTn>
                                        <p:tgtEl>
                                          <p:spTgt spid="16"/>
                                        </p:tgtEl>
                                        <p:attrNameLst>
                                          <p:attrName>style.visibility</p:attrName>
                                        </p:attrNameLst>
                                      </p:cBhvr>
                                      <p:to>
                                        <p:strVal val="hidden"/>
                                      </p:to>
                                    </p:set>
                                  </p:childTnLst>
                                </p:cTn>
                              </p:par>
                              <p:par>
                                <p:cTn id="244" presetID="13" presetClass="exit" presetSubtype="32" fill="hold" grpId="4" nodeType="withEffect">
                                  <p:stCondLst>
                                    <p:cond delay="0"/>
                                  </p:stCondLst>
                                  <p:childTnLst>
                                    <p:animEffect transition="out" filter="plus(out)">
                                      <p:cBhvr>
                                        <p:cTn id="245" dur="3000"/>
                                        <p:tgtEl>
                                          <p:spTgt spid="18"/>
                                        </p:tgtEl>
                                      </p:cBhvr>
                                    </p:animEffect>
                                    <p:set>
                                      <p:cBhvr>
                                        <p:cTn id="246" dur="1" fill="hold">
                                          <p:stCondLst>
                                            <p:cond delay="2999"/>
                                          </p:stCondLst>
                                        </p:cTn>
                                        <p:tgtEl>
                                          <p:spTgt spid="18"/>
                                        </p:tgtEl>
                                        <p:attrNameLst>
                                          <p:attrName>style.visibility</p:attrName>
                                        </p:attrNameLst>
                                      </p:cBhvr>
                                      <p:to>
                                        <p:strVal val="hidden"/>
                                      </p:to>
                                    </p:set>
                                  </p:childTnLst>
                                </p:cTn>
                              </p:par>
                              <p:par>
                                <p:cTn id="247" presetID="23" presetClass="entr" presetSubtype="288" fill="hold" nodeType="withEffect">
                                  <p:stCondLst>
                                    <p:cond delay="0"/>
                                  </p:stCondLst>
                                  <p:childTnLst>
                                    <p:set>
                                      <p:cBhvr>
                                        <p:cTn id="248" dur="1" fill="hold">
                                          <p:stCondLst>
                                            <p:cond delay="0"/>
                                          </p:stCondLst>
                                        </p:cTn>
                                        <p:tgtEl>
                                          <p:spTgt spid="4"/>
                                        </p:tgtEl>
                                        <p:attrNameLst>
                                          <p:attrName>style.visibility</p:attrName>
                                        </p:attrNameLst>
                                      </p:cBhvr>
                                      <p:to>
                                        <p:strVal val="visible"/>
                                      </p:to>
                                    </p:set>
                                    <p:anim calcmode="lin" valueType="num">
                                      <p:cBhvr>
                                        <p:cTn id="249" dur="3000" fill="hold"/>
                                        <p:tgtEl>
                                          <p:spTgt spid="4"/>
                                        </p:tgtEl>
                                        <p:attrNameLst>
                                          <p:attrName>ppt_w</p:attrName>
                                        </p:attrNameLst>
                                      </p:cBhvr>
                                      <p:tavLst>
                                        <p:tav tm="0">
                                          <p:val>
                                            <p:strVal val="4/3*#ppt_w"/>
                                          </p:val>
                                        </p:tav>
                                        <p:tav tm="100000">
                                          <p:val>
                                            <p:strVal val="#ppt_w"/>
                                          </p:val>
                                        </p:tav>
                                      </p:tavLst>
                                    </p:anim>
                                    <p:anim calcmode="lin" valueType="num">
                                      <p:cBhvr>
                                        <p:cTn id="250" dur="3000" fill="hold"/>
                                        <p:tgtEl>
                                          <p:spTgt spid="4"/>
                                        </p:tgtEl>
                                        <p:attrNameLst>
                                          <p:attrName>ppt_h</p:attrName>
                                        </p:attrNameLst>
                                      </p:cBhvr>
                                      <p:tavLst>
                                        <p:tav tm="0">
                                          <p:val>
                                            <p:strVal val="4/3*#ppt_h"/>
                                          </p:val>
                                        </p:tav>
                                        <p:tav tm="100000">
                                          <p:val>
                                            <p:strVal val="#ppt_h"/>
                                          </p:val>
                                        </p:tav>
                                      </p:tavLst>
                                    </p:anim>
                                  </p:childTnLst>
                                </p:cTn>
                              </p:par>
                              <p:par>
                                <p:cTn id="251" presetID="16" presetClass="entr" presetSubtype="37" fill="hold" nodeType="withEffect">
                                  <p:stCondLst>
                                    <p:cond delay="0"/>
                                  </p:stCondLst>
                                  <p:childTnLst>
                                    <p:set>
                                      <p:cBhvr>
                                        <p:cTn id="252" dur="1" fill="hold">
                                          <p:stCondLst>
                                            <p:cond delay="0"/>
                                          </p:stCondLst>
                                        </p:cTn>
                                        <p:tgtEl>
                                          <p:spTgt spid="4"/>
                                        </p:tgtEl>
                                        <p:attrNameLst>
                                          <p:attrName>style.visibility</p:attrName>
                                        </p:attrNameLst>
                                      </p:cBhvr>
                                      <p:to>
                                        <p:strVal val="visible"/>
                                      </p:to>
                                    </p:set>
                                    <p:animEffect transition="in" filter="barn(outVertical)">
                                      <p:cBhvr>
                                        <p:cTn id="25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A0000"/>
          </a:solidFill>
        </p:spPr>
        <p:txBody>
          <a:bodyPr/>
          <a:lstStyle/>
          <a:p>
            <a:endParaRPr lang="es-ES" dirty="0"/>
          </a:p>
        </p:txBody>
      </p:sp>
      <p:pic>
        <p:nvPicPr>
          <p:cNvPr id="4" name="3 Imagen" descr="spc-2012-greta-pontarelli-8675d.jpg"/>
          <p:cNvPicPr>
            <a:picLocks noChangeAspect="1"/>
          </p:cNvPicPr>
          <p:nvPr/>
        </p:nvPicPr>
        <p:blipFill>
          <a:blip r:embed="rId2"/>
          <a:stretch>
            <a:fillRect/>
          </a:stretch>
        </p:blipFill>
        <p:spPr>
          <a:xfrm>
            <a:off x="-26789" y="0"/>
            <a:ext cx="9170789" cy="6858000"/>
          </a:xfrm>
          <a:prstGeom prst="rect">
            <a:avLst/>
          </a:prstGeom>
        </p:spPr>
      </p:pic>
      <p:sp>
        <p:nvSpPr>
          <p:cNvPr id="5" name="4 Luna"/>
          <p:cNvSpPr/>
          <p:nvPr/>
        </p:nvSpPr>
        <p:spPr>
          <a:xfrm>
            <a:off x="6643702" y="1214422"/>
            <a:ext cx="2500298" cy="4572032"/>
          </a:xfrm>
          <a:prstGeom prst="moon">
            <a:avLst>
              <a:gd name="adj" fmla="val 15353"/>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0800000">
            <a:off x="0" y="1285860"/>
            <a:ext cx="2500298" cy="4572032"/>
          </a:xfrm>
          <a:prstGeom prst="moon">
            <a:avLst>
              <a:gd name="adj" fmla="val 15353"/>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642974" y="1285860"/>
            <a:ext cx="2500298" cy="4572032"/>
          </a:xfrm>
          <a:prstGeom prst="moon">
            <a:avLst>
              <a:gd name="adj" fmla="val 15353"/>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143768" y="1214422"/>
            <a:ext cx="2500298" cy="4572032"/>
          </a:xfrm>
          <a:prstGeom prst="moon">
            <a:avLst>
              <a:gd name="adj" fmla="val 15353"/>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1250149" y="1285860"/>
            <a:ext cx="2500298" cy="4572032"/>
          </a:xfrm>
          <a:prstGeom prst="moon">
            <a:avLst>
              <a:gd name="adj" fmla="val 15353"/>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7786710" y="1214422"/>
            <a:ext cx="2607439" cy="4572032"/>
          </a:xfrm>
          <a:prstGeom prst="moon">
            <a:avLst>
              <a:gd name="adj" fmla="val 13508"/>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0800000">
            <a:off x="642910" y="1285860"/>
            <a:ext cx="2500298" cy="4572032"/>
          </a:xfrm>
          <a:prstGeom prst="moon">
            <a:avLst>
              <a:gd name="adj" fmla="val 15353"/>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072198" y="1214422"/>
            <a:ext cx="2500298" cy="4572032"/>
          </a:xfrm>
          <a:prstGeom prst="moon">
            <a:avLst>
              <a:gd name="adj" fmla="val 15353"/>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0800000">
            <a:off x="1285852" y="1285860"/>
            <a:ext cx="2500298" cy="4572032"/>
          </a:xfrm>
          <a:prstGeom prst="moon">
            <a:avLst>
              <a:gd name="adj" fmla="val 15353"/>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429256" y="1214422"/>
            <a:ext cx="2500298" cy="4572032"/>
          </a:xfrm>
          <a:prstGeom prst="moon">
            <a:avLst>
              <a:gd name="adj" fmla="val 15353"/>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0800000">
            <a:off x="1928794" y="1285860"/>
            <a:ext cx="2500298" cy="4572032"/>
          </a:xfrm>
          <a:prstGeom prst="moon">
            <a:avLst>
              <a:gd name="adj" fmla="val 15353"/>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4857752" y="1214422"/>
            <a:ext cx="2500298" cy="4572032"/>
          </a:xfrm>
          <a:prstGeom prst="moon">
            <a:avLst>
              <a:gd name="adj" fmla="val 15353"/>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285916" y="0"/>
            <a:ext cx="11715832" cy="685800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30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3000"/>
                                        <p:tgtEl>
                                          <p:spTgt spid="1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3000"/>
                                        <p:tgtEl>
                                          <p:spTgt spid="13"/>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linds(horizontal)">
                                      <p:cBhvr>
                                        <p:cTn id="25" dur="3000"/>
                                        <p:tgtEl>
                                          <p:spTgt spid="15"/>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linds(horizontal)">
                                      <p:cBhvr>
                                        <p:cTn id="28" dur="3000"/>
                                        <p:tgtEl>
                                          <p:spTgt spid="5"/>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linds(horizontal)">
                                      <p:cBhvr>
                                        <p:cTn id="31" dur="3000"/>
                                        <p:tgtEl>
                                          <p:spTgt spid="8"/>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linds(horizontal)">
                                      <p:cBhvr>
                                        <p:cTn id="34" dur="3000"/>
                                        <p:tgtEl>
                                          <p:spTgt spid="12"/>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horizontal)">
                                      <p:cBhvr>
                                        <p:cTn id="40" dur="3000"/>
                                        <p:tgtEl>
                                          <p:spTgt spid="16"/>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linds(horizontal)">
                                      <p:cBhvr>
                                        <p:cTn id="43" dur="3000"/>
                                        <p:tgtEl>
                                          <p:spTgt spid="10"/>
                                        </p:tgtEl>
                                      </p:cBhvr>
                                    </p:animEffect>
                                  </p:childTnLst>
                                </p:cTn>
                              </p:par>
                              <p:par>
                                <p:cTn id="44" presetID="2" presetClass="entr" presetSubtype="2"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1+#ppt_w/2"/>
                                          </p:val>
                                        </p:tav>
                                        <p:tav tm="100000">
                                          <p:val>
                                            <p:strVal val="#ppt_x"/>
                                          </p:val>
                                        </p:tav>
                                      </p:tavLst>
                                    </p:anim>
                                    <p:anim calcmode="lin" valueType="num">
                                      <p:cBhvr additive="base">
                                        <p:cTn id="47" dur="3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1+#ppt_w/2"/>
                                          </p:val>
                                        </p:tav>
                                        <p:tav tm="100000">
                                          <p:val>
                                            <p:strVal val="#ppt_x"/>
                                          </p:val>
                                        </p:tav>
                                      </p:tavLst>
                                    </p:anim>
                                    <p:anim calcmode="lin" valueType="num">
                                      <p:cBhvr additive="base">
                                        <p:cTn id="51" dur="3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1+#ppt_w/2"/>
                                          </p:val>
                                        </p:tav>
                                        <p:tav tm="100000">
                                          <p:val>
                                            <p:strVal val="#ppt_x"/>
                                          </p:val>
                                        </p:tav>
                                      </p:tavLst>
                                    </p:anim>
                                    <p:anim calcmode="lin" valueType="num">
                                      <p:cBhvr additive="base">
                                        <p:cTn id="55" dur="3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2"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1+#ppt_w/2"/>
                                          </p:val>
                                        </p:tav>
                                        <p:tav tm="100000">
                                          <p:val>
                                            <p:strVal val="#ppt_x"/>
                                          </p:val>
                                        </p:tav>
                                      </p:tavLst>
                                    </p:anim>
                                    <p:anim calcmode="lin" valueType="num">
                                      <p:cBhvr additive="base">
                                        <p:cTn id="59" dur="3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2"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1+#ppt_w/2"/>
                                          </p:val>
                                        </p:tav>
                                        <p:tav tm="100000">
                                          <p:val>
                                            <p:strVal val="#ppt_x"/>
                                          </p:val>
                                        </p:tav>
                                      </p:tavLst>
                                    </p:anim>
                                    <p:anim calcmode="lin" valueType="num">
                                      <p:cBhvr additive="base">
                                        <p:cTn id="63" dur="3000" fill="hold"/>
                                        <p:tgtEl>
                                          <p:spTgt spid="13"/>
                                        </p:tgtEl>
                                        <p:attrNameLst>
                                          <p:attrName>ppt_y</p:attrName>
                                        </p:attrNameLst>
                                      </p:cBhvr>
                                      <p:tavLst>
                                        <p:tav tm="0">
                                          <p:val>
                                            <p:strVal val="#ppt_y"/>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1+#ppt_w/2"/>
                                          </p:val>
                                        </p:tav>
                                        <p:tav tm="100000">
                                          <p:val>
                                            <p:strVal val="#ppt_x"/>
                                          </p:val>
                                        </p:tav>
                                      </p:tavLst>
                                    </p:anim>
                                    <p:anim calcmode="lin" valueType="num">
                                      <p:cBhvr additive="base">
                                        <p:cTn id="67" dur="3000" fill="hold"/>
                                        <p:tgtEl>
                                          <p:spTgt spid="15"/>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3000" fill="hold"/>
                                        <p:tgtEl>
                                          <p:spTgt spid="5"/>
                                        </p:tgtEl>
                                        <p:attrNameLst>
                                          <p:attrName>ppt_x</p:attrName>
                                        </p:attrNameLst>
                                      </p:cBhvr>
                                      <p:tavLst>
                                        <p:tav tm="0">
                                          <p:val>
                                            <p:strVal val="0-#ppt_w/2"/>
                                          </p:val>
                                        </p:tav>
                                        <p:tav tm="100000">
                                          <p:val>
                                            <p:strVal val="#ppt_x"/>
                                          </p:val>
                                        </p:tav>
                                      </p:tavLst>
                                    </p:anim>
                                    <p:anim calcmode="lin" valueType="num">
                                      <p:cBhvr additive="base">
                                        <p:cTn id="71" dur="3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8"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additive="base">
                                        <p:cTn id="74" dur="3000" fill="hold"/>
                                        <p:tgtEl>
                                          <p:spTgt spid="8"/>
                                        </p:tgtEl>
                                        <p:attrNameLst>
                                          <p:attrName>ppt_x</p:attrName>
                                        </p:attrNameLst>
                                      </p:cBhvr>
                                      <p:tavLst>
                                        <p:tav tm="0">
                                          <p:val>
                                            <p:strVal val="0-#ppt_w/2"/>
                                          </p:val>
                                        </p:tav>
                                        <p:tav tm="100000">
                                          <p:val>
                                            <p:strVal val="#ppt_x"/>
                                          </p:val>
                                        </p:tav>
                                      </p:tavLst>
                                    </p:anim>
                                    <p:anim calcmode="lin" valueType="num">
                                      <p:cBhvr additive="base">
                                        <p:cTn id="75" dur="3000" fill="hold"/>
                                        <p:tgtEl>
                                          <p:spTgt spid="8"/>
                                        </p:tgtEl>
                                        <p:attrNameLst>
                                          <p:attrName>ppt_y</p:attrName>
                                        </p:attrNameLst>
                                      </p:cBhvr>
                                      <p:tavLst>
                                        <p:tav tm="0">
                                          <p:val>
                                            <p:strVal val="#ppt_y"/>
                                          </p:val>
                                        </p:tav>
                                        <p:tav tm="100000">
                                          <p:val>
                                            <p:strVal val="#ppt_y"/>
                                          </p:val>
                                        </p:tav>
                                      </p:tavLst>
                                    </p:anim>
                                  </p:childTnLst>
                                </p:cTn>
                              </p:par>
                              <p:par>
                                <p:cTn id="76" presetID="2" presetClass="entr" presetSubtype="8"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additive="base">
                                        <p:cTn id="78" dur="3000" fill="hold"/>
                                        <p:tgtEl>
                                          <p:spTgt spid="10"/>
                                        </p:tgtEl>
                                        <p:attrNameLst>
                                          <p:attrName>ppt_x</p:attrName>
                                        </p:attrNameLst>
                                      </p:cBhvr>
                                      <p:tavLst>
                                        <p:tav tm="0">
                                          <p:val>
                                            <p:strVal val="0-#ppt_w/2"/>
                                          </p:val>
                                        </p:tav>
                                        <p:tav tm="100000">
                                          <p:val>
                                            <p:strVal val="#ppt_x"/>
                                          </p:val>
                                        </p:tav>
                                      </p:tavLst>
                                    </p:anim>
                                    <p:anim calcmode="lin" valueType="num">
                                      <p:cBhvr additive="base">
                                        <p:cTn id="79" dur="3000" fill="hold"/>
                                        <p:tgtEl>
                                          <p:spTgt spid="10"/>
                                        </p:tgtEl>
                                        <p:attrNameLst>
                                          <p:attrName>ppt_y</p:attrName>
                                        </p:attrNameLst>
                                      </p:cBhvr>
                                      <p:tavLst>
                                        <p:tav tm="0">
                                          <p:val>
                                            <p:strVal val="#ppt_y"/>
                                          </p:val>
                                        </p:tav>
                                        <p:tav tm="100000">
                                          <p:val>
                                            <p:strVal val="#ppt_y"/>
                                          </p:val>
                                        </p:tav>
                                      </p:tavLst>
                                    </p:anim>
                                  </p:childTnLst>
                                </p:cTn>
                              </p:par>
                              <p:par>
                                <p:cTn id="80" presetID="2" presetClass="entr" presetSubtype="8"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3000" fill="hold"/>
                                        <p:tgtEl>
                                          <p:spTgt spid="12"/>
                                        </p:tgtEl>
                                        <p:attrNameLst>
                                          <p:attrName>ppt_x</p:attrName>
                                        </p:attrNameLst>
                                      </p:cBhvr>
                                      <p:tavLst>
                                        <p:tav tm="0">
                                          <p:val>
                                            <p:strVal val="0-#ppt_w/2"/>
                                          </p:val>
                                        </p:tav>
                                        <p:tav tm="100000">
                                          <p:val>
                                            <p:strVal val="#ppt_x"/>
                                          </p:val>
                                        </p:tav>
                                      </p:tavLst>
                                    </p:anim>
                                    <p:anim calcmode="lin" valueType="num">
                                      <p:cBhvr additive="base">
                                        <p:cTn id="83" dur="3000" fill="hold"/>
                                        <p:tgtEl>
                                          <p:spTgt spid="12"/>
                                        </p:tgtEl>
                                        <p:attrNameLst>
                                          <p:attrName>ppt_y</p:attrName>
                                        </p:attrNameLst>
                                      </p:cBhvr>
                                      <p:tavLst>
                                        <p:tav tm="0">
                                          <p:val>
                                            <p:strVal val="#ppt_y"/>
                                          </p:val>
                                        </p:tav>
                                        <p:tav tm="100000">
                                          <p:val>
                                            <p:strVal val="#ppt_y"/>
                                          </p:val>
                                        </p:tav>
                                      </p:tavLst>
                                    </p:anim>
                                  </p:childTnLst>
                                </p:cTn>
                              </p:par>
                              <p:par>
                                <p:cTn id="84" presetID="2" presetClass="entr" presetSubtype="8"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3000" fill="hold"/>
                                        <p:tgtEl>
                                          <p:spTgt spid="14"/>
                                        </p:tgtEl>
                                        <p:attrNameLst>
                                          <p:attrName>ppt_x</p:attrName>
                                        </p:attrNameLst>
                                      </p:cBhvr>
                                      <p:tavLst>
                                        <p:tav tm="0">
                                          <p:val>
                                            <p:strVal val="0-#ppt_w/2"/>
                                          </p:val>
                                        </p:tav>
                                        <p:tav tm="100000">
                                          <p:val>
                                            <p:strVal val="#ppt_x"/>
                                          </p:val>
                                        </p:tav>
                                      </p:tavLst>
                                    </p:anim>
                                    <p:anim calcmode="lin" valueType="num">
                                      <p:cBhvr additive="base">
                                        <p:cTn id="87" dur="3000" fill="hold"/>
                                        <p:tgtEl>
                                          <p:spTgt spid="14"/>
                                        </p:tgtEl>
                                        <p:attrNameLst>
                                          <p:attrName>ppt_y</p:attrName>
                                        </p:attrNameLst>
                                      </p:cBhvr>
                                      <p:tavLst>
                                        <p:tav tm="0">
                                          <p:val>
                                            <p:strVal val="#ppt_y"/>
                                          </p:val>
                                        </p:tav>
                                        <p:tav tm="100000">
                                          <p:val>
                                            <p:strVal val="#ppt_y"/>
                                          </p:val>
                                        </p:tav>
                                      </p:tavLst>
                                    </p:anim>
                                  </p:childTnLst>
                                </p:cTn>
                              </p:par>
                              <p:par>
                                <p:cTn id="88" presetID="2" presetClass="entr" presetSubtype="8"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0-#ppt_w/2"/>
                                          </p:val>
                                        </p:tav>
                                        <p:tav tm="100000">
                                          <p:val>
                                            <p:strVal val="#ppt_x"/>
                                          </p:val>
                                        </p:tav>
                                      </p:tavLst>
                                    </p:anim>
                                    <p:anim calcmode="lin" valueType="num">
                                      <p:cBhvr additive="base">
                                        <p:cTn id="91" dur="3000" fill="hold"/>
                                        <p:tgtEl>
                                          <p:spTgt spid="16"/>
                                        </p:tgtEl>
                                        <p:attrNameLst>
                                          <p:attrName>ppt_y</p:attrName>
                                        </p:attrNameLst>
                                      </p:cBhvr>
                                      <p:tavLst>
                                        <p:tav tm="0">
                                          <p:val>
                                            <p:strVal val="#ppt_y"/>
                                          </p:val>
                                        </p:tav>
                                        <p:tav tm="100000">
                                          <p:val>
                                            <p:strVal val="#ppt_y"/>
                                          </p:val>
                                        </p:tav>
                                      </p:tavLst>
                                    </p:anim>
                                  </p:childTnLst>
                                </p:cTn>
                              </p:par>
                              <p:par>
                                <p:cTn id="92" presetID="8" presetClass="emph" presetSubtype="0" fill="hold" grpId="2" nodeType="withEffect">
                                  <p:stCondLst>
                                    <p:cond delay="0"/>
                                  </p:stCondLst>
                                  <p:childTnLst>
                                    <p:animRot by="21600000">
                                      <p:cBhvr>
                                        <p:cTn id="93" dur="3000" fill="hold"/>
                                        <p:tgtEl>
                                          <p:spTgt spid="6"/>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7"/>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9"/>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13"/>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5"/>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5"/>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8"/>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10"/>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12"/>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14"/>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1+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1+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1+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0-ppt_w/2"/>
                                          </p:val>
                                        </p:tav>
                                      </p:tavLst>
                                    </p:anim>
                                    <p:anim calcmode="lin" valueType="num">
                                      <p:cBhvr additive="base">
                                        <p:cTn id="143" dur="3000"/>
                                        <p:tgtEl>
                                          <p:spTgt spid="5"/>
                                        </p:tgtEl>
                                        <p:attrNameLst>
                                          <p:attrName>ppt_y</p:attrName>
                                        </p:attrNameLst>
                                      </p:cBhvr>
                                      <p:tavLst>
                                        <p:tav tm="0">
                                          <p:val>
                                            <p:strVal val="ppt_y"/>
                                          </p:val>
                                        </p:tav>
                                        <p:tav tm="100000">
                                          <p:val>
                                            <p:strVal val="ppt_y"/>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0-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10"/>
                                        </p:tgtEl>
                                        <p:attrNameLst>
                                          <p:attrName>ppt_x</p:attrName>
                                        </p:attrNameLst>
                                      </p:cBhvr>
                                      <p:tavLst>
                                        <p:tav tm="0">
                                          <p:val>
                                            <p:strVal val="ppt_x"/>
                                          </p:val>
                                        </p:tav>
                                        <p:tav tm="100000">
                                          <p:val>
                                            <p:strVal val="0-ppt_w/2"/>
                                          </p:val>
                                        </p:tav>
                                      </p:tavLst>
                                    </p:anim>
                                    <p:anim calcmode="lin" valueType="num">
                                      <p:cBhvr additive="base">
                                        <p:cTn id="151" dur="3000"/>
                                        <p:tgtEl>
                                          <p:spTgt spid="10"/>
                                        </p:tgtEl>
                                        <p:attrNameLst>
                                          <p:attrName>ppt_y</p:attrName>
                                        </p:attrNameLst>
                                      </p:cBhvr>
                                      <p:tavLst>
                                        <p:tav tm="0">
                                          <p:val>
                                            <p:strVal val="ppt_y"/>
                                          </p:val>
                                        </p:tav>
                                        <p:tav tm="100000">
                                          <p:val>
                                            <p:strVal val="ppt_y"/>
                                          </p:val>
                                        </p:tav>
                                      </p:tavLst>
                                    </p:anim>
                                    <p:set>
                                      <p:cBhvr>
                                        <p:cTn id="152" dur="1" fill="hold">
                                          <p:stCondLst>
                                            <p:cond delay="2999"/>
                                          </p:stCondLst>
                                        </p:cTn>
                                        <p:tgtEl>
                                          <p:spTgt spid="10"/>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0-ppt_w/2"/>
                                          </p:val>
                                        </p:tav>
                                      </p:tavLst>
                                    </p:anim>
                                    <p:anim calcmode="lin" valueType="num">
                                      <p:cBhvr additive="base">
                                        <p:cTn id="155" dur="3000"/>
                                        <p:tgtEl>
                                          <p:spTgt spid="12"/>
                                        </p:tgtEl>
                                        <p:attrNameLst>
                                          <p:attrName>ppt_y</p:attrName>
                                        </p:attrNameLst>
                                      </p:cBhvr>
                                      <p:tavLst>
                                        <p:tav tm="0">
                                          <p:val>
                                            <p:strVal val="ppt_y"/>
                                          </p:val>
                                        </p:tav>
                                        <p:tav tm="100000">
                                          <p:val>
                                            <p:strVal val="ppt_y"/>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ppt_y"/>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13" presetClass="exit" presetSubtype="16" fill="hold" grpId="4" nodeType="withEffect">
                                  <p:stCondLst>
                                    <p:cond delay="0"/>
                                  </p:stCondLst>
                                  <p:childTnLst>
                                    <p:animEffect transition="out" filter="plus(in)">
                                      <p:cBhvr>
                                        <p:cTn id="166" dur="3000"/>
                                        <p:tgtEl>
                                          <p:spTgt spid="6"/>
                                        </p:tgtEl>
                                      </p:cBhvr>
                                    </p:animEffect>
                                    <p:set>
                                      <p:cBhvr>
                                        <p:cTn id="167" dur="1" fill="hold">
                                          <p:stCondLst>
                                            <p:cond delay="2999"/>
                                          </p:stCondLst>
                                        </p:cTn>
                                        <p:tgtEl>
                                          <p:spTgt spid="6"/>
                                        </p:tgtEl>
                                        <p:attrNameLst>
                                          <p:attrName>style.visibility</p:attrName>
                                        </p:attrNameLst>
                                      </p:cBhvr>
                                      <p:to>
                                        <p:strVal val="hidden"/>
                                      </p:to>
                                    </p:set>
                                  </p:childTnLst>
                                </p:cTn>
                              </p:par>
                              <p:par>
                                <p:cTn id="168" presetID="13" presetClass="exit" presetSubtype="16" fill="hold" grpId="4" nodeType="withEffect">
                                  <p:stCondLst>
                                    <p:cond delay="0"/>
                                  </p:stCondLst>
                                  <p:childTnLst>
                                    <p:animEffect transition="out" filter="plus(in)">
                                      <p:cBhvr>
                                        <p:cTn id="169" dur="3000"/>
                                        <p:tgtEl>
                                          <p:spTgt spid="7"/>
                                        </p:tgtEl>
                                      </p:cBhvr>
                                    </p:animEffect>
                                    <p:set>
                                      <p:cBhvr>
                                        <p:cTn id="170" dur="1" fill="hold">
                                          <p:stCondLst>
                                            <p:cond delay="2999"/>
                                          </p:stCondLst>
                                        </p:cTn>
                                        <p:tgtEl>
                                          <p:spTgt spid="7"/>
                                        </p:tgtEl>
                                        <p:attrNameLst>
                                          <p:attrName>style.visibility</p:attrName>
                                        </p:attrNameLst>
                                      </p:cBhvr>
                                      <p:to>
                                        <p:strVal val="hidden"/>
                                      </p:to>
                                    </p:set>
                                  </p:childTnLst>
                                </p:cTn>
                              </p:par>
                              <p:par>
                                <p:cTn id="171" presetID="13" presetClass="exit" presetSubtype="16" fill="hold" grpId="4" nodeType="withEffect">
                                  <p:stCondLst>
                                    <p:cond delay="0"/>
                                  </p:stCondLst>
                                  <p:childTnLst>
                                    <p:animEffect transition="out" filter="plus(in)">
                                      <p:cBhvr>
                                        <p:cTn id="172" dur="3000"/>
                                        <p:tgtEl>
                                          <p:spTgt spid="9"/>
                                        </p:tgtEl>
                                      </p:cBhvr>
                                    </p:animEffect>
                                    <p:set>
                                      <p:cBhvr>
                                        <p:cTn id="173" dur="1" fill="hold">
                                          <p:stCondLst>
                                            <p:cond delay="2999"/>
                                          </p:stCondLst>
                                        </p:cTn>
                                        <p:tgtEl>
                                          <p:spTgt spid="9"/>
                                        </p:tgtEl>
                                        <p:attrNameLst>
                                          <p:attrName>style.visibility</p:attrName>
                                        </p:attrNameLst>
                                      </p:cBhvr>
                                      <p:to>
                                        <p:strVal val="hidden"/>
                                      </p:to>
                                    </p:set>
                                  </p:childTnLst>
                                </p:cTn>
                              </p:par>
                              <p:par>
                                <p:cTn id="174" presetID="13" presetClass="exit" presetSubtype="16" fill="hold" grpId="4" nodeType="withEffect">
                                  <p:stCondLst>
                                    <p:cond delay="0"/>
                                  </p:stCondLst>
                                  <p:childTnLst>
                                    <p:animEffect transition="out" filter="plus(in)">
                                      <p:cBhvr>
                                        <p:cTn id="175" dur="3000"/>
                                        <p:tgtEl>
                                          <p:spTgt spid="11"/>
                                        </p:tgtEl>
                                      </p:cBhvr>
                                    </p:animEffect>
                                    <p:set>
                                      <p:cBhvr>
                                        <p:cTn id="176" dur="1" fill="hold">
                                          <p:stCondLst>
                                            <p:cond delay="2999"/>
                                          </p:stCondLst>
                                        </p:cTn>
                                        <p:tgtEl>
                                          <p:spTgt spid="11"/>
                                        </p:tgtEl>
                                        <p:attrNameLst>
                                          <p:attrName>style.visibility</p:attrName>
                                        </p:attrNameLst>
                                      </p:cBhvr>
                                      <p:to>
                                        <p:strVal val="hidden"/>
                                      </p:to>
                                    </p:set>
                                  </p:childTnLst>
                                </p:cTn>
                              </p:par>
                              <p:par>
                                <p:cTn id="177" presetID="13" presetClass="exit" presetSubtype="16" fill="hold" grpId="4" nodeType="withEffect">
                                  <p:stCondLst>
                                    <p:cond delay="0"/>
                                  </p:stCondLst>
                                  <p:childTnLst>
                                    <p:animEffect transition="out" filter="plus(in)">
                                      <p:cBhvr>
                                        <p:cTn id="178" dur="3000"/>
                                        <p:tgtEl>
                                          <p:spTgt spid="13"/>
                                        </p:tgtEl>
                                      </p:cBhvr>
                                    </p:animEffect>
                                    <p:set>
                                      <p:cBhvr>
                                        <p:cTn id="179" dur="1" fill="hold">
                                          <p:stCondLst>
                                            <p:cond delay="2999"/>
                                          </p:stCondLst>
                                        </p:cTn>
                                        <p:tgtEl>
                                          <p:spTgt spid="13"/>
                                        </p:tgtEl>
                                        <p:attrNameLst>
                                          <p:attrName>style.visibility</p:attrName>
                                        </p:attrNameLst>
                                      </p:cBhvr>
                                      <p:to>
                                        <p:strVal val="hidden"/>
                                      </p:to>
                                    </p:set>
                                  </p:childTnLst>
                                </p:cTn>
                              </p:par>
                              <p:par>
                                <p:cTn id="180" presetID="13" presetClass="exit" presetSubtype="16" fill="hold" grpId="4" nodeType="withEffect">
                                  <p:stCondLst>
                                    <p:cond delay="0"/>
                                  </p:stCondLst>
                                  <p:childTnLst>
                                    <p:animEffect transition="out" filter="plus(in)">
                                      <p:cBhvr>
                                        <p:cTn id="181" dur="3000"/>
                                        <p:tgtEl>
                                          <p:spTgt spid="15"/>
                                        </p:tgtEl>
                                      </p:cBhvr>
                                    </p:animEffect>
                                    <p:set>
                                      <p:cBhvr>
                                        <p:cTn id="182" dur="1" fill="hold">
                                          <p:stCondLst>
                                            <p:cond delay="2999"/>
                                          </p:stCondLst>
                                        </p:cTn>
                                        <p:tgtEl>
                                          <p:spTgt spid="15"/>
                                        </p:tgtEl>
                                        <p:attrNameLst>
                                          <p:attrName>style.visibility</p:attrName>
                                        </p:attrNameLst>
                                      </p:cBhvr>
                                      <p:to>
                                        <p:strVal val="hidden"/>
                                      </p:to>
                                    </p:set>
                                  </p:childTnLst>
                                </p:cTn>
                              </p:par>
                              <p:par>
                                <p:cTn id="183" presetID="13" presetClass="exit" presetSubtype="16" fill="hold" grpId="4" nodeType="withEffect">
                                  <p:stCondLst>
                                    <p:cond delay="0"/>
                                  </p:stCondLst>
                                  <p:childTnLst>
                                    <p:animEffect transition="out" filter="plus(in)">
                                      <p:cBhvr>
                                        <p:cTn id="184" dur="3000"/>
                                        <p:tgtEl>
                                          <p:spTgt spid="5"/>
                                        </p:tgtEl>
                                      </p:cBhvr>
                                    </p:animEffect>
                                    <p:set>
                                      <p:cBhvr>
                                        <p:cTn id="185" dur="1" fill="hold">
                                          <p:stCondLst>
                                            <p:cond delay="2999"/>
                                          </p:stCondLst>
                                        </p:cTn>
                                        <p:tgtEl>
                                          <p:spTgt spid="5"/>
                                        </p:tgtEl>
                                        <p:attrNameLst>
                                          <p:attrName>style.visibility</p:attrName>
                                        </p:attrNameLst>
                                      </p:cBhvr>
                                      <p:to>
                                        <p:strVal val="hidden"/>
                                      </p:to>
                                    </p:set>
                                  </p:childTnLst>
                                </p:cTn>
                              </p:par>
                              <p:par>
                                <p:cTn id="186" presetID="13" presetClass="exit" presetSubtype="16" fill="hold" grpId="4" nodeType="withEffect">
                                  <p:stCondLst>
                                    <p:cond delay="0"/>
                                  </p:stCondLst>
                                  <p:childTnLst>
                                    <p:animEffect transition="out" filter="plus(in)">
                                      <p:cBhvr>
                                        <p:cTn id="187" dur="3000"/>
                                        <p:tgtEl>
                                          <p:spTgt spid="8"/>
                                        </p:tgtEl>
                                      </p:cBhvr>
                                    </p:animEffect>
                                    <p:set>
                                      <p:cBhvr>
                                        <p:cTn id="188" dur="1" fill="hold">
                                          <p:stCondLst>
                                            <p:cond delay="2999"/>
                                          </p:stCondLst>
                                        </p:cTn>
                                        <p:tgtEl>
                                          <p:spTgt spid="8"/>
                                        </p:tgtEl>
                                        <p:attrNameLst>
                                          <p:attrName>style.visibility</p:attrName>
                                        </p:attrNameLst>
                                      </p:cBhvr>
                                      <p:to>
                                        <p:strVal val="hidden"/>
                                      </p:to>
                                    </p:set>
                                  </p:childTnLst>
                                </p:cTn>
                              </p:par>
                              <p:par>
                                <p:cTn id="189" presetID="13" presetClass="exit" presetSubtype="16" fill="hold" grpId="4" nodeType="withEffect">
                                  <p:stCondLst>
                                    <p:cond delay="0"/>
                                  </p:stCondLst>
                                  <p:childTnLst>
                                    <p:animEffect transition="out" filter="plus(in)">
                                      <p:cBhvr>
                                        <p:cTn id="190" dur="3000"/>
                                        <p:tgtEl>
                                          <p:spTgt spid="10"/>
                                        </p:tgtEl>
                                      </p:cBhvr>
                                    </p:animEffect>
                                    <p:set>
                                      <p:cBhvr>
                                        <p:cTn id="191" dur="1" fill="hold">
                                          <p:stCondLst>
                                            <p:cond delay="2999"/>
                                          </p:stCondLst>
                                        </p:cTn>
                                        <p:tgtEl>
                                          <p:spTgt spid="10"/>
                                        </p:tgtEl>
                                        <p:attrNameLst>
                                          <p:attrName>style.visibility</p:attrName>
                                        </p:attrNameLst>
                                      </p:cBhvr>
                                      <p:to>
                                        <p:strVal val="hidden"/>
                                      </p:to>
                                    </p:set>
                                  </p:childTnLst>
                                </p:cTn>
                              </p:par>
                              <p:par>
                                <p:cTn id="192" presetID="13" presetClass="exit" presetSubtype="16" fill="hold" grpId="4" nodeType="withEffect">
                                  <p:stCondLst>
                                    <p:cond delay="0"/>
                                  </p:stCondLst>
                                  <p:childTnLst>
                                    <p:animEffect transition="out" filter="plus(in)">
                                      <p:cBhvr>
                                        <p:cTn id="193" dur="3000"/>
                                        <p:tgtEl>
                                          <p:spTgt spid="12"/>
                                        </p:tgtEl>
                                      </p:cBhvr>
                                    </p:animEffect>
                                    <p:set>
                                      <p:cBhvr>
                                        <p:cTn id="194" dur="1" fill="hold">
                                          <p:stCondLst>
                                            <p:cond delay="2999"/>
                                          </p:stCondLst>
                                        </p:cTn>
                                        <p:tgtEl>
                                          <p:spTgt spid="12"/>
                                        </p:tgtEl>
                                        <p:attrNameLst>
                                          <p:attrName>style.visibility</p:attrName>
                                        </p:attrNameLst>
                                      </p:cBhvr>
                                      <p:to>
                                        <p:strVal val="hidden"/>
                                      </p:to>
                                    </p:set>
                                  </p:childTnLst>
                                </p:cTn>
                              </p:par>
                              <p:par>
                                <p:cTn id="195" presetID="13" presetClass="exit" presetSubtype="16" fill="hold" grpId="4" nodeType="withEffect">
                                  <p:stCondLst>
                                    <p:cond delay="0"/>
                                  </p:stCondLst>
                                  <p:childTnLst>
                                    <p:animEffect transition="out" filter="plus(in)">
                                      <p:cBhvr>
                                        <p:cTn id="196" dur="3000"/>
                                        <p:tgtEl>
                                          <p:spTgt spid="14"/>
                                        </p:tgtEl>
                                      </p:cBhvr>
                                    </p:animEffect>
                                    <p:set>
                                      <p:cBhvr>
                                        <p:cTn id="197" dur="1" fill="hold">
                                          <p:stCondLst>
                                            <p:cond delay="2999"/>
                                          </p:stCondLst>
                                        </p:cTn>
                                        <p:tgtEl>
                                          <p:spTgt spid="14"/>
                                        </p:tgtEl>
                                        <p:attrNameLst>
                                          <p:attrName>style.visibility</p:attrName>
                                        </p:attrNameLst>
                                      </p:cBhvr>
                                      <p:to>
                                        <p:strVal val="hidden"/>
                                      </p:to>
                                    </p:set>
                                  </p:childTnLst>
                                </p:cTn>
                              </p:par>
                              <p:par>
                                <p:cTn id="198" presetID="13" presetClass="exit" presetSubtype="16" fill="hold" grpId="4" nodeType="withEffect">
                                  <p:stCondLst>
                                    <p:cond delay="0"/>
                                  </p:stCondLst>
                                  <p:childTnLst>
                                    <p:animEffect transition="out" filter="plus(in)">
                                      <p:cBhvr>
                                        <p:cTn id="199" dur="3000"/>
                                        <p:tgtEl>
                                          <p:spTgt spid="16"/>
                                        </p:tgtEl>
                                      </p:cBhvr>
                                    </p:animEffect>
                                    <p:set>
                                      <p:cBhvr>
                                        <p:cTn id="200" dur="1" fill="hold">
                                          <p:stCondLst>
                                            <p:cond delay="2999"/>
                                          </p:stCondLst>
                                        </p:cTn>
                                        <p:tgtEl>
                                          <p:spTgt spid="16"/>
                                        </p:tgtEl>
                                        <p:attrNameLst>
                                          <p:attrName>style.visibility</p:attrName>
                                        </p:attrNameLst>
                                      </p:cBhvr>
                                      <p:to>
                                        <p:strVal val="hidden"/>
                                      </p:to>
                                    </p:se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onia.jpg"/>
          <p:cNvPicPr>
            <a:picLocks noChangeAspect="1"/>
          </p:cNvPicPr>
          <p:nvPr/>
        </p:nvPicPr>
        <p:blipFill>
          <a:blip r:embed="rId2"/>
          <a:stretch>
            <a:fillRect/>
          </a:stretch>
        </p:blipFill>
        <p:spPr>
          <a:xfrm>
            <a:off x="0" y="0"/>
            <a:ext cx="9144000" cy="6858000"/>
          </a:xfrm>
          <a:prstGeom prst="rect">
            <a:avLst/>
          </a:prstGeom>
        </p:spPr>
      </p:pic>
      <p:sp>
        <p:nvSpPr>
          <p:cNvPr id="66" name="65 Combinar"/>
          <p:cNvSpPr/>
          <p:nvPr/>
        </p:nvSpPr>
        <p:spPr>
          <a:xfrm>
            <a:off x="3714744" y="0"/>
            <a:ext cx="1785950" cy="3500438"/>
          </a:xfrm>
          <a:prstGeom prst="flowChartMerge">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Combinar"/>
          <p:cNvSpPr/>
          <p:nvPr/>
        </p:nvSpPr>
        <p:spPr>
          <a:xfrm rot="10800000">
            <a:off x="3714744" y="3357562"/>
            <a:ext cx="1785950" cy="3500438"/>
          </a:xfrm>
          <a:prstGeom prst="flowChartMerge">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Combinar"/>
          <p:cNvSpPr/>
          <p:nvPr/>
        </p:nvSpPr>
        <p:spPr>
          <a:xfrm rot="5400000">
            <a:off x="5965025" y="1107281"/>
            <a:ext cx="1785950" cy="4572000"/>
          </a:xfrm>
          <a:prstGeom prst="flowChartMerge">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Combinar"/>
          <p:cNvSpPr/>
          <p:nvPr/>
        </p:nvSpPr>
        <p:spPr>
          <a:xfrm rot="16200000">
            <a:off x="1428732" y="1071574"/>
            <a:ext cx="1785950" cy="4643414"/>
          </a:xfrm>
          <a:prstGeom prst="flowChartMerge">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Combinar"/>
          <p:cNvSpPr/>
          <p:nvPr/>
        </p:nvSpPr>
        <p:spPr>
          <a:xfrm rot="18204657">
            <a:off x="1685709" y="-428630"/>
            <a:ext cx="1785950" cy="4947756"/>
          </a:xfrm>
          <a:prstGeom prst="flowChartMerge">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Combinar"/>
          <p:cNvSpPr/>
          <p:nvPr/>
        </p:nvSpPr>
        <p:spPr>
          <a:xfrm rot="3263379">
            <a:off x="5652878" y="-499888"/>
            <a:ext cx="1785950" cy="4947756"/>
          </a:xfrm>
          <a:prstGeom prst="flowChartMerge">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Combinar"/>
          <p:cNvSpPr/>
          <p:nvPr/>
        </p:nvSpPr>
        <p:spPr>
          <a:xfrm rot="14132701">
            <a:off x="1700930" y="2249574"/>
            <a:ext cx="1686663" cy="5091722"/>
          </a:xfrm>
          <a:prstGeom prst="flowChartMerge">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Combinar"/>
          <p:cNvSpPr/>
          <p:nvPr/>
        </p:nvSpPr>
        <p:spPr>
          <a:xfrm rot="7688360">
            <a:off x="5788147" y="2421244"/>
            <a:ext cx="1686663" cy="5091722"/>
          </a:xfrm>
          <a:prstGeom prst="flowChartMerge">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5500694" y="5286388"/>
            <a:ext cx="1619354" cy="830997"/>
          </a:xfrm>
          <a:prstGeom prst="rect">
            <a:avLst/>
          </a:prstGeom>
        </p:spPr>
        <p:txBody>
          <a:bodyPr wrap="none">
            <a:spAutoFit/>
          </a:bodyPr>
          <a:lstStyle/>
          <a:p>
            <a:r>
              <a:rPr lang="es-ES_tradnl" sz="4800"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38100" dist="38100" dir="2700000" algn="tl">
                    <a:srgbClr val="000000">
                      <a:alpha val="43137"/>
                    </a:srgbClr>
                  </a:outerShdw>
                </a:effectLst>
                <a:latin typeface="Pristina" pitchFamily="66" charset="0"/>
              </a:rPr>
              <a:t>Raquel</a:t>
            </a:r>
            <a:endParaRPr lang="es-ES" sz="4800" dirty="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38100" dist="38100" dir="2700000" algn="tl">
                  <a:srgbClr val="000000">
                    <a:alpha val="43137"/>
                  </a:srgbClr>
                </a:outerShdw>
              </a:effectLst>
              <a:latin typeface="Pristina" pitchFamily="66" charset="0"/>
            </a:endParaRPr>
          </a:p>
        </p:txBody>
      </p:sp>
      <p:sp>
        <p:nvSpPr>
          <p:cNvPr id="75" name="74 Rectángulo"/>
          <p:cNvSpPr/>
          <p:nvPr/>
        </p:nvSpPr>
        <p:spPr>
          <a:xfrm>
            <a:off x="0" y="-428652"/>
            <a:ext cx="9144000" cy="7858180"/>
          </a:xfrm>
          <a:prstGeom prst="rect">
            <a:avLst/>
          </a:prstGeom>
          <a:gradFill>
            <a:gsLst>
              <a:gs pos="0">
                <a:srgbClr val="D6B19C"/>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5"/>
                                        </p:tgtEl>
                                        <p:attrNameLst>
                                          <p:attrName>style.opacity</p:attrName>
                                        </p:attrNameLst>
                                      </p:cBhvr>
                                      <p:to>
                                        <p:strVal val="0"/>
                                      </p:to>
                                    </p:set>
                                    <p:animEffect filter="image" prLst="opacity: 0">
                                      <p:cBhvr rctx="IE">
                                        <p:cTn id="7" dur="indefinite"/>
                                        <p:tgtEl>
                                          <p:spTgt spid="7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6"/>
                                        </p:tgtEl>
                                        <p:attrNameLst>
                                          <p:attrName>style.visibility</p:attrName>
                                        </p:attrNameLst>
                                      </p:cBhvr>
                                      <p:to>
                                        <p:strVal val="visible"/>
                                      </p:to>
                                    </p:set>
                                    <p:anim calcmode="lin" valueType="num">
                                      <p:cBhvr additive="base">
                                        <p:cTn id="10" dur="3000" fill="hold"/>
                                        <p:tgtEl>
                                          <p:spTgt spid="66"/>
                                        </p:tgtEl>
                                        <p:attrNameLst>
                                          <p:attrName>ppt_x</p:attrName>
                                        </p:attrNameLst>
                                      </p:cBhvr>
                                      <p:tavLst>
                                        <p:tav tm="0">
                                          <p:val>
                                            <p:strVal val="#ppt_x"/>
                                          </p:val>
                                        </p:tav>
                                        <p:tav tm="100000">
                                          <p:val>
                                            <p:strVal val="#ppt_x"/>
                                          </p:val>
                                        </p:tav>
                                      </p:tavLst>
                                    </p:anim>
                                    <p:anim calcmode="lin" valueType="num">
                                      <p:cBhvr additive="base">
                                        <p:cTn id="11" dur="3000" fill="hold"/>
                                        <p:tgtEl>
                                          <p:spTgt spid="6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7"/>
                                        </p:tgtEl>
                                        <p:attrNameLst>
                                          <p:attrName>style.visibility</p:attrName>
                                        </p:attrNameLst>
                                      </p:cBhvr>
                                      <p:to>
                                        <p:strVal val="visible"/>
                                      </p:to>
                                    </p:set>
                                    <p:anim calcmode="lin" valueType="num">
                                      <p:cBhvr additive="base">
                                        <p:cTn id="14" dur="3000" fill="hold"/>
                                        <p:tgtEl>
                                          <p:spTgt spid="67"/>
                                        </p:tgtEl>
                                        <p:attrNameLst>
                                          <p:attrName>ppt_x</p:attrName>
                                        </p:attrNameLst>
                                      </p:cBhvr>
                                      <p:tavLst>
                                        <p:tav tm="0">
                                          <p:val>
                                            <p:strVal val="#ppt_x"/>
                                          </p:val>
                                        </p:tav>
                                        <p:tav tm="100000">
                                          <p:val>
                                            <p:strVal val="#ppt_x"/>
                                          </p:val>
                                        </p:tav>
                                      </p:tavLst>
                                    </p:anim>
                                    <p:anim calcmode="lin" valueType="num">
                                      <p:cBhvr additive="base">
                                        <p:cTn id="15" dur="3000" fill="hold"/>
                                        <p:tgtEl>
                                          <p:spTgt spid="67"/>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9"/>
                                        </p:tgtEl>
                                        <p:attrNameLst>
                                          <p:attrName>style.visibility</p:attrName>
                                        </p:attrNameLst>
                                      </p:cBhvr>
                                      <p:to>
                                        <p:strVal val="visible"/>
                                      </p:to>
                                    </p:set>
                                    <p:anim calcmode="lin" valueType="num">
                                      <p:cBhvr additive="base">
                                        <p:cTn id="18" dur="3000" fill="hold"/>
                                        <p:tgtEl>
                                          <p:spTgt spid="69"/>
                                        </p:tgtEl>
                                        <p:attrNameLst>
                                          <p:attrName>ppt_x</p:attrName>
                                        </p:attrNameLst>
                                      </p:cBhvr>
                                      <p:tavLst>
                                        <p:tav tm="0">
                                          <p:val>
                                            <p:strVal val="1+#ppt_w/2"/>
                                          </p:val>
                                        </p:tav>
                                        <p:tav tm="100000">
                                          <p:val>
                                            <p:strVal val="#ppt_x"/>
                                          </p:val>
                                        </p:tav>
                                      </p:tavLst>
                                    </p:anim>
                                    <p:anim calcmode="lin" valueType="num">
                                      <p:cBhvr additive="base">
                                        <p:cTn id="19" dur="3000" fill="hold"/>
                                        <p:tgtEl>
                                          <p:spTgt spid="69"/>
                                        </p:tgtEl>
                                        <p:attrNameLst>
                                          <p:attrName>ppt_y</p:attrName>
                                        </p:attrNameLst>
                                      </p:cBhvr>
                                      <p:tavLst>
                                        <p:tav tm="0">
                                          <p:val>
                                            <p:strVal val="#ppt_y"/>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70"/>
                                        </p:tgtEl>
                                        <p:attrNameLst>
                                          <p:attrName>style.visibility</p:attrName>
                                        </p:attrNameLst>
                                      </p:cBhvr>
                                      <p:to>
                                        <p:strVal val="visible"/>
                                      </p:to>
                                    </p:set>
                                    <p:anim calcmode="lin" valueType="num">
                                      <p:cBhvr additive="base">
                                        <p:cTn id="22" dur="3000" fill="hold"/>
                                        <p:tgtEl>
                                          <p:spTgt spid="70"/>
                                        </p:tgtEl>
                                        <p:attrNameLst>
                                          <p:attrName>ppt_x</p:attrName>
                                        </p:attrNameLst>
                                      </p:cBhvr>
                                      <p:tavLst>
                                        <p:tav tm="0">
                                          <p:val>
                                            <p:strVal val="1+#ppt_w/2"/>
                                          </p:val>
                                        </p:tav>
                                        <p:tav tm="100000">
                                          <p:val>
                                            <p:strVal val="#ppt_x"/>
                                          </p:val>
                                        </p:tav>
                                      </p:tavLst>
                                    </p:anim>
                                    <p:anim calcmode="lin" valueType="num">
                                      <p:cBhvr additive="base">
                                        <p:cTn id="23" dur="3000" fill="hold"/>
                                        <p:tgtEl>
                                          <p:spTgt spid="70"/>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72"/>
                                        </p:tgtEl>
                                        <p:attrNameLst>
                                          <p:attrName>style.visibility</p:attrName>
                                        </p:attrNameLst>
                                      </p:cBhvr>
                                      <p:to>
                                        <p:strVal val="visible"/>
                                      </p:to>
                                    </p:set>
                                    <p:anim calcmode="lin" valueType="num">
                                      <p:cBhvr additive="base">
                                        <p:cTn id="26" dur="3000" fill="hold"/>
                                        <p:tgtEl>
                                          <p:spTgt spid="72"/>
                                        </p:tgtEl>
                                        <p:attrNameLst>
                                          <p:attrName>ppt_x</p:attrName>
                                        </p:attrNameLst>
                                      </p:cBhvr>
                                      <p:tavLst>
                                        <p:tav tm="0">
                                          <p:val>
                                            <p:strVal val="1+#ppt_w/2"/>
                                          </p:val>
                                        </p:tav>
                                        <p:tav tm="100000">
                                          <p:val>
                                            <p:strVal val="#ppt_x"/>
                                          </p:val>
                                        </p:tav>
                                      </p:tavLst>
                                    </p:anim>
                                    <p:anim calcmode="lin" valueType="num">
                                      <p:cBhvr additive="base">
                                        <p:cTn id="27" dur="3000" fill="hold"/>
                                        <p:tgtEl>
                                          <p:spTgt spid="72"/>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71"/>
                                        </p:tgtEl>
                                        <p:attrNameLst>
                                          <p:attrName>style.visibility</p:attrName>
                                        </p:attrNameLst>
                                      </p:cBhvr>
                                      <p:to>
                                        <p:strVal val="visible"/>
                                      </p:to>
                                    </p:set>
                                    <p:anim calcmode="lin" valueType="num">
                                      <p:cBhvr additive="base">
                                        <p:cTn id="30" dur="3000" fill="hold"/>
                                        <p:tgtEl>
                                          <p:spTgt spid="71"/>
                                        </p:tgtEl>
                                        <p:attrNameLst>
                                          <p:attrName>ppt_x</p:attrName>
                                        </p:attrNameLst>
                                      </p:cBhvr>
                                      <p:tavLst>
                                        <p:tav tm="0">
                                          <p:val>
                                            <p:strVal val="0-#ppt_w/2"/>
                                          </p:val>
                                        </p:tav>
                                        <p:tav tm="100000">
                                          <p:val>
                                            <p:strVal val="#ppt_x"/>
                                          </p:val>
                                        </p:tav>
                                      </p:tavLst>
                                    </p:anim>
                                    <p:anim calcmode="lin" valueType="num">
                                      <p:cBhvr additive="base">
                                        <p:cTn id="31" dur="3000" fill="hold"/>
                                        <p:tgtEl>
                                          <p:spTgt spid="71"/>
                                        </p:tgtEl>
                                        <p:attrNameLst>
                                          <p:attrName>ppt_y</p:attrName>
                                        </p:attrNameLst>
                                      </p:cBhvr>
                                      <p:tavLst>
                                        <p:tav tm="0">
                                          <p:val>
                                            <p:strVal val="1+#ppt_h/2"/>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68"/>
                                        </p:tgtEl>
                                        <p:attrNameLst>
                                          <p:attrName>style.visibility</p:attrName>
                                        </p:attrNameLst>
                                      </p:cBhvr>
                                      <p:to>
                                        <p:strVal val="visible"/>
                                      </p:to>
                                    </p:set>
                                    <p:anim calcmode="lin" valueType="num">
                                      <p:cBhvr additive="base">
                                        <p:cTn id="34" dur="3000" fill="hold"/>
                                        <p:tgtEl>
                                          <p:spTgt spid="68"/>
                                        </p:tgtEl>
                                        <p:attrNameLst>
                                          <p:attrName>ppt_x</p:attrName>
                                        </p:attrNameLst>
                                      </p:cBhvr>
                                      <p:tavLst>
                                        <p:tav tm="0">
                                          <p:val>
                                            <p:strVal val="0-#ppt_w/2"/>
                                          </p:val>
                                        </p:tav>
                                        <p:tav tm="100000">
                                          <p:val>
                                            <p:strVal val="#ppt_x"/>
                                          </p:val>
                                        </p:tav>
                                      </p:tavLst>
                                    </p:anim>
                                    <p:anim calcmode="lin" valueType="num">
                                      <p:cBhvr additive="base">
                                        <p:cTn id="35" dur="3000" fill="hold"/>
                                        <p:tgtEl>
                                          <p:spTgt spid="68"/>
                                        </p:tgtEl>
                                        <p:attrNameLst>
                                          <p:attrName>ppt_y</p:attrName>
                                        </p:attrNameLst>
                                      </p:cBhvr>
                                      <p:tavLst>
                                        <p:tav tm="0">
                                          <p:val>
                                            <p:strVal val="#ppt_y"/>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73"/>
                                        </p:tgtEl>
                                        <p:attrNameLst>
                                          <p:attrName>style.visibility</p:attrName>
                                        </p:attrNameLst>
                                      </p:cBhvr>
                                      <p:to>
                                        <p:strVal val="visible"/>
                                      </p:to>
                                    </p:set>
                                    <p:anim calcmode="lin" valueType="num">
                                      <p:cBhvr additive="base">
                                        <p:cTn id="38" dur="3000" fill="hold"/>
                                        <p:tgtEl>
                                          <p:spTgt spid="73"/>
                                        </p:tgtEl>
                                        <p:attrNameLst>
                                          <p:attrName>ppt_x</p:attrName>
                                        </p:attrNameLst>
                                      </p:cBhvr>
                                      <p:tavLst>
                                        <p:tav tm="0">
                                          <p:val>
                                            <p:strVal val="0-#ppt_w/2"/>
                                          </p:val>
                                        </p:tav>
                                        <p:tav tm="100000">
                                          <p:val>
                                            <p:strVal val="#ppt_x"/>
                                          </p:val>
                                        </p:tav>
                                      </p:tavLst>
                                    </p:anim>
                                    <p:anim calcmode="lin" valueType="num">
                                      <p:cBhvr additive="base">
                                        <p:cTn id="39" dur="3000" fill="hold"/>
                                        <p:tgtEl>
                                          <p:spTgt spid="73"/>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71"/>
                                        </p:tgtEl>
                                        <p:attrNameLst>
                                          <p:attrName>style.visibility</p:attrName>
                                        </p:attrNameLst>
                                      </p:cBhvr>
                                      <p:to>
                                        <p:strVal val="visible"/>
                                      </p:to>
                                    </p:set>
                                    <p:animEffect transition="in" filter="plus(in)">
                                      <p:cBhvr>
                                        <p:cTn id="42" dur="3000"/>
                                        <p:tgtEl>
                                          <p:spTgt spid="71"/>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68"/>
                                        </p:tgtEl>
                                        <p:attrNameLst>
                                          <p:attrName>style.visibility</p:attrName>
                                        </p:attrNameLst>
                                      </p:cBhvr>
                                      <p:to>
                                        <p:strVal val="visible"/>
                                      </p:to>
                                    </p:set>
                                    <p:animEffect transition="in" filter="plus(in)">
                                      <p:cBhvr>
                                        <p:cTn id="45" dur="3000"/>
                                        <p:tgtEl>
                                          <p:spTgt spid="68"/>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plus(in)">
                                      <p:cBhvr>
                                        <p:cTn id="48" dur="3000"/>
                                        <p:tgtEl>
                                          <p:spTgt spid="73"/>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66"/>
                                        </p:tgtEl>
                                        <p:attrNameLst>
                                          <p:attrName>style.visibility</p:attrName>
                                        </p:attrNameLst>
                                      </p:cBhvr>
                                      <p:to>
                                        <p:strVal val="visible"/>
                                      </p:to>
                                    </p:set>
                                    <p:animEffect transition="in" filter="plus(in)">
                                      <p:cBhvr>
                                        <p:cTn id="51" dur="3000"/>
                                        <p:tgtEl>
                                          <p:spTgt spid="66"/>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7"/>
                                        </p:tgtEl>
                                        <p:attrNameLst>
                                          <p:attrName>style.visibility</p:attrName>
                                        </p:attrNameLst>
                                      </p:cBhvr>
                                      <p:to>
                                        <p:strVal val="visible"/>
                                      </p:to>
                                    </p:set>
                                    <p:animEffect transition="in" filter="plus(in)">
                                      <p:cBhvr>
                                        <p:cTn id="54" dur="3000"/>
                                        <p:tgtEl>
                                          <p:spTgt spid="67"/>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69"/>
                                        </p:tgtEl>
                                        <p:attrNameLst>
                                          <p:attrName>style.visibility</p:attrName>
                                        </p:attrNameLst>
                                      </p:cBhvr>
                                      <p:to>
                                        <p:strVal val="visible"/>
                                      </p:to>
                                    </p:set>
                                    <p:animEffect transition="in" filter="plus(in)">
                                      <p:cBhvr>
                                        <p:cTn id="57" dur="3000"/>
                                        <p:tgtEl>
                                          <p:spTgt spid="69"/>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0"/>
                                        </p:tgtEl>
                                        <p:attrNameLst>
                                          <p:attrName>style.visibility</p:attrName>
                                        </p:attrNameLst>
                                      </p:cBhvr>
                                      <p:to>
                                        <p:strVal val="visible"/>
                                      </p:to>
                                    </p:set>
                                    <p:animEffect transition="in" filter="plus(in)">
                                      <p:cBhvr>
                                        <p:cTn id="60" dur="3000"/>
                                        <p:tgtEl>
                                          <p:spTgt spid="70"/>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72"/>
                                        </p:tgtEl>
                                        <p:attrNameLst>
                                          <p:attrName>style.visibility</p:attrName>
                                        </p:attrNameLst>
                                      </p:cBhvr>
                                      <p:to>
                                        <p:strVal val="visible"/>
                                      </p:to>
                                    </p:set>
                                    <p:animEffect transition="in" filter="plus(in)">
                                      <p:cBhvr>
                                        <p:cTn id="63" dur="3000"/>
                                        <p:tgtEl>
                                          <p:spTgt spid="72"/>
                                        </p:tgtEl>
                                      </p:cBhvr>
                                    </p:animEffect>
                                  </p:childTnLst>
                                </p:cTn>
                              </p:par>
                            </p:childTnLst>
                          </p:cTn>
                        </p:par>
                        <p:par>
                          <p:cTn id="64" fill="hold">
                            <p:stCondLst>
                              <p:cond delay="3000"/>
                            </p:stCondLst>
                            <p:childTnLst>
                              <p:par>
                                <p:cTn id="65" presetID="2" presetClass="exit" presetSubtype="4" fill="hold" grpId="2" nodeType="afterEffect">
                                  <p:stCondLst>
                                    <p:cond delay="0"/>
                                  </p:stCondLst>
                                  <p:childTnLst>
                                    <p:anim calcmode="lin" valueType="num">
                                      <p:cBhvr additive="base">
                                        <p:cTn id="66" dur="3000"/>
                                        <p:tgtEl>
                                          <p:spTgt spid="66"/>
                                        </p:tgtEl>
                                        <p:attrNameLst>
                                          <p:attrName>ppt_x</p:attrName>
                                        </p:attrNameLst>
                                      </p:cBhvr>
                                      <p:tavLst>
                                        <p:tav tm="0">
                                          <p:val>
                                            <p:strVal val="ppt_x"/>
                                          </p:val>
                                        </p:tav>
                                        <p:tav tm="100000">
                                          <p:val>
                                            <p:strVal val="ppt_x"/>
                                          </p:val>
                                        </p:tav>
                                      </p:tavLst>
                                    </p:anim>
                                    <p:anim calcmode="lin" valueType="num">
                                      <p:cBhvr additive="base">
                                        <p:cTn id="67" dur="3000"/>
                                        <p:tgtEl>
                                          <p:spTgt spid="66"/>
                                        </p:tgtEl>
                                        <p:attrNameLst>
                                          <p:attrName>ppt_y</p:attrName>
                                        </p:attrNameLst>
                                      </p:cBhvr>
                                      <p:tavLst>
                                        <p:tav tm="0">
                                          <p:val>
                                            <p:strVal val="ppt_y"/>
                                          </p:val>
                                        </p:tav>
                                        <p:tav tm="100000">
                                          <p:val>
                                            <p:strVal val="1+ppt_h/2"/>
                                          </p:val>
                                        </p:tav>
                                      </p:tavLst>
                                    </p:anim>
                                    <p:set>
                                      <p:cBhvr>
                                        <p:cTn id="68" dur="1" fill="hold">
                                          <p:stCondLst>
                                            <p:cond delay="2999"/>
                                          </p:stCondLst>
                                        </p:cTn>
                                        <p:tgtEl>
                                          <p:spTgt spid="66"/>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3000"/>
                                        <p:tgtEl>
                                          <p:spTgt spid="67"/>
                                        </p:tgtEl>
                                        <p:attrNameLst>
                                          <p:attrName>ppt_x</p:attrName>
                                        </p:attrNameLst>
                                      </p:cBhvr>
                                      <p:tavLst>
                                        <p:tav tm="0">
                                          <p:val>
                                            <p:strVal val="ppt_x"/>
                                          </p:val>
                                        </p:tav>
                                        <p:tav tm="100000">
                                          <p:val>
                                            <p:strVal val="ppt_x"/>
                                          </p:val>
                                        </p:tav>
                                      </p:tavLst>
                                    </p:anim>
                                    <p:anim calcmode="lin" valueType="num">
                                      <p:cBhvr additive="base">
                                        <p:cTn id="71" dur="3000"/>
                                        <p:tgtEl>
                                          <p:spTgt spid="67"/>
                                        </p:tgtEl>
                                        <p:attrNameLst>
                                          <p:attrName>ppt_y</p:attrName>
                                        </p:attrNameLst>
                                      </p:cBhvr>
                                      <p:tavLst>
                                        <p:tav tm="0">
                                          <p:val>
                                            <p:strVal val="ppt_y"/>
                                          </p:val>
                                        </p:tav>
                                        <p:tav tm="100000">
                                          <p:val>
                                            <p:strVal val="0-ppt_h/2"/>
                                          </p:val>
                                        </p:tav>
                                      </p:tavLst>
                                    </p:anim>
                                    <p:set>
                                      <p:cBhvr>
                                        <p:cTn id="72" dur="1" fill="hold">
                                          <p:stCondLst>
                                            <p:cond delay="2999"/>
                                          </p:stCondLst>
                                        </p:cTn>
                                        <p:tgtEl>
                                          <p:spTgt spid="67"/>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69"/>
                                        </p:tgtEl>
                                        <p:attrNameLst>
                                          <p:attrName>ppt_x</p:attrName>
                                        </p:attrNameLst>
                                      </p:cBhvr>
                                      <p:tavLst>
                                        <p:tav tm="0">
                                          <p:val>
                                            <p:strVal val="ppt_x"/>
                                          </p:val>
                                        </p:tav>
                                        <p:tav tm="100000">
                                          <p:val>
                                            <p:strVal val="1+ppt_w/2"/>
                                          </p:val>
                                        </p:tav>
                                      </p:tavLst>
                                    </p:anim>
                                    <p:anim calcmode="lin" valueType="num">
                                      <p:cBhvr additive="base">
                                        <p:cTn id="75" dur="3000"/>
                                        <p:tgtEl>
                                          <p:spTgt spid="69"/>
                                        </p:tgtEl>
                                        <p:attrNameLst>
                                          <p:attrName>ppt_y</p:attrName>
                                        </p:attrNameLst>
                                      </p:cBhvr>
                                      <p:tavLst>
                                        <p:tav tm="0">
                                          <p:val>
                                            <p:strVal val="ppt_y"/>
                                          </p:val>
                                        </p:tav>
                                        <p:tav tm="100000">
                                          <p:val>
                                            <p:strVal val="ppt_y"/>
                                          </p:val>
                                        </p:tav>
                                      </p:tavLst>
                                    </p:anim>
                                    <p:set>
                                      <p:cBhvr>
                                        <p:cTn id="76" dur="1" fill="hold">
                                          <p:stCondLst>
                                            <p:cond delay="2999"/>
                                          </p:stCondLst>
                                        </p:cTn>
                                        <p:tgtEl>
                                          <p:spTgt spid="69"/>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3000"/>
                                        <p:tgtEl>
                                          <p:spTgt spid="70"/>
                                        </p:tgtEl>
                                        <p:attrNameLst>
                                          <p:attrName>ppt_x</p:attrName>
                                        </p:attrNameLst>
                                      </p:cBhvr>
                                      <p:tavLst>
                                        <p:tav tm="0">
                                          <p:val>
                                            <p:strVal val="ppt_x"/>
                                          </p:val>
                                        </p:tav>
                                        <p:tav tm="100000">
                                          <p:val>
                                            <p:strVal val="1+ppt_w/2"/>
                                          </p:val>
                                        </p:tav>
                                      </p:tavLst>
                                    </p:anim>
                                    <p:anim calcmode="lin" valueType="num">
                                      <p:cBhvr additive="base">
                                        <p:cTn id="79" dur="3000"/>
                                        <p:tgtEl>
                                          <p:spTgt spid="70"/>
                                        </p:tgtEl>
                                        <p:attrNameLst>
                                          <p:attrName>ppt_y</p:attrName>
                                        </p:attrNameLst>
                                      </p:cBhvr>
                                      <p:tavLst>
                                        <p:tav tm="0">
                                          <p:val>
                                            <p:strVal val="ppt_y"/>
                                          </p:val>
                                        </p:tav>
                                        <p:tav tm="100000">
                                          <p:val>
                                            <p:strVal val="1+ppt_h/2"/>
                                          </p:val>
                                        </p:tav>
                                      </p:tavLst>
                                    </p:anim>
                                    <p:set>
                                      <p:cBhvr>
                                        <p:cTn id="80" dur="1" fill="hold">
                                          <p:stCondLst>
                                            <p:cond delay="2999"/>
                                          </p:stCondLst>
                                        </p:cTn>
                                        <p:tgtEl>
                                          <p:spTgt spid="7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72"/>
                                        </p:tgtEl>
                                        <p:attrNameLst>
                                          <p:attrName>ppt_x</p:attrName>
                                        </p:attrNameLst>
                                      </p:cBhvr>
                                      <p:tavLst>
                                        <p:tav tm="0">
                                          <p:val>
                                            <p:strVal val="ppt_x"/>
                                          </p:val>
                                        </p:tav>
                                        <p:tav tm="100000">
                                          <p:val>
                                            <p:strVal val="1+ppt_w/2"/>
                                          </p:val>
                                        </p:tav>
                                      </p:tavLst>
                                    </p:anim>
                                    <p:anim calcmode="lin" valueType="num">
                                      <p:cBhvr additive="base">
                                        <p:cTn id="83" dur="3000"/>
                                        <p:tgtEl>
                                          <p:spTgt spid="72"/>
                                        </p:tgtEl>
                                        <p:attrNameLst>
                                          <p:attrName>ppt_y</p:attrName>
                                        </p:attrNameLst>
                                      </p:cBhvr>
                                      <p:tavLst>
                                        <p:tav tm="0">
                                          <p:val>
                                            <p:strVal val="ppt_y"/>
                                          </p:val>
                                        </p:tav>
                                        <p:tav tm="100000">
                                          <p:val>
                                            <p:strVal val="0-ppt_h/2"/>
                                          </p:val>
                                        </p:tav>
                                      </p:tavLst>
                                    </p:anim>
                                    <p:set>
                                      <p:cBhvr>
                                        <p:cTn id="84" dur="1" fill="hold">
                                          <p:stCondLst>
                                            <p:cond delay="2999"/>
                                          </p:stCondLst>
                                        </p:cTn>
                                        <p:tgtEl>
                                          <p:spTgt spid="72"/>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71"/>
                                        </p:tgtEl>
                                        <p:attrNameLst>
                                          <p:attrName>ppt_x</p:attrName>
                                        </p:attrNameLst>
                                      </p:cBhvr>
                                      <p:tavLst>
                                        <p:tav tm="0">
                                          <p:val>
                                            <p:strVal val="ppt_x"/>
                                          </p:val>
                                        </p:tav>
                                        <p:tav tm="100000">
                                          <p:val>
                                            <p:strVal val="0-ppt_w/2"/>
                                          </p:val>
                                        </p:tav>
                                      </p:tavLst>
                                    </p:anim>
                                    <p:anim calcmode="lin" valueType="num">
                                      <p:cBhvr additive="base">
                                        <p:cTn id="87" dur="3000"/>
                                        <p:tgtEl>
                                          <p:spTgt spid="71"/>
                                        </p:tgtEl>
                                        <p:attrNameLst>
                                          <p:attrName>ppt_y</p:attrName>
                                        </p:attrNameLst>
                                      </p:cBhvr>
                                      <p:tavLst>
                                        <p:tav tm="0">
                                          <p:val>
                                            <p:strVal val="ppt_y"/>
                                          </p:val>
                                        </p:tav>
                                        <p:tav tm="100000">
                                          <p:val>
                                            <p:strVal val="1+ppt_h/2"/>
                                          </p:val>
                                        </p:tav>
                                      </p:tavLst>
                                    </p:anim>
                                    <p:set>
                                      <p:cBhvr>
                                        <p:cTn id="88" dur="1" fill="hold">
                                          <p:stCondLst>
                                            <p:cond delay="2999"/>
                                          </p:stCondLst>
                                        </p:cTn>
                                        <p:tgtEl>
                                          <p:spTgt spid="71"/>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68"/>
                                        </p:tgtEl>
                                        <p:attrNameLst>
                                          <p:attrName>ppt_x</p:attrName>
                                        </p:attrNameLst>
                                      </p:cBhvr>
                                      <p:tavLst>
                                        <p:tav tm="0">
                                          <p:val>
                                            <p:strVal val="ppt_x"/>
                                          </p:val>
                                        </p:tav>
                                        <p:tav tm="100000">
                                          <p:val>
                                            <p:strVal val="0-ppt_w/2"/>
                                          </p:val>
                                        </p:tav>
                                      </p:tavLst>
                                    </p:anim>
                                    <p:anim calcmode="lin" valueType="num">
                                      <p:cBhvr additive="base">
                                        <p:cTn id="91" dur="3000"/>
                                        <p:tgtEl>
                                          <p:spTgt spid="68"/>
                                        </p:tgtEl>
                                        <p:attrNameLst>
                                          <p:attrName>ppt_y</p:attrName>
                                        </p:attrNameLst>
                                      </p:cBhvr>
                                      <p:tavLst>
                                        <p:tav tm="0">
                                          <p:val>
                                            <p:strVal val="ppt_y"/>
                                          </p:val>
                                        </p:tav>
                                        <p:tav tm="100000">
                                          <p:val>
                                            <p:strVal val="ppt_y"/>
                                          </p:val>
                                        </p:tav>
                                      </p:tavLst>
                                    </p:anim>
                                    <p:set>
                                      <p:cBhvr>
                                        <p:cTn id="92" dur="1" fill="hold">
                                          <p:stCondLst>
                                            <p:cond delay="2999"/>
                                          </p:stCondLst>
                                        </p:cTn>
                                        <p:tgtEl>
                                          <p:spTgt spid="68"/>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3000"/>
                                        <p:tgtEl>
                                          <p:spTgt spid="73"/>
                                        </p:tgtEl>
                                        <p:attrNameLst>
                                          <p:attrName>ppt_x</p:attrName>
                                        </p:attrNameLst>
                                      </p:cBhvr>
                                      <p:tavLst>
                                        <p:tav tm="0">
                                          <p:val>
                                            <p:strVal val="ppt_x"/>
                                          </p:val>
                                        </p:tav>
                                        <p:tav tm="100000">
                                          <p:val>
                                            <p:strVal val="0-ppt_w/2"/>
                                          </p:val>
                                        </p:tav>
                                      </p:tavLst>
                                    </p:anim>
                                    <p:anim calcmode="lin" valueType="num">
                                      <p:cBhvr additive="base">
                                        <p:cTn id="95" dur="3000"/>
                                        <p:tgtEl>
                                          <p:spTgt spid="73"/>
                                        </p:tgtEl>
                                        <p:attrNameLst>
                                          <p:attrName>ppt_y</p:attrName>
                                        </p:attrNameLst>
                                      </p:cBhvr>
                                      <p:tavLst>
                                        <p:tav tm="0">
                                          <p:val>
                                            <p:strVal val="ppt_y"/>
                                          </p:val>
                                        </p:tav>
                                        <p:tav tm="100000">
                                          <p:val>
                                            <p:strVal val="0-ppt_h/2"/>
                                          </p:val>
                                        </p:tav>
                                      </p:tavLst>
                                    </p:anim>
                                    <p:set>
                                      <p:cBhvr>
                                        <p:cTn id="96" dur="1" fill="hold">
                                          <p:stCondLst>
                                            <p:cond delay="2999"/>
                                          </p:stCondLst>
                                        </p:cTn>
                                        <p:tgtEl>
                                          <p:spTgt spid="73"/>
                                        </p:tgtEl>
                                        <p:attrNameLst>
                                          <p:attrName>style.visibility</p:attrName>
                                        </p:attrNameLst>
                                      </p:cBhvr>
                                      <p:to>
                                        <p:strVal val="hidden"/>
                                      </p:to>
                                    </p:set>
                                  </p:childTnLst>
                                </p:cTn>
                              </p:par>
                              <p:par>
                                <p:cTn id="97" presetID="5" presetClass="exit" presetSubtype="10" fill="hold" grpId="3" nodeType="withEffect">
                                  <p:stCondLst>
                                    <p:cond delay="0"/>
                                  </p:stCondLst>
                                  <p:childTnLst>
                                    <p:animEffect transition="out" filter="checkerboard(across)">
                                      <p:cBhvr>
                                        <p:cTn id="98" dur="3000"/>
                                        <p:tgtEl>
                                          <p:spTgt spid="66"/>
                                        </p:tgtEl>
                                      </p:cBhvr>
                                    </p:animEffect>
                                    <p:set>
                                      <p:cBhvr>
                                        <p:cTn id="99" dur="1" fill="hold">
                                          <p:stCondLst>
                                            <p:cond delay="2999"/>
                                          </p:stCondLst>
                                        </p:cTn>
                                        <p:tgtEl>
                                          <p:spTgt spid="66"/>
                                        </p:tgtEl>
                                        <p:attrNameLst>
                                          <p:attrName>style.visibility</p:attrName>
                                        </p:attrNameLst>
                                      </p:cBhvr>
                                      <p:to>
                                        <p:strVal val="hidden"/>
                                      </p:to>
                                    </p:set>
                                  </p:childTnLst>
                                </p:cTn>
                              </p:par>
                              <p:par>
                                <p:cTn id="100" presetID="5" presetClass="exit" presetSubtype="10" fill="hold" grpId="3" nodeType="withEffect">
                                  <p:stCondLst>
                                    <p:cond delay="0"/>
                                  </p:stCondLst>
                                  <p:childTnLst>
                                    <p:animEffect transition="out" filter="checkerboard(across)">
                                      <p:cBhvr>
                                        <p:cTn id="101" dur="3000"/>
                                        <p:tgtEl>
                                          <p:spTgt spid="67"/>
                                        </p:tgtEl>
                                      </p:cBhvr>
                                    </p:animEffect>
                                    <p:set>
                                      <p:cBhvr>
                                        <p:cTn id="102" dur="1" fill="hold">
                                          <p:stCondLst>
                                            <p:cond delay="2999"/>
                                          </p:stCondLst>
                                        </p:cTn>
                                        <p:tgtEl>
                                          <p:spTgt spid="67"/>
                                        </p:tgtEl>
                                        <p:attrNameLst>
                                          <p:attrName>style.visibility</p:attrName>
                                        </p:attrNameLst>
                                      </p:cBhvr>
                                      <p:to>
                                        <p:strVal val="hidden"/>
                                      </p:to>
                                    </p:set>
                                  </p:childTnLst>
                                </p:cTn>
                              </p:par>
                              <p:par>
                                <p:cTn id="103" presetID="5" presetClass="exit" presetSubtype="10" fill="hold" grpId="3" nodeType="withEffect">
                                  <p:stCondLst>
                                    <p:cond delay="0"/>
                                  </p:stCondLst>
                                  <p:childTnLst>
                                    <p:animEffect transition="out" filter="checkerboard(across)">
                                      <p:cBhvr>
                                        <p:cTn id="104" dur="3000"/>
                                        <p:tgtEl>
                                          <p:spTgt spid="69"/>
                                        </p:tgtEl>
                                      </p:cBhvr>
                                    </p:animEffect>
                                    <p:set>
                                      <p:cBhvr>
                                        <p:cTn id="105" dur="1" fill="hold">
                                          <p:stCondLst>
                                            <p:cond delay="2999"/>
                                          </p:stCondLst>
                                        </p:cTn>
                                        <p:tgtEl>
                                          <p:spTgt spid="69"/>
                                        </p:tgtEl>
                                        <p:attrNameLst>
                                          <p:attrName>style.visibility</p:attrName>
                                        </p:attrNameLst>
                                      </p:cBhvr>
                                      <p:to>
                                        <p:strVal val="hidden"/>
                                      </p:to>
                                    </p:set>
                                  </p:childTnLst>
                                </p:cTn>
                              </p:par>
                              <p:par>
                                <p:cTn id="106" presetID="5" presetClass="exit" presetSubtype="10" fill="hold" grpId="3" nodeType="withEffect">
                                  <p:stCondLst>
                                    <p:cond delay="0"/>
                                  </p:stCondLst>
                                  <p:childTnLst>
                                    <p:animEffect transition="out" filter="checkerboard(across)">
                                      <p:cBhvr>
                                        <p:cTn id="107" dur="3000"/>
                                        <p:tgtEl>
                                          <p:spTgt spid="70"/>
                                        </p:tgtEl>
                                      </p:cBhvr>
                                    </p:animEffect>
                                    <p:set>
                                      <p:cBhvr>
                                        <p:cTn id="108" dur="1" fill="hold">
                                          <p:stCondLst>
                                            <p:cond delay="2999"/>
                                          </p:stCondLst>
                                        </p:cTn>
                                        <p:tgtEl>
                                          <p:spTgt spid="70"/>
                                        </p:tgtEl>
                                        <p:attrNameLst>
                                          <p:attrName>style.visibility</p:attrName>
                                        </p:attrNameLst>
                                      </p:cBhvr>
                                      <p:to>
                                        <p:strVal val="hidden"/>
                                      </p:to>
                                    </p:set>
                                  </p:childTnLst>
                                </p:cTn>
                              </p:par>
                              <p:par>
                                <p:cTn id="109" presetID="5" presetClass="exit" presetSubtype="10" fill="hold" grpId="3" nodeType="withEffect">
                                  <p:stCondLst>
                                    <p:cond delay="0"/>
                                  </p:stCondLst>
                                  <p:childTnLst>
                                    <p:animEffect transition="out" filter="checkerboard(across)">
                                      <p:cBhvr>
                                        <p:cTn id="110" dur="3000"/>
                                        <p:tgtEl>
                                          <p:spTgt spid="72"/>
                                        </p:tgtEl>
                                      </p:cBhvr>
                                    </p:animEffect>
                                    <p:set>
                                      <p:cBhvr>
                                        <p:cTn id="111" dur="1" fill="hold">
                                          <p:stCondLst>
                                            <p:cond delay="2999"/>
                                          </p:stCondLst>
                                        </p:cTn>
                                        <p:tgtEl>
                                          <p:spTgt spid="72"/>
                                        </p:tgtEl>
                                        <p:attrNameLst>
                                          <p:attrName>style.visibility</p:attrName>
                                        </p:attrNameLst>
                                      </p:cBhvr>
                                      <p:to>
                                        <p:strVal val="hidden"/>
                                      </p:to>
                                    </p:set>
                                  </p:childTnLst>
                                </p:cTn>
                              </p:par>
                              <p:par>
                                <p:cTn id="112" presetID="5" presetClass="exit" presetSubtype="10" fill="hold" grpId="3" nodeType="withEffect">
                                  <p:stCondLst>
                                    <p:cond delay="0"/>
                                  </p:stCondLst>
                                  <p:childTnLst>
                                    <p:animEffect transition="out" filter="checkerboard(across)">
                                      <p:cBhvr>
                                        <p:cTn id="113" dur="3000"/>
                                        <p:tgtEl>
                                          <p:spTgt spid="71"/>
                                        </p:tgtEl>
                                      </p:cBhvr>
                                    </p:animEffect>
                                    <p:set>
                                      <p:cBhvr>
                                        <p:cTn id="114" dur="1" fill="hold">
                                          <p:stCondLst>
                                            <p:cond delay="2999"/>
                                          </p:stCondLst>
                                        </p:cTn>
                                        <p:tgtEl>
                                          <p:spTgt spid="71"/>
                                        </p:tgtEl>
                                        <p:attrNameLst>
                                          <p:attrName>style.visibility</p:attrName>
                                        </p:attrNameLst>
                                      </p:cBhvr>
                                      <p:to>
                                        <p:strVal val="hidden"/>
                                      </p:to>
                                    </p:set>
                                  </p:childTnLst>
                                </p:cTn>
                              </p:par>
                              <p:par>
                                <p:cTn id="115" presetID="5" presetClass="exit" presetSubtype="10" fill="hold" grpId="3" nodeType="withEffect">
                                  <p:stCondLst>
                                    <p:cond delay="0"/>
                                  </p:stCondLst>
                                  <p:childTnLst>
                                    <p:animEffect transition="out" filter="checkerboard(across)">
                                      <p:cBhvr>
                                        <p:cTn id="116" dur="3000"/>
                                        <p:tgtEl>
                                          <p:spTgt spid="68"/>
                                        </p:tgtEl>
                                      </p:cBhvr>
                                    </p:animEffect>
                                    <p:set>
                                      <p:cBhvr>
                                        <p:cTn id="117" dur="1" fill="hold">
                                          <p:stCondLst>
                                            <p:cond delay="2999"/>
                                          </p:stCondLst>
                                        </p:cTn>
                                        <p:tgtEl>
                                          <p:spTgt spid="68"/>
                                        </p:tgtEl>
                                        <p:attrNameLst>
                                          <p:attrName>style.visibility</p:attrName>
                                        </p:attrNameLst>
                                      </p:cBhvr>
                                      <p:to>
                                        <p:strVal val="hidden"/>
                                      </p:to>
                                    </p:set>
                                  </p:childTnLst>
                                </p:cTn>
                              </p:par>
                              <p:par>
                                <p:cTn id="118" presetID="5" presetClass="exit" presetSubtype="10" fill="hold" grpId="3" nodeType="withEffect">
                                  <p:stCondLst>
                                    <p:cond delay="0"/>
                                  </p:stCondLst>
                                  <p:childTnLst>
                                    <p:animEffect transition="out" filter="checkerboard(across)">
                                      <p:cBhvr>
                                        <p:cTn id="119" dur="3000"/>
                                        <p:tgtEl>
                                          <p:spTgt spid="73"/>
                                        </p:tgtEl>
                                      </p:cBhvr>
                                    </p:animEffect>
                                    <p:set>
                                      <p:cBhvr>
                                        <p:cTn id="120" dur="1" fill="hold">
                                          <p:stCondLst>
                                            <p:cond delay="2999"/>
                                          </p:stCondLst>
                                        </p:cTn>
                                        <p:tgtEl>
                                          <p:spTgt spid="73"/>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21" presetClass="entr" presetSubtype="8"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wheel(8)">
                                      <p:cBhvr>
                                        <p:cTn id="127" dur="3000"/>
                                        <p:tgtEl>
                                          <p:spTgt spid="4"/>
                                        </p:tgtEl>
                                      </p:cBhvr>
                                    </p:animEffect>
                                  </p:childTnLst>
                                </p:cTn>
                              </p:par>
                            </p:childTnLst>
                          </p:cTn>
                        </p:par>
                        <p:par>
                          <p:cTn id="128" fill="hold">
                            <p:stCondLst>
                              <p:cond delay="6000"/>
                            </p:stCondLst>
                            <p:childTnLst>
                              <p:par>
                                <p:cTn id="129" presetID="15" presetClass="entr" presetSubtype="0" fill="hold" grpId="0" nodeType="afterEffect">
                                  <p:stCondLst>
                                    <p:cond delay="0"/>
                                  </p:stCondLst>
                                  <p:iterate type="lt">
                                    <p:tmPct val="10000"/>
                                  </p:iterate>
                                  <p:childTnLst>
                                    <p:set>
                                      <p:cBhvr>
                                        <p:cTn id="130" dur="1" fill="hold">
                                          <p:stCondLst>
                                            <p:cond delay="0"/>
                                          </p:stCondLst>
                                        </p:cTn>
                                        <p:tgtEl>
                                          <p:spTgt spid="74"/>
                                        </p:tgtEl>
                                        <p:attrNameLst>
                                          <p:attrName>style.visibility</p:attrName>
                                        </p:attrNameLst>
                                      </p:cBhvr>
                                      <p:to>
                                        <p:strVal val="visible"/>
                                      </p:to>
                                    </p:set>
                                    <p:anim calcmode="lin" valueType="num">
                                      <p:cBhvr>
                                        <p:cTn id="131" dur="2000" fill="hold"/>
                                        <p:tgtEl>
                                          <p:spTgt spid="74"/>
                                        </p:tgtEl>
                                        <p:attrNameLst>
                                          <p:attrName>ppt_w</p:attrName>
                                        </p:attrNameLst>
                                      </p:cBhvr>
                                      <p:tavLst>
                                        <p:tav tm="0">
                                          <p:val>
                                            <p:fltVal val="0"/>
                                          </p:val>
                                        </p:tav>
                                        <p:tav tm="100000">
                                          <p:val>
                                            <p:strVal val="#ppt_w"/>
                                          </p:val>
                                        </p:tav>
                                      </p:tavLst>
                                    </p:anim>
                                    <p:anim calcmode="lin" valueType="num">
                                      <p:cBhvr>
                                        <p:cTn id="132" dur="2000" fill="hold"/>
                                        <p:tgtEl>
                                          <p:spTgt spid="74"/>
                                        </p:tgtEl>
                                        <p:attrNameLst>
                                          <p:attrName>ppt_h</p:attrName>
                                        </p:attrNameLst>
                                      </p:cBhvr>
                                      <p:tavLst>
                                        <p:tav tm="0">
                                          <p:val>
                                            <p:fltVal val="0"/>
                                          </p:val>
                                        </p:tav>
                                        <p:tav tm="100000">
                                          <p:val>
                                            <p:strVal val="#ppt_h"/>
                                          </p:val>
                                        </p:tav>
                                      </p:tavLst>
                                    </p:anim>
                                    <p:anim calcmode="lin" valueType="num">
                                      <p:cBhvr>
                                        <p:cTn id="133" dur="2000" fill="hold"/>
                                        <p:tgtEl>
                                          <p:spTgt spid="74"/>
                                        </p:tgtEl>
                                        <p:attrNameLst>
                                          <p:attrName>ppt_x</p:attrName>
                                        </p:attrNameLst>
                                      </p:cBhvr>
                                      <p:tavLst>
                                        <p:tav tm="0" fmla="#ppt_x+(cos(-2*pi*(1-$))*-#ppt_x-sin(-2*pi*(1-$))*(1-#ppt_y))*(1-$)">
                                          <p:val>
                                            <p:fltVal val="0"/>
                                          </p:val>
                                        </p:tav>
                                        <p:tav tm="100000">
                                          <p:val>
                                            <p:fltVal val="1"/>
                                          </p:val>
                                        </p:tav>
                                      </p:tavLst>
                                    </p:anim>
                                    <p:anim calcmode="lin" valueType="num">
                                      <p:cBhvr>
                                        <p:cTn id="134" dur="2000" fill="hold"/>
                                        <p:tgtEl>
                                          <p:spTgt spid="7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p:bldP spid="75" grpId="0" animBg="1"/>
    </p:bldLst>
  </p:timing>
</p:sld>
</file>

<file path=ppt/slides/slide43.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OLE  DANCE O BAILE DE BARR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--POLE  DANCE O BAILE DE BARRA --</Template>
  <TotalTime>0</TotalTime>
  <Words>356</Words>
  <Application>Microsoft Office PowerPoint</Application>
  <PresentationFormat>Presentación en pantalla (4:3)</PresentationFormat>
  <Paragraphs>32</Paragraphs>
  <Slides>43</Slides>
  <Notes>4</Notes>
  <HiddenSlides>0</HiddenSlides>
  <MMClips>1</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--POLE  DANCE O BAILE DE BARRA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2014-08-28T13:10:22Z</dcterms:created>
  <dcterms:modified xsi:type="dcterms:W3CDTF">2014-08-28T13:13:42Z</dcterms:modified>
</cp:coreProperties>
</file>