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2" r:id="rId15"/>
    <p:sldId id="291" r:id="rId16"/>
    <p:sldId id="290" r:id="rId17"/>
    <p:sldId id="289" r:id="rId18"/>
    <p:sldId id="288" r:id="rId19"/>
    <p:sldId id="287" r:id="rId20"/>
    <p:sldId id="286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78" r:id="rId29"/>
    <p:sldId id="277" r:id="rId30"/>
    <p:sldId id="276" r:id="rId31"/>
    <p:sldId id="275" r:id="rId32"/>
    <p:sldId id="274" r:id="rId33"/>
    <p:sldId id="273" r:id="rId34"/>
    <p:sldId id="272" r:id="rId35"/>
    <p:sldId id="271" r:id="rId36"/>
    <p:sldId id="270" r:id="rId37"/>
    <p:sldId id="269" r:id="rId38"/>
    <p:sldId id="268" r:id="rId39"/>
    <p:sldId id="267" r:id="rId40"/>
    <p:sldId id="30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wIjCicppjmdA7NUJeGOQ==" hashData="oCpNIFHYuNQVclmNDUDHIOzMC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45AE3-A230-47A8-8ABC-1C579CF7280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E6495-C2D8-480F-9ED2-A964C285004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610E9-DE69-4755-A598-5085A8E89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F4A451-B3CB-4FDA-8242-67073B25684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strips dir="r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12390767_bodi-art-02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348880"/>
            <a:ext cx="9144000" cy="2664296"/>
          </a:xfrm>
          <a:prstGeom prst="rect">
            <a:avLst/>
          </a:prstGeom>
        </p:spPr>
      </p:pic>
      <p:pic>
        <p:nvPicPr>
          <p:cNvPr id="102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48879"/>
            <a:ext cx="9144000" cy="13062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13176"/>
            <a:ext cx="9144000" cy="130629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196752"/>
            <a:ext cx="4467225" cy="88582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157192"/>
            <a:ext cx="5448300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260648"/>
            <a:ext cx="4981575" cy="504826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6165304"/>
            <a:ext cx="2933700" cy="381001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733256"/>
            <a:ext cx="616198" cy="724219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620688"/>
            <a:ext cx="1215008" cy="1275758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620688"/>
            <a:ext cx="1215008" cy="127575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u"/>
    <p:sndAc>
      <p:stSnd>
        <p:snd r:embed="rId2" name="tom jones - greatest hits 60s 70s 80s vol 2 - she's a la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3"/>
            <a:ext cx="6858000" cy="179513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12390617_bodi-art-0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620_bodi-art-0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8571" y="0"/>
            <a:ext cx="6966857" cy="685800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12390316_bodi-art-0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5920" y="0"/>
            <a:ext cx="5852160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10512" y="3336679"/>
            <a:ext cx="6858000" cy="184641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89016" y="3336678"/>
            <a:ext cx="6858000" cy="18464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GLITTERS\sexy_doll_orang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988840"/>
            <a:ext cx="1200150" cy="3276600"/>
          </a:xfrm>
          <a:prstGeom prst="rect">
            <a:avLst/>
          </a:prstGeom>
          <a:noFill/>
        </p:spPr>
      </p:pic>
      <p:pic>
        <p:nvPicPr>
          <p:cNvPr id="13" name="Picture 5" descr="C:\Users\Usuario\Desktop\descargas\GLITTERS\sexy_doll_orang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1988840"/>
            <a:ext cx="1200150" cy="3276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726_bodi-art-0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5816527" cy="685800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89016" y="3336678"/>
            <a:ext cx="6858000" cy="18464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043633" y="3336679"/>
            <a:ext cx="6858000" cy="184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GLITTERS\sexy_doll_blu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916832"/>
            <a:ext cx="1200150" cy="327660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GLITTERS\sexy_doll_blu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1844824"/>
            <a:ext cx="1200150" cy="3276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778_bodi-art-0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925312" cy="685800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89016" y="3336678"/>
            <a:ext cx="6858000" cy="18464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15641" y="3336680"/>
            <a:ext cx="6858000" cy="184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GLITTERS\sexy_doll_re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44824"/>
            <a:ext cx="1200150" cy="3276600"/>
          </a:xfrm>
          <a:prstGeom prst="rect">
            <a:avLst/>
          </a:prstGeom>
          <a:noFill/>
        </p:spPr>
      </p:pic>
      <p:pic>
        <p:nvPicPr>
          <p:cNvPr id="3075" name="Picture 3" descr="C:\Users\Usuario\Desktop\descargas\GLITTERS\sexy_doll_re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1772816"/>
            <a:ext cx="1200150" cy="3276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71_wbf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72_wbf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4664"/>
            <a:ext cx="2286000" cy="24003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82_wbf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87_wbf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77072"/>
            <a:ext cx="2286000" cy="24003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17_wbf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2"/>
            <a:ext cx="2286000" cy="24003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05_wbf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22_wbf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GLITTERS\shell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764704"/>
            <a:ext cx="2286000" cy="24003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916_818_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606" cy="6858000"/>
          </a:xfrm>
          <a:prstGeom prst="rect">
            <a:avLst/>
          </a:prstGeom>
        </p:spPr>
      </p:pic>
      <p:pic>
        <p:nvPicPr>
          <p:cNvPr id="3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519_bodi-art-0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1312390423_bodi-art-0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83269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98984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622_bodi-art-0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</p:spPr>
      </p:pic>
      <p:pic>
        <p:nvPicPr>
          <p:cNvPr id="3" name="2 Imagen" descr="1312390747_bodi-art-03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096512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0952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782_bodi-art-0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4224" cy="6858000"/>
          </a:xfrm>
          <a:prstGeom prst="rect">
            <a:avLst/>
          </a:prstGeom>
        </p:spPr>
      </p:pic>
      <p:pic>
        <p:nvPicPr>
          <p:cNvPr id="3" name="2 Imagen" descr="1312390796_bodi-art-03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55_syl_verberk_2012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1342086378_wbf1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870" y="0"/>
            <a:ext cx="485813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26976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386_eva-maria_schulz_2012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1342086444_evelina_iacubino_2012_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4968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16_rotem_lots-zaiden_2012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0570" cy="6858000"/>
          </a:xfrm>
          <a:prstGeom prst="rect">
            <a:avLst/>
          </a:prstGeom>
        </p:spPr>
      </p:pic>
      <p:pic>
        <p:nvPicPr>
          <p:cNvPr id="3" name="2 Imagen" descr="1342086419_lorie_hamel_2012_0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30" y="0"/>
            <a:ext cx="456057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70992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21_einat_dan_2012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0570" cy="6858000"/>
          </a:xfrm>
          <a:prstGeom prst="rect">
            <a:avLst/>
          </a:prstGeom>
        </p:spPr>
      </p:pic>
      <p:pic>
        <p:nvPicPr>
          <p:cNvPr id="3" name="2 Imagen" descr="1342086432_michael_joos_2012_0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30" y="0"/>
            <a:ext cx="456057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2086435_dubi_preger_2012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4876" cy="6858000"/>
          </a:xfrm>
          <a:prstGeom prst="rect">
            <a:avLst/>
          </a:prstGeom>
        </p:spPr>
      </p:pic>
      <p:pic>
        <p:nvPicPr>
          <p:cNvPr id="3" name="2 Imagen" descr="1342086435_min_ah_kim_2012_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30" y="0"/>
            <a:ext cx="456057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38_818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1356095843_818_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30" y="0"/>
            <a:ext cx="456057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43_818_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1356095846_818_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46_818_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1356095853_818_1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4857" y="0"/>
            <a:ext cx="456914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54_818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1356095862_818_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4857" y="0"/>
            <a:ext cx="456914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56_818_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1356095856_818_3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70_818_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99992" cy="6858000"/>
          </a:xfrm>
          <a:prstGeom prst="rect">
            <a:avLst/>
          </a:prstGeom>
        </p:spPr>
      </p:pic>
      <p:pic>
        <p:nvPicPr>
          <p:cNvPr id="3" name="2 Imagen" descr="1356095871_818_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7705" y="0"/>
            <a:ext cx="4646295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71_818_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1356095874_818_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74_818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1356095881_818_1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87016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82_818_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27983" cy="6858000"/>
          </a:xfrm>
          <a:prstGeom prst="rect">
            <a:avLst/>
          </a:prstGeom>
        </p:spPr>
      </p:pic>
      <p:pic>
        <p:nvPicPr>
          <p:cNvPr id="3" name="2 Imagen" descr="1356095882_818_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98984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888_818_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4" name="3 Imagen" descr="1312390802_bodi-art-05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8126" y="0"/>
            <a:ext cx="4545874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902_818_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1356095908_818_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390805_bodi-art-0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1312390866_bodi-art-05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907_818_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1356095908_818_2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4857" y="0"/>
            <a:ext cx="456914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095910_818_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2 Imagen" descr="1356095924_818_2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0567" y="0"/>
            <a:ext cx="460343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20494" y="3243994"/>
            <a:ext cx="666750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3994" y="3434494"/>
            <a:ext cx="666750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2014-01-26T22:23:43Z</dcterms:created>
  <dcterms:modified xsi:type="dcterms:W3CDTF">2014-01-27T11:49:31Z</dcterms:modified>
</cp:coreProperties>
</file>