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1"/>
  </p:notesMasterIdLst>
  <p:sldIdLst>
    <p:sldId id="271" r:id="rId3"/>
    <p:sldId id="277" r:id="rId4"/>
    <p:sldId id="339" r:id="rId5"/>
    <p:sldId id="324" r:id="rId6"/>
    <p:sldId id="340" r:id="rId7"/>
    <p:sldId id="341" r:id="rId8"/>
    <p:sldId id="329" r:id="rId9"/>
    <p:sldId id="338" r:id="rId10"/>
    <p:sldId id="337" r:id="rId11"/>
    <p:sldId id="336" r:id="rId12"/>
    <p:sldId id="335" r:id="rId13"/>
    <p:sldId id="282" r:id="rId14"/>
    <p:sldId id="334" r:id="rId15"/>
    <p:sldId id="332" r:id="rId16"/>
    <p:sldId id="333" r:id="rId17"/>
    <p:sldId id="331" r:id="rId18"/>
    <p:sldId id="325" r:id="rId19"/>
    <p:sldId id="330" r:id="rId20"/>
    <p:sldId id="328" r:id="rId21"/>
    <p:sldId id="327" r:id="rId22"/>
    <p:sldId id="326" r:id="rId23"/>
    <p:sldId id="287" r:id="rId24"/>
    <p:sldId id="256" r:id="rId25"/>
    <p:sldId id="285" r:id="rId26"/>
    <p:sldId id="284" r:id="rId27"/>
    <p:sldId id="286" r:id="rId28"/>
    <p:sldId id="269" r:id="rId29"/>
    <p:sldId id="283" r:id="rId30"/>
    <p:sldId id="281" r:id="rId31"/>
    <p:sldId id="280" r:id="rId32"/>
    <p:sldId id="279" r:id="rId33"/>
    <p:sldId id="278" r:id="rId34"/>
    <p:sldId id="276" r:id="rId35"/>
    <p:sldId id="274" r:id="rId36"/>
    <p:sldId id="273" r:id="rId37"/>
    <p:sldId id="270" r:id="rId38"/>
    <p:sldId id="263" r:id="rId39"/>
    <p:sldId id="267" r:id="rId40"/>
    <p:sldId id="266" r:id="rId41"/>
    <p:sldId id="265" r:id="rId42"/>
    <p:sldId id="290" r:id="rId43"/>
    <p:sldId id="262" r:id="rId44"/>
    <p:sldId id="303" r:id="rId45"/>
    <p:sldId id="289" r:id="rId46"/>
    <p:sldId id="291" r:id="rId47"/>
    <p:sldId id="312" r:id="rId48"/>
    <p:sldId id="304" r:id="rId49"/>
    <p:sldId id="305" r:id="rId50"/>
    <p:sldId id="314" r:id="rId51"/>
    <p:sldId id="311" r:id="rId52"/>
    <p:sldId id="309" r:id="rId53"/>
    <p:sldId id="319" r:id="rId54"/>
    <p:sldId id="306" r:id="rId55"/>
    <p:sldId id="260" r:id="rId56"/>
    <p:sldId id="259" r:id="rId57"/>
    <p:sldId id="322" r:id="rId58"/>
    <p:sldId id="257" r:id="rId59"/>
    <p:sldId id="34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uUsPR618WWiF92ZiFbN7Q" hashData="5xyx47OK4qKJYFYHb0nhx+8kad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005A"/>
    <a:srgbClr val="D60093"/>
    <a:srgbClr val="FFCCCC"/>
    <a:srgbClr val="8FAFD5"/>
    <a:srgbClr val="00759E"/>
    <a:srgbClr val="3366FF"/>
    <a:srgbClr val="996633"/>
    <a:srgbClr val="FF3300"/>
    <a:srgbClr val="FF6699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09" autoAdjust="0"/>
    <p:restoredTop sz="94660"/>
  </p:normalViewPr>
  <p:slideViewPr>
    <p:cSldViewPr>
      <p:cViewPr>
        <p:scale>
          <a:sx n="60" d="100"/>
          <a:sy n="60" d="100"/>
        </p:scale>
        <p:origin x="-22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E6E408-A9BB-4C1F-91EF-383E76434110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A635F1-340C-4188-BC6A-93B87041D9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635F1-340C-4188-BC6A-93B87041D931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5AFF2-C6EC-4A17-B349-C1DCDFAA9C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6C350-7ABE-4E9D-9963-F3943B24C434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6C207-9C39-4D0D-A08E-F8B3C86106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B572BAF-A787-4124-8321-B02B84E126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70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74202">
            <a:off x="2226986" y="2441307"/>
            <a:ext cx="1785950" cy="1785950"/>
          </a:xfrm>
          <a:prstGeom prst="teardrop">
            <a:avLst/>
          </a:prstGeom>
          <a:blipFill>
            <a:blip r:embed="rId4">
              <a:duotone>
                <a:prstClr val="black"/>
                <a:srgbClr val="DE005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E005A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DE005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0642">
            <a:off x="3728694" y="4014453"/>
            <a:ext cx="1785950" cy="1785950"/>
          </a:xfrm>
          <a:prstGeom prst="teardrop">
            <a:avLst/>
          </a:prstGeom>
          <a:blipFill>
            <a:blip r:embed="rId4">
              <a:duotone>
                <a:prstClr val="black"/>
                <a:srgbClr val="DE005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E005A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DE005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31523">
            <a:off x="3796012" y="938500"/>
            <a:ext cx="1785950" cy="1785950"/>
          </a:xfrm>
          <a:prstGeom prst="teardrop">
            <a:avLst/>
          </a:prstGeom>
          <a:blipFill>
            <a:blip r:embed="rId4">
              <a:duotone>
                <a:prstClr val="black"/>
                <a:srgbClr val="DE005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E005A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DE005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50803">
            <a:off x="5157453" y="2442816"/>
            <a:ext cx="1785950" cy="1785950"/>
          </a:xfrm>
          <a:prstGeom prst="teardrop">
            <a:avLst/>
          </a:prstGeom>
          <a:blipFill>
            <a:blip r:embed="rId4">
              <a:duotone>
                <a:prstClr val="black"/>
                <a:srgbClr val="DE005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E005A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DE005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645645" y="3502908"/>
            <a:ext cx="1785950" cy="1785950"/>
          </a:xfrm>
          <a:prstGeom prst="teardrop">
            <a:avLst/>
          </a:prstGeom>
          <a:blipFill>
            <a:blip r:embed="rId4">
              <a:duotone>
                <a:prstClr val="black"/>
                <a:srgbClr val="DE005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E005A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DE005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000628" y="1071546"/>
            <a:ext cx="1785950" cy="1785950"/>
          </a:xfrm>
          <a:prstGeom prst="teardrop">
            <a:avLst/>
          </a:prstGeom>
          <a:blipFill>
            <a:blip r:embed="rId4">
              <a:duotone>
                <a:prstClr val="black"/>
                <a:srgbClr val="DE005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E005A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DE005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32474" y="1175160"/>
            <a:ext cx="1785950" cy="1785950"/>
          </a:xfrm>
          <a:prstGeom prst="teardrop">
            <a:avLst/>
          </a:prstGeom>
          <a:blipFill>
            <a:blip r:embed="rId4">
              <a:duotone>
                <a:prstClr val="black"/>
                <a:srgbClr val="DE005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E005A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DE005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74486">
            <a:off x="4514512" y="3585827"/>
            <a:ext cx="1785950" cy="1785950"/>
          </a:xfrm>
          <a:prstGeom prst="teardrop">
            <a:avLst/>
          </a:prstGeom>
          <a:blipFill>
            <a:blip r:embed="rId4">
              <a:duotone>
                <a:prstClr val="black"/>
                <a:srgbClr val="DE005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E005A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DE005A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3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DE005A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714744" y="2571744"/>
            <a:ext cx="1971675" cy="409575"/>
          </a:xfrm>
          <a:prstGeom prst="rect">
            <a:avLst/>
          </a:prstGeom>
          <a:noFill/>
        </p:spPr>
      </p:pic>
      <p:pic>
        <p:nvPicPr>
          <p:cNvPr id="15" name="Picture 36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DE005A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714876" y="571480"/>
            <a:ext cx="785813" cy="481013"/>
          </a:xfrm>
          <a:prstGeom prst="rect">
            <a:avLst/>
          </a:prstGeom>
          <a:noFill/>
        </p:spPr>
      </p:pic>
      <p:pic>
        <p:nvPicPr>
          <p:cNvPr id="16" name="Picture 38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DE005A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857884" y="571480"/>
            <a:ext cx="2019300" cy="504826"/>
          </a:xfrm>
          <a:prstGeom prst="rect">
            <a:avLst/>
          </a:prstGeom>
          <a:noFill/>
        </p:spPr>
      </p:pic>
      <p:pic>
        <p:nvPicPr>
          <p:cNvPr id="17" name="Picture 40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DE005A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1071538" y="571480"/>
            <a:ext cx="3343275" cy="495301"/>
          </a:xfrm>
          <a:prstGeom prst="rect">
            <a:avLst/>
          </a:prstGeom>
          <a:noFill/>
        </p:spPr>
      </p:pic>
      <p:pic>
        <p:nvPicPr>
          <p:cNvPr id="18" name="Picture 42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DE005A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928926" y="1857364"/>
            <a:ext cx="3428992" cy="441495"/>
          </a:xfrm>
          <a:prstGeom prst="rect">
            <a:avLst/>
          </a:prstGeom>
          <a:noFill/>
        </p:spPr>
      </p:pic>
      <p:pic>
        <p:nvPicPr>
          <p:cNvPr id="20" name="19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"/>
            <a:ext cx="9143999" cy="6866930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7215206" y="6215082"/>
            <a:ext cx="16642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200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2000">
    <p:sndAc>
      <p:stSnd loop="1">
        <p:snd r:embed="rId2" name="Vuela Vuela Instrum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_wallpaper_1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Onda"/>
          <p:cNvSpPr/>
          <p:nvPr/>
        </p:nvSpPr>
        <p:spPr>
          <a:xfrm rot="19076990">
            <a:off x="4174979" y="51041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3252821" flipV="1">
            <a:off x="2304082" y="90895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9076990">
            <a:off x="4146650" y="1313281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3252821" flipV="1">
            <a:off x="2275753" y="1353135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9076990">
            <a:off x="4174980" y="255137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3252821" flipV="1">
            <a:off x="2304083" y="259122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9076990">
            <a:off x="4146651" y="381361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3252821" flipV="1">
            <a:off x="2275754" y="385346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9076990">
            <a:off x="4146650" y="5099494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3252821" flipV="1">
            <a:off x="2275753" y="5139348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85842"/>
            <a:ext cx="9144000" cy="7643842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7"/>
          </a:xfrm>
          <a:prstGeom prst="rect">
            <a:avLst/>
          </a:prstGeom>
        </p:spPr>
      </p:pic>
      <p:sp>
        <p:nvSpPr>
          <p:cNvPr id="14" name="13 Cheurón"/>
          <p:cNvSpPr/>
          <p:nvPr/>
        </p:nvSpPr>
        <p:spPr>
          <a:xfrm>
            <a:off x="1785918" y="0"/>
            <a:ext cx="2071670" cy="1643050"/>
          </a:xfrm>
          <a:prstGeom prst="chevron">
            <a:avLst>
              <a:gd name="adj" fmla="val 104146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785918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785918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785918" y="5000636"/>
            <a:ext cx="2071670" cy="1857364"/>
          </a:xfrm>
          <a:prstGeom prst="chevron">
            <a:avLst>
              <a:gd name="adj" fmla="val 95104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286380" y="0"/>
            <a:ext cx="2071670" cy="1643050"/>
          </a:xfrm>
          <a:prstGeom prst="chevron">
            <a:avLst>
              <a:gd name="adj" fmla="val 104145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286380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286380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5286380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0" name="29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245927" y="325513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036095" y="-3036095"/>
            <a:ext cx="3071810" cy="9144000"/>
          </a:xfrm>
          <a:prstGeom prst="chevron">
            <a:avLst>
              <a:gd name="adj" fmla="val 94014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714624" y="428624"/>
            <a:ext cx="3714752" cy="9144000"/>
          </a:xfrm>
          <a:prstGeom prst="chevron">
            <a:avLst>
              <a:gd name="adj" fmla="val 94031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321859" y="-3321859"/>
            <a:ext cx="2500282" cy="9144000"/>
          </a:xfrm>
          <a:prstGeom prst="chevron">
            <a:avLst>
              <a:gd name="adj" fmla="val 92269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000376" y="714376"/>
            <a:ext cx="3143248" cy="9144000"/>
          </a:xfrm>
          <a:prstGeom prst="chevron">
            <a:avLst>
              <a:gd name="adj" fmla="val 9353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43318" y="-3643318"/>
            <a:ext cx="1857364" cy="9144000"/>
          </a:xfrm>
          <a:prstGeom prst="chevron">
            <a:avLst>
              <a:gd name="adj" fmla="val 92099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286128" y="1000128"/>
            <a:ext cx="2571744" cy="9144000"/>
          </a:xfrm>
          <a:prstGeom prst="chevron">
            <a:avLst>
              <a:gd name="adj" fmla="val 91579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893387" y="-3893387"/>
            <a:ext cx="1357226" cy="9144000"/>
          </a:xfrm>
          <a:prstGeom prst="chevron">
            <a:avLst>
              <a:gd name="adj" fmla="val 88969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880" y="1285880"/>
            <a:ext cx="2000240" cy="9144000"/>
          </a:xfrm>
          <a:prstGeom prst="chevron">
            <a:avLst>
              <a:gd name="adj" fmla="val 92126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18" name="17 Lágrima"/>
          <p:cNvSpPr/>
          <p:nvPr/>
        </p:nvSpPr>
        <p:spPr>
          <a:xfrm rot="18738454">
            <a:off x="3829220" y="3829226"/>
            <a:ext cx="2286016" cy="228601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108450">
            <a:off x="3616684" y="687734"/>
            <a:ext cx="2286016" cy="228601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501933">
            <a:off x="1970934" y="2399570"/>
            <a:ext cx="2286016" cy="228601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3879137">
            <a:off x="5321381" y="2392430"/>
            <a:ext cx="2286016" cy="228601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16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000496" y="4643446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87609" y="301654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87609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7080142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7080142" y="294510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1984061" y="3087981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1984061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4913019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913019" y="294510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18" name="17 Luna"/>
          <p:cNvSpPr/>
          <p:nvPr/>
        </p:nvSpPr>
        <p:spPr>
          <a:xfrm>
            <a:off x="-28572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85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857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428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2000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2571736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314327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371474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28628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4857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5429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>
            <a:off x="6000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>
            <a:off x="6572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>
            <a:off x="714380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57222" y="0"/>
            <a:ext cx="950122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" name="45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74358438_6c5ea91dc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62105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61763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00174"/>
            <a:ext cx="2321719" cy="3929090"/>
          </a:xfrm>
          <a:prstGeom prst="chevron">
            <a:avLst>
              <a:gd name="adj" fmla="val 62105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786578" y="1357298"/>
            <a:ext cx="2357422" cy="4071966"/>
          </a:xfrm>
          <a:prstGeom prst="chevron">
            <a:avLst>
              <a:gd name="adj" fmla="val 61763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60093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5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" name="47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8"/>
            <a:ext cx="9144000" cy="6853544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71604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710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86314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86544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8148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571604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214710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786314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286544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858148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857224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714512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571736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357586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214810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072098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929322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715140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7500958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358182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857224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714512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2571736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3357586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214810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5072098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5929322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6715140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7500958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8358182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2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699851">
            <a:off x="2251881" y="1001745"/>
            <a:ext cx="4786346" cy="4714908"/>
          </a:xfrm>
          <a:prstGeom prst="frame">
            <a:avLst>
              <a:gd name="adj1" fmla="val 3643"/>
            </a:avLst>
          </a:prstGeom>
          <a:gradFill flip="none" rotWithShape="1">
            <a:gsLst>
              <a:gs pos="72000">
                <a:schemeClr val="bg2">
                  <a:lumMod val="75000"/>
                </a:scheme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699851">
            <a:off x="3033699" y="1725794"/>
            <a:ext cx="3228603" cy="3338250"/>
          </a:xfrm>
          <a:prstGeom prst="frame">
            <a:avLst>
              <a:gd name="adj1" fmla="val 4372"/>
            </a:avLst>
          </a:prstGeom>
          <a:gradFill flip="none" rotWithShape="1">
            <a:gsLst>
              <a:gs pos="72000">
                <a:schemeClr val="bg2">
                  <a:lumMod val="75000"/>
                </a:scheme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699851">
            <a:off x="3652628" y="2341481"/>
            <a:ext cx="2020567" cy="2071155"/>
          </a:xfrm>
          <a:prstGeom prst="frame">
            <a:avLst>
              <a:gd name="adj1" fmla="val 5969"/>
            </a:avLst>
          </a:prstGeom>
          <a:gradFill flip="none" rotWithShape="1">
            <a:gsLst>
              <a:gs pos="72000">
                <a:schemeClr val="bg2">
                  <a:lumMod val="75000"/>
                </a:scheme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7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214414" y="0"/>
            <a:ext cx="6786578" cy="6858000"/>
          </a:xfrm>
          <a:prstGeom prst="sun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73130">
            <a:off x="1495845" y="267499"/>
            <a:ext cx="6205700" cy="6270436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85992"/>
            <a:ext cx="2071671" cy="2071702"/>
          </a:xfrm>
          <a:prstGeom prst="donut">
            <a:avLst>
              <a:gd name="adj" fmla="val 7770"/>
            </a:avLst>
          </a:prstGeom>
          <a:solidFill>
            <a:srgbClr val="00759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759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759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85762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759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7200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759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759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29" y="2428868"/>
            <a:ext cx="2071671" cy="2071702"/>
          </a:xfrm>
          <a:prstGeom prst="donut">
            <a:avLst>
              <a:gd name="adj" fmla="val 777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74202">
            <a:off x="2226986" y="2441307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rgbClr val="9933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rgbClr val="993366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0642">
            <a:off x="3728694" y="4014453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rgbClr val="9933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rgbClr val="993366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31523">
            <a:off x="3796012" y="938500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rgbClr val="9933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rgbClr val="993366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50803">
            <a:off x="5157453" y="2442816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rgbClr val="9933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rgbClr val="993366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645645" y="3502908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rgbClr val="9933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rgbClr val="993366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000628" y="1071546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rgbClr val="9933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rgbClr val="993366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32474" y="1175160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rgbClr val="9933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rgbClr val="993366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74486">
            <a:off x="4514512" y="3585827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rgbClr val="993366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solidFill>
              <a:srgbClr val="993366"/>
            </a:solidFill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Cheurón"/>
          <p:cNvSpPr/>
          <p:nvPr/>
        </p:nvSpPr>
        <p:spPr>
          <a:xfrm>
            <a:off x="1857356" y="0"/>
            <a:ext cx="2071670" cy="1643050"/>
          </a:xfrm>
          <a:prstGeom prst="chevron">
            <a:avLst>
              <a:gd name="adj" fmla="val 104146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857356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857356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857356" y="5000636"/>
            <a:ext cx="2071670" cy="1857364"/>
          </a:xfrm>
          <a:prstGeom prst="chevron">
            <a:avLst>
              <a:gd name="adj" fmla="val 95104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286380" y="0"/>
            <a:ext cx="2071670" cy="1643050"/>
          </a:xfrm>
          <a:prstGeom prst="chevron">
            <a:avLst>
              <a:gd name="adj" fmla="val 104145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286380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286380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5286380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0" name="29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322115" y="3321827"/>
            <a:ext cx="1357290" cy="2571768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_mg_27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738454">
            <a:off x="3829220" y="3829226"/>
            <a:ext cx="2286016" cy="2286016"/>
          </a:xfrm>
          <a:prstGeom prst="teardrop">
            <a:avLst/>
          </a:prstGeom>
          <a:blipFill>
            <a:blip r:embed="rId3">
              <a:duotone>
                <a:prstClr val="black"/>
                <a:srgbClr val="3366FF">
                  <a:tint val="45000"/>
                  <a:satMod val="400000"/>
                </a:srgbClr>
              </a:duotone>
              <a:lum bright="3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08450">
            <a:off x="3616684" y="687734"/>
            <a:ext cx="2286016" cy="2286016"/>
          </a:xfrm>
          <a:prstGeom prst="teardrop">
            <a:avLst/>
          </a:prstGeom>
          <a:blipFill>
            <a:blip r:embed="rId3">
              <a:duotone>
                <a:prstClr val="black"/>
                <a:srgbClr val="3366FF">
                  <a:tint val="45000"/>
                  <a:satMod val="400000"/>
                </a:srgbClr>
              </a:duotone>
              <a:lum bright="3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501933">
            <a:off x="1970934" y="2399570"/>
            <a:ext cx="2286016" cy="2286016"/>
          </a:xfrm>
          <a:prstGeom prst="teardrop">
            <a:avLst/>
          </a:prstGeom>
          <a:blipFill>
            <a:blip r:embed="rId3">
              <a:duotone>
                <a:prstClr val="black"/>
                <a:srgbClr val="3366FF">
                  <a:tint val="45000"/>
                  <a:satMod val="400000"/>
                </a:srgbClr>
              </a:duotone>
              <a:lum bright="3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879137">
            <a:off x="5321381" y="2392430"/>
            <a:ext cx="2286016" cy="2286016"/>
          </a:xfrm>
          <a:prstGeom prst="teardrop">
            <a:avLst/>
          </a:prstGeom>
          <a:blipFill>
            <a:blip r:embed="rId3">
              <a:duotone>
                <a:prstClr val="black"/>
                <a:srgbClr val="3366FF">
                  <a:tint val="45000"/>
                  <a:satMod val="400000"/>
                </a:srgbClr>
              </a:duotone>
              <a:lum bright="3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6524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87609" y="301654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solidFill>
              <a:schemeClr val="tx2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87609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solidFill>
              <a:schemeClr val="tx2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7080142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solidFill>
              <a:schemeClr val="tx2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7080142" y="294510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solidFill>
              <a:schemeClr val="tx2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1984061" y="3087981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solidFill>
              <a:schemeClr val="tx2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1984061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solidFill>
              <a:schemeClr val="tx2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4913019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solidFill>
              <a:schemeClr val="tx2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913019" y="294510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solidFill>
              <a:schemeClr val="tx2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1270765_d689c94a1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" name="45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5209-2560x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000496" y="4643446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-28572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57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428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571736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14327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371474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28628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857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429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000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572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14380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8243977-284004-0129692_www.nevseoboi.com.ua.jpg"/>
          <p:cNvPicPr>
            <a:picLocks noChangeAspect="1"/>
          </p:cNvPicPr>
          <p:nvPr/>
        </p:nvPicPr>
        <p:blipFill>
          <a:blip r:embed="rId2"/>
          <a:srcRect r="1912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6210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6176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00174"/>
            <a:ext cx="2321719" cy="3929090"/>
          </a:xfrm>
          <a:prstGeom prst="chevron">
            <a:avLst>
              <a:gd name="adj" fmla="val 6210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786578" y="1357298"/>
            <a:ext cx="2357422" cy="4071966"/>
          </a:xfrm>
          <a:prstGeom prst="chevron">
            <a:avLst>
              <a:gd name="adj" fmla="val 6176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67650966_bdd247dd08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" name="47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itish-air-force-aerobatics-te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857224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714512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571736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357586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214810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072098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929322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715140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7500958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358182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857224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714512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2571736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3357586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214810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5072098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5929322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6715140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7500958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8358182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2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T-ct-met-air-water-show-0822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71604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710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86314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86544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8148" y="1500174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571604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214710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786314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286544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858148" y="3714752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ickr-166733508-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699851">
            <a:off x="2251881" y="1001745"/>
            <a:ext cx="4786346" cy="4714908"/>
          </a:xfrm>
          <a:prstGeom prst="frame">
            <a:avLst>
              <a:gd name="adj1" fmla="val 3643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699851">
            <a:off x="3033699" y="1725794"/>
            <a:ext cx="3228603" cy="3338250"/>
          </a:xfrm>
          <a:prstGeom prst="frame">
            <a:avLst>
              <a:gd name="adj1" fmla="val 4372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699851">
            <a:off x="3652628" y="2341481"/>
            <a:ext cx="2020567" cy="2071155"/>
          </a:xfrm>
          <a:prstGeom prst="frame">
            <a:avLst>
              <a:gd name="adj1" fmla="val 5969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7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214414" y="0"/>
            <a:ext cx="6786578" cy="6858000"/>
          </a:xfrm>
          <a:prstGeom prst="sun">
            <a:avLst/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73130">
            <a:off x="1495845" y="267499"/>
            <a:ext cx="6205700" cy="6270436"/>
          </a:xfrm>
          <a:prstGeom prst="sun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6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85992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857620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72000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2357430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29" y="2428868"/>
            <a:ext cx="2071671" cy="2071702"/>
          </a:xfrm>
          <a:prstGeom prst="donut">
            <a:avLst>
              <a:gd name="adj" fmla="val 777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e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25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785918" y="0"/>
            <a:ext cx="2071670" cy="1643050"/>
          </a:xfrm>
          <a:prstGeom prst="chevron">
            <a:avLst>
              <a:gd name="adj" fmla="val 104146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785918" y="1643050"/>
            <a:ext cx="2071670" cy="1714512"/>
          </a:xfrm>
          <a:prstGeom prst="chevron">
            <a:avLst>
              <a:gd name="adj" fmla="val 102107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785918" y="3357562"/>
            <a:ext cx="2071670" cy="1643074"/>
          </a:xfrm>
          <a:prstGeom prst="chevron">
            <a:avLst>
              <a:gd name="adj" fmla="val 104145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785918" y="5000636"/>
            <a:ext cx="2071670" cy="1857364"/>
          </a:xfrm>
          <a:prstGeom prst="chevron">
            <a:avLst>
              <a:gd name="adj" fmla="val 95104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357818" y="0"/>
            <a:ext cx="2071670" cy="1643050"/>
          </a:xfrm>
          <a:prstGeom prst="chevron">
            <a:avLst>
              <a:gd name="adj" fmla="val 104145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5357818" y="1643050"/>
            <a:ext cx="2071670" cy="1714512"/>
          </a:xfrm>
          <a:prstGeom prst="chevron">
            <a:avLst>
              <a:gd name="adj" fmla="val 100267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5357818" y="3357562"/>
            <a:ext cx="2071670" cy="1643074"/>
          </a:xfrm>
          <a:prstGeom prst="chevron">
            <a:avLst>
              <a:gd name="adj" fmla="val 104146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357818" y="5000636"/>
            <a:ext cx="2071670" cy="1857364"/>
          </a:xfrm>
          <a:prstGeom prst="chevron">
            <a:avLst>
              <a:gd name="adj" fmla="val 90860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gradFill flip="none" rotWithShape="1">
            <a:gsLst>
              <a:gs pos="15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1" name="20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3366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66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3366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rgbClr val="3366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3366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66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66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322115" y="3321827"/>
            <a:ext cx="1357290" cy="2571768"/>
          </a:xfrm>
          <a:prstGeom prst="halfFrame">
            <a:avLst>
              <a:gd name="adj1" fmla="val 8625"/>
              <a:gd name="adj2" fmla="val 11045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" y="0"/>
            <a:ext cx="9129156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036095" y="-3036095"/>
            <a:ext cx="3071810" cy="9144000"/>
          </a:xfrm>
          <a:prstGeom prst="chevron">
            <a:avLst>
              <a:gd name="adj" fmla="val 92987"/>
            </a:avLst>
          </a:prstGeom>
          <a:solidFill>
            <a:srgbClr val="8FAFD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714624" y="428624"/>
            <a:ext cx="3714752" cy="9144000"/>
          </a:xfrm>
          <a:prstGeom prst="chevron">
            <a:avLst>
              <a:gd name="adj" fmla="val 94881"/>
            </a:avLst>
          </a:prstGeom>
          <a:solidFill>
            <a:srgbClr val="8FAFD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321859" y="-3321859"/>
            <a:ext cx="2500282" cy="9144000"/>
          </a:xfrm>
          <a:prstGeom prst="chevron">
            <a:avLst>
              <a:gd name="adj" fmla="val 9289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000376" y="714376"/>
            <a:ext cx="3143248" cy="9144000"/>
          </a:xfrm>
          <a:prstGeom prst="chevron">
            <a:avLst>
              <a:gd name="adj" fmla="val 93530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43318" y="-3643318"/>
            <a:ext cx="1857364" cy="9144000"/>
          </a:xfrm>
          <a:prstGeom prst="chevron">
            <a:avLst>
              <a:gd name="adj" fmla="val 90401"/>
            </a:avLst>
          </a:prstGeom>
          <a:solidFill>
            <a:srgbClr val="8FAFD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286128" y="1000128"/>
            <a:ext cx="2571744" cy="9144000"/>
          </a:xfrm>
          <a:prstGeom prst="chevron">
            <a:avLst>
              <a:gd name="adj" fmla="val 93061"/>
            </a:avLst>
          </a:prstGeom>
          <a:solidFill>
            <a:srgbClr val="8FAFD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893387" y="-3893387"/>
            <a:ext cx="1357226" cy="9144000"/>
          </a:xfrm>
          <a:prstGeom prst="chevron">
            <a:avLst>
              <a:gd name="adj" fmla="val 87807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880" y="1285880"/>
            <a:ext cx="2000240" cy="9144000"/>
          </a:xfrm>
          <a:prstGeom prst="chevron">
            <a:avLst>
              <a:gd name="adj" fmla="val 92126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738454">
            <a:off x="3829220" y="3829226"/>
            <a:ext cx="2286016" cy="2286016"/>
          </a:xfrm>
          <a:prstGeom prst="teardrop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08450">
            <a:off x="3616684" y="687734"/>
            <a:ext cx="2286016" cy="2286016"/>
          </a:xfrm>
          <a:prstGeom prst="teardrop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01933">
            <a:off x="1970934" y="2399570"/>
            <a:ext cx="2286016" cy="2286016"/>
          </a:xfrm>
          <a:prstGeom prst="teardrop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879137">
            <a:off x="5321381" y="2392430"/>
            <a:ext cx="2286016" cy="2286016"/>
          </a:xfrm>
          <a:prstGeom prst="teardrop">
            <a:avLst/>
          </a:prstGeom>
          <a:blipFill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000496" y="4643446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-28572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57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428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571736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14327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371474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28628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857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429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000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572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14380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87609" y="301654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87609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7080142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7080142" y="294510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1984061" y="3087981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1984061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4913019" y="873403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913019" y="294510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5" name="44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7" name="46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" name="45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62105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61763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00174"/>
            <a:ext cx="2321719" cy="3929090"/>
          </a:xfrm>
          <a:prstGeom prst="chevron">
            <a:avLst>
              <a:gd name="adj" fmla="val 62105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786578" y="1357298"/>
            <a:ext cx="2357422" cy="4071966"/>
          </a:xfrm>
          <a:prstGeom prst="chevron">
            <a:avLst>
              <a:gd name="adj" fmla="val 61763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CCC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" name="47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699851">
            <a:off x="2251881" y="1001745"/>
            <a:ext cx="4786346" cy="4714908"/>
          </a:xfrm>
          <a:prstGeom prst="frame">
            <a:avLst>
              <a:gd name="adj1" fmla="val 3643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699851">
            <a:off x="3033699" y="1725794"/>
            <a:ext cx="3228603" cy="3338250"/>
          </a:xfrm>
          <a:prstGeom prst="frame">
            <a:avLst>
              <a:gd name="adj1" fmla="val 4372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699851">
            <a:off x="3652628" y="2341481"/>
            <a:ext cx="2020567" cy="2071155"/>
          </a:xfrm>
          <a:prstGeom prst="frame">
            <a:avLst>
              <a:gd name="adj1" fmla="val 5969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7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50017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71604" y="150017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710" y="150017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86314" y="150017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86544" y="150017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8148" y="150017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3714752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571604" y="3714752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214710" y="3714752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786314" y="3714752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286544" y="3714752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858148" y="3714752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857224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714512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571736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357586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214810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072098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929322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715140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7500958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358182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857224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714512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2571736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3357586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214810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5072098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5929322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6715140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7500958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8358182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2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214414" y="0"/>
            <a:ext cx="6786578" cy="6858000"/>
          </a:xfrm>
          <a:prstGeom prst="sun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73130">
            <a:off x="1495845" y="267499"/>
            <a:ext cx="6205700" cy="6270436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85992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85762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7200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29" y="2428868"/>
            <a:ext cx="2071671" cy="2071702"/>
          </a:xfrm>
          <a:prstGeom prst="donut">
            <a:avLst>
              <a:gd name="adj" fmla="val 777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74202">
            <a:off x="2226986" y="2441307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0642">
            <a:off x="3728694" y="4014453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31523">
            <a:off x="3796012" y="938500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50803">
            <a:off x="5157453" y="2442816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645645" y="3502908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000628" y="1071546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32474" y="1175160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74486">
            <a:off x="4514512" y="3585827"/>
            <a:ext cx="1785950" cy="178595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245927" y="325513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16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738454">
            <a:off x="3829220" y="3829226"/>
            <a:ext cx="2286016" cy="228601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3366FF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08450">
            <a:off x="3616684" y="687734"/>
            <a:ext cx="2286016" cy="228601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3366FF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01933">
            <a:off x="1970934" y="2399570"/>
            <a:ext cx="2286016" cy="228601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3366FF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879137">
            <a:off x="5321381" y="2392430"/>
            <a:ext cx="2286016" cy="228601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3366FF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Imagen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036095" y="-3036095"/>
            <a:ext cx="3071810" cy="9144000"/>
          </a:xfrm>
          <a:prstGeom prst="chevron">
            <a:avLst>
              <a:gd name="adj" fmla="val 9298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714624" y="428624"/>
            <a:ext cx="3714752" cy="9144000"/>
          </a:xfrm>
          <a:prstGeom prst="chevron">
            <a:avLst>
              <a:gd name="adj" fmla="val 94881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321859" y="-3321859"/>
            <a:ext cx="2500282" cy="9144000"/>
          </a:xfrm>
          <a:prstGeom prst="chevron">
            <a:avLst>
              <a:gd name="adj" fmla="val 92899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000376" y="714376"/>
            <a:ext cx="3143248" cy="9144000"/>
          </a:xfrm>
          <a:prstGeom prst="chevron">
            <a:avLst>
              <a:gd name="adj" fmla="val 93530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43318" y="-3643318"/>
            <a:ext cx="1857364" cy="9144000"/>
          </a:xfrm>
          <a:prstGeom prst="chevron">
            <a:avLst>
              <a:gd name="adj" fmla="val 90401"/>
            </a:avLst>
          </a:prstGeom>
          <a:solidFill>
            <a:srgbClr val="8FAFD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286128" y="1000128"/>
            <a:ext cx="2571744" cy="9144000"/>
          </a:xfrm>
          <a:prstGeom prst="chevron">
            <a:avLst>
              <a:gd name="adj" fmla="val 93061"/>
            </a:avLst>
          </a:prstGeom>
          <a:solidFill>
            <a:srgbClr val="8FAFD5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893387" y="-3893387"/>
            <a:ext cx="1357226" cy="9144000"/>
          </a:xfrm>
          <a:prstGeom prst="chevron">
            <a:avLst>
              <a:gd name="adj" fmla="val 87807"/>
            </a:avLst>
          </a:prstGeom>
          <a:solidFill>
            <a:srgbClr val="3366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880" y="1285880"/>
            <a:ext cx="2000240" cy="9144000"/>
          </a:xfrm>
          <a:prstGeom prst="chevron">
            <a:avLst>
              <a:gd name="adj" fmla="val 92126"/>
            </a:avLst>
          </a:prstGeom>
          <a:solidFill>
            <a:srgbClr val="3366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" name="47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rue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000496" y="4643446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206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062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19875440">
            <a:off x="3428992" y="4429132"/>
            <a:ext cx="2324100" cy="1476375"/>
          </a:xfrm>
          <a:prstGeom prst="rect">
            <a:avLst/>
          </a:prstGeom>
          <a:noFill/>
        </p:spPr>
      </p:pic>
      <p:pic>
        <p:nvPicPr>
          <p:cNvPr id="14" name="13 Imagen" descr="Imagen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INTANDO EL CIELO -ACROBACIA AERE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PINTANDO EL CIELO -ACROBACIA AEREA-</Template>
  <TotalTime>0</TotalTime>
  <Words>47</Words>
  <Application>Microsoft Office PowerPoint</Application>
  <PresentationFormat>Presentación en pantalla (4:3)</PresentationFormat>
  <Paragraphs>17</Paragraphs>
  <Slides>58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PINTANDO EL CIELO -ACROBACIA AEREA-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2014-06-18T23:39:51Z</dcterms:created>
  <dcterms:modified xsi:type="dcterms:W3CDTF">2014-06-18T23:54:58Z</dcterms:modified>
</cp:coreProperties>
</file>