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71"/>
  </p:notesMasterIdLst>
  <p:sldIdLst>
    <p:sldId id="333" r:id="rId3"/>
    <p:sldId id="331" r:id="rId4"/>
    <p:sldId id="277" r:id="rId5"/>
    <p:sldId id="285" r:id="rId6"/>
    <p:sldId id="269" r:id="rId7"/>
    <p:sldId id="256" r:id="rId8"/>
    <p:sldId id="276" r:id="rId9"/>
    <p:sldId id="282" r:id="rId10"/>
    <p:sldId id="281" r:id="rId11"/>
    <p:sldId id="280" r:id="rId12"/>
    <p:sldId id="275" r:id="rId13"/>
    <p:sldId id="274" r:id="rId14"/>
    <p:sldId id="273" r:id="rId15"/>
    <p:sldId id="270" r:id="rId16"/>
    <p:sldId id="272" r:id="rId17"/>
    <p:sldId id="271" r:id="rId18"/>
    <p:sldId id="268" r:id="rId19"/>
    <p:sldId id="267" r:id="rId20"/>
    <p:sldId id="266" r:id="rId21"/>
    <p:sldId id="265" r:id="rId22"/>
    <p:sldId id="264" r:id="rId23"/>
    <p:sldId id="262" r:id="rId24"/>
    <p:sldId id="261" r:id="rId25"/>
    <p:sldId id="290" r:id="rId26"/>
    <p:sldId id="296" r:id="rId27"/>
    <p:sldId id="295" r:id="rId28"/>
    <p:sldId id="294" r:id="rId29"/>
    <p:sldId id="293" r:id="rId30"/>
    <p:sldId id="292" r:id="rId31"/>
    <p:sldId id="289" r:id="rId32"/>
    <p:sldId id="288" r:id="rId33"/>
    <p:sldId id="291" r:id="rId34"/>
    <p:sldId id="287" r:id="rId35"/>
    <p:sldId id="260" r:id="rId36"/>
    <p:sldId id="328" r:id="rId37"/>
    <p:sldId id="327" r:id="rId38"/>
    <p:sldId id="326" r:id="rId39"/>
    <p:sldId id="325" r:id="rId40"/>
    <p:sldId id="324" r:id="rId41"/>
    <p:sldId id="323" r:id="rId42"/>
    <p:sldId id="322" r:id="rId43"/>
    <p:sldId id="321" r:id="rId44"/>
    <p:sldId id="315" r:id="rId45"/>
    <p:sldId id="319" r:id="rId46"/>
    <p:sldId id="320" r:id="rId47"/>
    <p:sldId id="318" r:id="rId48"/>
    <p:sldId id="317" r:id="rId49"/>
    <p:sldId id="316" r:id="rId50"/>
    <p:sldId id="314" r:id="rId51"/>
    <p:sldId id="313" r:id="rId52"/>
    <p:sldId id="312" r:id="rId53"/>
    <p:sldId id="311" r:id="rId54"/>
    <p:sldId id="310" r:id="rId55"/>
    <p:sldId id="308" r:id="rId56"/>
    <p:sldId id="307" r:id="rId57"/>
    <p:sldId id="306" r:id="rId58"/>
    <p:sldId id="305" r:id="rId59"/>
    <p:sldId id="304" r:id="rId60"/>
    <p:sldId id="303" r:id="rId61"/>
    <p:sldId id="302" r:id="rId62"/>
    <p:sldId id="300" r:id="rId63"/>
    <p:sldId id="301" r:id="rId64"/>
    <p:sldId id="299" r:id="rId65"/>
    <p:sldId id="258" r:id="rId66"/>
    <p:sldId id="298" r:id="rId67"/>
    <p:sldId id="259" r:id="rId68"/>
    <p:sldId id="334" r:id="rId69"/>
    <p:sldId id="335" r:id="rId7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KFkYj8TNIamb+kuOvMAm5A" hashData="u5ZMBRRgMtgbkp/1mQgN5yNb1J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937"/>
    <a:srgbClr val="FFCC00"/>
    <a:srgbClr val="FFFFB9"/>
    <a:srgbClr val="B47522"/>
    <a:srgbClr val="A28300"/>
    <a:srgbClr val="B49200"/>
    <a:srgbClr val="D6AD00"/>
    <a:srgbClr val="D7D200"/>
    <a:srgbClr val="96969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324" autoAdjust="0"/>
    <p:restoredTop sz="94660"/>
  </p:normalViewPr>
  <p:slideViewPr>
    <p:cSldViewPr>
      <p:cViewPr>
        <p:scale>
          <a:sx n="40" d="100"/>
          <a:sy n="40" d="100"/>
        </p:scale>
        <p:origin x="-888" y="-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0D0110-D6E0-4F4F-938D-5DFD152FABBE}" type="datetimeFigureOut">
              <a:rPr lang="es-ES" smtClean="0"/>
              <a:pPr/>
              <a:t>11/06/2014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80BE14-2BBF-4B0E-B15C-B9A9682DC93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80BE14-2BBF-4B0E-B15C-B9A9682DC93C}" type="slidenum">
              <a:rPr lang="es-ES" smtClean="0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80BE14-2BBF-4B0E-B15C-B9A9682DC93C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65E26-96C3-40E4-9C20-64D87C90BAC5}" type="datetimeFigureOut">
              <a:rPr lang="es-ES" smtClean="0"/>
              <a:pPr/>
              <a:t>11/06/2014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54485-8D77-4D72-AA98-36AA4F7BD9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65E26-96C3-40E4-9C20-64D87C90BAC5}" type="datetimeFigureOut">
              <a:rPr lang="es-ES" smtClean="0"/>
              <a:pPr/>
              <a:t>11/06/2014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54485-8D77-4D72-AA98-36AA4F7BD9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65E26-96C3-40E4-9C20-64D87C90BAC5}" type="datetimeFigureOut">
              <a:rPr lang="es-ES" smtClean="0"/>
              <a:pPr/>
              <a:t>11/06/2014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54485-8D77-4D72-AA98-36AA4F7BD9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65E26-96C3-40E4-9C20-64D87C90BAC5}" type="datetimeFigureOut">
              <a:rPr lang="es-ES" smtClean="0"/>
              <a:pPr/>
              <a:t>11/06/2014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54485-8D77-4D72-AA98-36AA4F7BD9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65E26-96C3-40E4-9C20-64D87C90BAC5}" type="datetimeFigureOut">
              <a:rPr lang="es-ES" smtClean="0"/>
              <a:pPr/>
              <a:t>11/06/2014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54485-8D77-4D72-AA98-36AA4F7BD9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65E26-96C3-40E4-9C20-64D87C90BAC5}" type="datetimeFigureOut">
              <a:rPr lang="es-ES" smtClean="0"/>
              <a:pPr/>
              <a:t>11/06/2014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54485-8D77-4D72-AA98-36AA4F7BD9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65E26-96C3-40E4-9C20-64D87C90BAC5}" type="datetimeFigureOut">
              <a:rPr lang="es-ES" smtClean="0"/>
              <a:pPr/>
              <a:t>11/06/2014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54485-8D77-4D72-AA98-36AA4F7BD9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65E26-96C3-40E4-9C20-64D87C90BAC5}" type="datetimeFigureOut">
              <a:rPr lang="es-ES" smtClean="0"/>
              <a:pPr/>
              <a:t>11/06/2014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54485-8D77-4D72-AA98-36AA4F7BD9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65E26-96C3-40E4-9C20-64D87C90BAC5}" type="datetimeFigureOut">
              <a:rPr lang="es-ES" smtClean="0"/>
              <a:pPr/>
              <a:t>11/06/2014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54485-8D77-4D72-AA98-36AA4F7BD9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65E26-96C3-40E4-9C20-64D87C90BAC5}" type="datetimeFigureOut">
              <a:rPr lang="es-ES" smtClean="0"/>
              <a:pPr/>
              <a:t>11/06/2014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54485-8D77-4D72-AA98-36AA4F7BD9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65E26-96C3-40E4-9C20-64D87C90BAC5}" type="datetimeFigureOut">
              <a:rPr lang="es-ES" smtClean="0"/>
              <a:pPr/>
              <a:t>11/06/2014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54485-8D77-4D72-AA98-36AA4F7BD9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FE09BD-D2E8-48E6-97A8-4A68451F7CF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D65E26-96C3-40E4-9C20-64D87C90BAC5}" type="datetimeFigureOut">
              <a:rPr lang="es-ES" smtClean="0"/>
              <a:pPr/>
              <a:t>11/06/2014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D54485-8D77-4D72-AA98-36AA4F7BD9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96B72AF-7866-4410-A15B-9CB891C83E5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74.png"/><Relationship Id="rId7" Type="http://schemas.openxmlformats.org/officeDocument/2006/relationships/image" Target="../media/image7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8 Franja diagonal"/>
          <p:cNvSpPr/>
          <p:nvPr/>
        </p:nvSpPr>
        <p:spPr>
          <a:xfrm>
            <a:off x="0" y="0"/>
            <a:ext cx="4572000" cy="3643314"/>
          </a:xfrm>
          <a:prstGeom prst="diagStripe">
            <a:avLst>
              <a:gd name="adj" fmla="val 5591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flipH="1">
            <a:off x="4643438" y="0"/>
            <a:ext cx="4500562" cy="3643314"/>
          </a:xfrm>
          <a:prstGeom prst="diagStrip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rot="10800000">
            <a:off x="4643438" y="2786058"/>
            <a:ext cx="4500562" cy="4071942"/>
          </a:xfrm>
          <a:prstGeom prst="diagStripe">
            <a:avLst>
              <a:gd name="adj" fmla="val 54137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rot="16200000">
            <a:off x="250029" y="2536029"/>
            <a:ext cx="4071942" cy="4572000"/>
          </a:xfrm>
          <a:prstGeom prst="diagStripe">
            <a:avLst>
              <a:gd name="adj" fmla="val 57699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ombo"/>
          <p:cNvSpPr/>
          <p:nvPr/>
        </p:nvSpPr>
        <p:spPr>
          <a:xfrm>
            <a:off x="428596" y="357166"/>
            <a:ext cx="8286808" cy="6000792"/>
          </a:xfrm>
          <a:prstGeom prst="diamond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8" name="Picture 1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57290" y="6143644"/>
            <a:ext cx="1928826" cy="247286"/>
          </a:xfrm>
          <a:prstGeom prst="rect">
            <a:avLst/>
          </a:prstGeom>
          <a:noFill/>
        </p:spPr>
      </p:pic>
      <p:pic>
        <p:nvPicPr>
          <p:cNvPr id="71682" name="Picture 2" descr="Rendered Image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4071934" y="2143116"/>
            <a:ext cx="4657725" cy="700089"/>
          </a:xfrm>
          <a:prstGeom prst="rect">
            <a:avLst/>
          </a:prstGeom>
          <a:noFill/>
        </p:spPr>
      </p:pic>
      <p:pic>
        <p:nvPicPr>
          <p:cNvPr id="71684" name="Picture 4" descr="Rendered Image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5857884" y="3071810"/>
            <a:ext cx="1114425" cy="571501"/>
          </a:xfrm>
          <a:prstGeom prst="rect">
            <a:avLst/>
          </a:prstGeom>
          <a:noFill/>
        </p:spPr>
      </p:pic>
      <p:pic>
        <p:nvPicPr>
          <p:cNvPr id="71686" name="Picture 6" descr="Rendered Image"/>
          <p:cNvPicPr>
            <a:picLocks noChangeAspect="1" noChangeArrowheads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4429124" y="3929066"/>
            <a:ext cx="4019550" cy="685800"/>
          </a:xfrm>
          <a:prstGeom prst="rect">
            <a:avLst/>
          </a:prstGeom>
          <a:noFill/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8000">
    <p:sndAc>
      <p:stSnd loop="1">
        <p:snd r:embed="rId2" name="Amarra Un Liston Amarillo Al Viejo Roble (Subtitulada) - Tony Orlan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3" presetClass="exit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4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000"/>
                            </p:stCondLst>
                            <p:childTnLst>
                              <p:par>
                                <p:cTn id="5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71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716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716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716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71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716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716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716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71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000"/>
                            </p:stCondLst>
                            <p:childTnLst>
                              <p:par>
                                <p:cTn id="7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3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1.png"/>
          <p:cNvPicPr>
            <a:picLocks noGrp="1" noChangeAspect="1"/>
          </p:cNvPicPr>
          <p:nvPr>
            <p:ph idx="1"/>
          </p:nvPr>
        </p:nvPicPr>
        <p:blipFill>
          <a:blip r:embed="rId3">
            <a:lum bright="-10000"/>
          </a:blip>
          <a:stretch>
            <a:fillRect/>
          </a:stretch>
        </p:blipFill>
        <p:spPr>
          <a:xfrm>
            <a:off x="-285785" y="0"/>
            <a:ext cx="9429785" cy="6858000"/>
          </a:xfrm>
        </p:spPr>
      </p:pic>
      <p:sp>
        <p:nvSpPr>
          <p:cNvPr id="18" name="17 Onda"/>
          <p:cNvSpPr/>
          <p:nvPr/>
        </p:nvSpPr>
        <p:spPr>
          <a:xfrm rot="5400000">
            <a:off x="-2341286" y="2587921"/>
            <a:ext cx="5357826" cy="132494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>
            <a:off x="-1198293" y="2587906"/>
            <a:ext cx="5357826" cy="1324976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400000">
            <a:off x="17855" y="2518170"/>
            <a:ext cx="5357826" cy="1464447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400000">
            <a:off x="1230614" y="2659359"/>
            <a:ext cx="5357826" cy="1324945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5400000">
            <a:off x="2373607" y="2659344"/>
            <a:ext cx="5357826" cy="1324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400000">
            <a:off x="3589755" y="2589608"/>
            <a:ext cx="5357826" cy="1464447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5400000">
            <a:off x="4909624" y="2659344"/>
            <a:ext cx="5357826" cy="1324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400000">
            <a:off x="6125772" y="2589608"/>
            <a:ext cx="5357826" cy="1464447"/>
          </a:xfrm>
          <a:prstGeom prst="wave">
            <a:avLst>
              <a:gd name="adj1" fmla="val 20000"/>
              <a:gd name="adj2" fmla="val -10000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0658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06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0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0912062349155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0" y="0"/>
            <a:ext cx="2786050" cy="2143116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214678" y="0"/>
            <a:ext cx="2786050" cy="2143116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357950" y="0"/>
            <a:ext cx="2786050" cy="2143116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2285992"/>
            <a:ext cx="2786050" cy="2214578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214678" y="2285992"/>
            <a:ext cx="2786050" cy="2214578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357950" y="2285992"/>
            <a:ext cx="2786050" cy="2214578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4643446"/>
            <a:ext cx="2786050" cy="2214554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214678" y="4643446"/>
            <a:ext cx="2786050" cy="2214554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6357950" y="4643446"/>
            <a:ext cx="2786050" cy="2214554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8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8" presetClass="exit" presetSubtype="3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4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4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4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4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>
              <a:lumMod val="75000"/>
              <a:lumOff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px-Dr.Yello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13 Triángulo rectángulo"/>
          <p:cNvSpPr/>
          <p:nvPr/>
        </p:nvSpPr>
        <p:spPr>
          <a:xfrm>
            <a:off x="0" y="0"/>
            <a:ext cx="2500298" cy="2214554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 flipV="1">
            <a:off x="0" y="0"/>
            <a:ext cx="2500298" cy="2214554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0" y="2214554"/>
            <a:ext cx="2500298" cy="2285992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 flipV="1">
            <a:off x="0" y="2214554"/>
            <a:ext cx="2500298" cy="2285992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>
            <a:off x="0" y="4500570"/>
            <a:ext cx="2500298" cy="2357430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 flipV="1">
            <a:off x="0" y="4500570"/>
            <a:ext cx="2500298" cy="2357430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6786578" y="0"/>
            <a:ext cx="2357422" cy="2214554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V="1">
            <a:off x="6786578" y="0"/>
            <a:ext cx="2357422" cy="2214554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6786578" y="2214554"/>
            <a:ext cx="2357422" cy="2285992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V="1">
            <a:off x="6786578" y="2214553"/>
            <a:ext cx="2357422" cy="2285992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6786578" y="4500570"/>
            <a:ext cx="2357422" cy="2357430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flipV="1">
            <a:off x="6786578" y="4500570"/>
            <a:ext cx="2357422" cy="2357430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flipH="1">
            <a:off x="2500298" y="0"/>
            <a:ext cx="2071702" cy="2214554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V="1">
            <a:off x="2500298" y="0"/>
            <a:ext cx="2143140" cy="2214554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 flipH="1">
            <a:off x="2500298" y="2214554"/>
            <a:ext cx="2071702" cy="2285992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flipV="1">
            <a:off x="2500298" y="2214554"/>
            <a:ext cx="2143140" cy="2285992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 flipH="1">
            <a:off x="2500298" y="4500570"/>
            <a:ext cx="2071702" cy="2357430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flipV="1">
            <a:off x="2500298" y="4500570"/>
            <a:ext cx="2143140" cy="2357430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>
            <a:off x="4572000" y="0"/>
            <a:ext cx="2214578" cy="2214554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H="1" flipV="1">
            <a:off x="4572000" y="0"/>
            <a:ext cx="2214578" cy="2214554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>
            <a:off x="4572000" y="2214554"/>
            <a:ext cx="2214578" cy="2285992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 flipH="1" flipV="1">
            <a:off x="4572000" y="2214554"/>
            <a:ext cx="2214578" cy="2285992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rectángulo"/>
          <p:cNvSpPr/>
          <p:nvPr/>
        </p:nvSpPr>
        <p:spPr>
          <a:xfrm>
            <a:off x="4572000" y="4500570"/>
            <a:ext cx="2214578" cy="2357430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rectángulo"/>
          <p:cNvSpPr/>
          <p:nvPr/>
        </p:nvSpPr>
        <p:spPr>
          <a:xfrm flipH="1" flipV="1">
            <a:off x="4572000" y="4500570"/>
            <a:ext cx="2214578" cy="2357430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9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19cc5efb89d24629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  <a:ln>
            <a:noFill/>
          </a:ln>
        </p:spPr>
      </p:pic>
      <p:sp>
        <p:nvSpPr>
          <p:cNvPr id="11" name="10 Rombo"/>
          <p:cNvSpPr/>
          <p:nvPr/>
        </p:nvSpPr>
        <p:spPr>
          <a:xfrm>
            <a:off x="0" y="0"/>
            <a:ext cx="4572000" cy="6858000"/>
          </a:xfrm>
          <a:prstGeom prst="diamond">
            <a:avLst/>
          </a:prstGeom>
          <a:gradFill flip="none" rotWithShape="1">
            <a:gsLst>
              <a:gs pos="0">
                <a:srgbClr val="A283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solidFill>
              <a:srgbClr val="FFD9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4643438" y="0"/>
            <a:ext cx="4500562" cy="6858000"/>
          </a:xfrm>
          <a:prstGeom prst="diamond">
            <a:avLst/>
          </a:prstGeom>
          <a:gradFill flip="none" rotWithShape="1">
            <a:gsLst>
              <a:gs pos="0">
                <a:srgbClr val="A283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D9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V="1">
            <a:off x="0" y="0"/>
            <a:ext cx="2285984" cy="3429000"/>
          </a:xfrm>
          <a:prstGeom prst="rtTriangle">
            <a:avLst/>
          </a:prstGeom>
          <a:gradFill flip="none" rotWithShape="1">
            <a:gsLst>
              <a:gs pos="18000">
                <a:srgbClr val="D6AD00">
                  <a:shade val="30000"/>
                  <a:satMod val="115000"/>
                </a:srgbClr>
              </a:gs>
              <a:gs pos="50000">
                <a:srgbClr val="D6AD00">
                  <a:shade val="67500"/>
                  <a:satMod val="115000"/>
                </a:srgbClr>
              </a:gs>
              <a:gs pos="100000">
                <a:srgbClr val="D6AD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D9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 flipV="1">
            <a:off x="6858016" y="0"/>
            <a:ext cx="2285984" cy="3429000"/>
          </a:xfrm>
          <a:prstGeom prst="rtTriangle">
            <a:avLst/>
          </a:prstGeom>
          <a:gradFill flip="none" rotWithShape="1">
            <a:gsLst>
              <a:gs pos="18000">
                <a:srgbClr val="D6AD00">
                  <a:shade val="30000"/>
                  <a:satMod val="115000"/>
                </a:srgbClr>
              </a:gs>
              <a:gs pos="50000">
                <a:srgbClr val="D6AD00">
                  <a:shade val="67500"/>
                  <a:satMod val="115000"/>
                </a:srgbClr>
              </a:gs>
              <a:gs pos="100000">
                <a:srgbClr val="D6AD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D9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>
            <a:off x="2214546" y="0"/>
            <a:ext cx="4786346" cy="3429000"/>
          </a:xfrm>
          <a:prstGeom prst="flowChartMerge">
            <a:avLst/>
          </a:prstGeom>
          <a:gradFill flip="none" rotWithShape="1">
            <a:gsLst>
              <a:gs pos="18000">
                <a:srgbClr val="B492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solidFill>
              <a:srgbClr val="FFD9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xtracto"/>
          <p:cNvSpPr/>
          <p:nvPr/>
        </p:nvSpPr>
        <p:spPr>
          <a:xfrm>
            <a:off x="2214546" y="3429000"/>
            <a:ext cx="4786346" cy="3429000"/>
          </a:xfrm>
          <a:prstGeom prst="flowChartExtract">
            <a:avLst/>
          </a:prstGeom>
          <a:gradFill flip="none" rotWithShape="1">
            <a:gsLst>
              <a:gs pos="18000">
                <a:srgbClr val="B47522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D9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0" y="3429000"/>
            <a:ext cx="2285984" cy="3429000"/>
          </a:xfrm>
          <a:prstGeom prst="rtTriangle">
            <a:avLst/>
          </a:prstGeom>
          <a:gradFill flip="none" rotWithShape="1">
            <a:gsLst>
              <a:gs pos="18000">
                <a:srgbClr val="D6AD00">
                  <a:shade val="30000"/>
                  <a:satMod val="115000"/>
                </a:srgbClr>
              </a:gs>
              <a:gs pos="50000">
                <a:srgbClr val="D6AD00">
                  <a:shade val="67500"/>
                  <a:satMod val="115000"/>
                </a:srgbClr>
              </a:gs>
              <a:gs pos="100000">
                <a:srgbClr val="D6AD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D9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6858016" y="3429000"/>
            <a:ext cx="2285984" cy="3429000"/>
          </a:xfrm>
          <a:prstGeom prst="rtTriangle">
            <a:avLst/>
          </a:prstGeom>
          <a:gradFill flip="none" rotWithShape="1">
            <a:gsLst>
              <a:gs pos="18000">
                <a:srgbClr val="D6AD00">
                  <a:shade val="30000"/>
                  <a:satMod val="115000"/>
                </a:srgbClr>
              </a:gs>
              <a:gs pos="50000">
                <a:srgbClr val="D6AD00">
                  <a:shade val="67500"/>
                  <a:satMod val="115000"/>
                </a:srgbClr>
              </a:gs>
              <a:gs pos="100000">
                <a:srgbClr val="D6AD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D9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9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F66M4j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400000">
            <a:off x="-2341286" y="2587921"/>
            <a:ext cx="5357826" cy="132494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-1198293" y="2587906"/>
            <a:ext cx="5357826" cy="1324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17855" y="2518170"/>
            <a:ext cx="5357826" cy="1464447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1230614" y="2659359"/>
            <a:ext cx="5357826" cy="132494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2373607" y="2659344"/>
            <a:ext cx="5357826" cy="1324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3589755" y="2589608"/>
            <a:ext cx="5357826" cy="1464447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4909624" y="2659344"/>
            <a:ext cx="5357826" cy="1324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6125772" y="2589608"/>
            <a:ext cx="5357826" cy="1464447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6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redamento_e_colori_caldi_giallo_rosso_e_aranc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5" y="0"/>
            <a:ext cx="9135070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285720" y="285728"/>
            <a:ext cx="8572560" cy="6286544"/>
          </a:xfrm>
          <a:prstGeom prst="frame">
            <a:avLst>
              <a:gd name="adj1" fmla="val 12117"/>
            </a:avLst>
          </a:prstGeom>
          <a:solidFill>
            <a:srgbClr val="FFCC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071538" y="1071546"/>
            <a:ext cx="6929486" cy="4643470"/>
          </a:xfrm>
          <a:prstGeom prst="frame">
            <a:avLst>
              <a:gd name="adj1" fmla="val 17299"/>
            </a:avLst>
          </a:prstGeom>
          <a:solidFill>
            <a:srgbClr val="FFD937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928794" y="1928802"/>
            <a:ext cx="5214974" cy="2928958"/>
          </a:xfrm>
          <a:prstGeom prst="frame">
            <a:avLst>
              <a:gd name="adj1" fmla="val 23871"/>
            </a:avLst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643174" y="2643182"/>
            <a:ext cx="3714776" cy="1500198"/>
          </a:xfrm>
          <a:prstGeom prst="frame">
            <a:avLst>
              <a:gd name="adj1" fmla="val 44081"/>
            </a:avLst>
          </a:prstGeom>
          <a:solidFill>
            <a:srgbClr val="FFFFB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9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8" presetClass="exit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171335aea940c44.jpg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sp>
        <p:nvSpPr>
          <p:cNvPr id="7" name="6 Franja diagonal"/>
          <p:cNvSpPr/>
          <p:nvPr/>
        </p:nvSpPr>
        <p:spPr>
          <a:xfrm>
            <a:off x="0" y="0"/>
            <a:ext cx="4572000" cy="3643314"/>
          </a:xfrm>
          <a:prstGeom prst="diagStripe">
            <a:avLst>
              <a:gd name="adj" fmla="val 5591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flipH="1">
            <a:off x="4643438" y="0"/>
            <a:ext cx="4500562" cy="3643314"/>
          </a:xfrm>
          <a:prstGeom prst="diagStrip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rot="10800000">
            <a:off x="4643438" y="2786058"/>
            <a:ext cx="4500562" cy="4071942"/>
          </a:xfrm>
          <a:prstGeom prst="diagStripe">
            <a:avLst>
              <a:gd name="adj" fmla="val 54137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rot="16200000">
            <a:off x="250029" y="2536029"/>
            <a:ext cx="4071942" cy="4572000"/>
          </a:xfrm>
          <a:prstGeom prst="diagStripe">
            <a:avLst>
              <a:gd name="adj" fmla="val 57699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ombo"/>
          <p:cNvSpPr/>
          <p:nvPr/>
        </p:nvSpPr>
        <p:spPr>
          <a:xfrm>
            <a:off x="428596" y="357166"/>
            <a:ext cx="8286808" cy="5786478"/>
          </a:xfrm>
          <a:prstGeom prst="diamond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3" presetClass="exit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4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1" grpId="2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85195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1928794" y="0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928794" y="642918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928794" y="1357298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928794" y="2143116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000232" y="2857496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000232" y="3643314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000232" y="4357694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000232" y="5286388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3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7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7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7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8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8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8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161679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  <a:ln>
            <a:noFill/>
          </a:ln>
        </p:spPr>
      </p:pic>
      <p:sp>
        <p:nvSpPr>
          <p:cNvPr id="7" name="6 Trapecio"/>
          <p:cNvSpPr/>
          <p:nvPr/>
        </p:nvSpPr>
        <p:spPr>
          <a:xfrm>
            <a:off x="0" y="4214818"/>
            <a:ext cx="9144000" cy="2643182"/>
          </a:xfrm>
          <a:prstGeom prst="trapezoid">
            <a:avLst>
              <a:gd name="adj" fmla="val 86773"/>
            </a:avLst>
          </a:prstGeom>
          <a:gradFill flip="none" rotWithShape="1">
            <a:gsLst>
              <a:gs pos="0">
                <a:srgbClr val="FFD937">
                  <a:shade val="30000"/>
                  <a:satMod val="115000"/>
                </a:srgbClr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 flipV="1">
            <a:off x="0" y="0"/>
            <a:ext cx="9144000" cy="2714620"/>
          </a:xfrm>
          <a:prstGeom prst="trapezoid">
            <a:avLst>
              <a:gd name="adj" fmla="val 86185"/>
            </a:avLst>
          </a:prstGeom>
          <a:gradFill flip="none" rotWithShape="1">
            <a:gsLst>
              <a:gs pos="0">
                <a:srgbClr val="FFD937">
                  <a:shade val="30000"/>
                  <a:satMod val="115000"/>
                </a:srgbClr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 rot="5400000">
            <a:off x="-2286008" y="2286008"/>
            <a:ext cx="6858000" cy="2285984"/>
          </a:xfrm>
          <a:prstGeom prst="trapezoid">
            <a:avLst>
              <a:gd name="adj" fmla="val 118128"/>
            </a:avLst>
          </a:prstGeom>
          <a:gradFill flip="none" rotWithShape="1">
            <a:gsLst>
              <a:gs pos="0">
                <a:srgbClr val="FFD937">
                  <a:shade val="30000"/>
                  <a:satMod val="115000"/>
                </a:srgbClr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apecio"/>
          <p:cNvSpPr/>
          <p:nvPr/>
        </p:nvSpPr>
        <p:spPr>
          <a:xfrm rot="5400000" flipV="1">
            <a:off x="4572008" y="2286008"/>
            <a:ext cx="6858000" cy="2285984"/>
          </a:xfrm>
          <a:prstGeom prst="trapezoid">
            <a:avLst>
              <a:gd name="adj" fmla="val 117247"/>
            </a:avLst>
          </a:prstGeom>
          <a:gradFill flip="none" rotWithShape="1">
            <a:gsLst>
              <a:gs pos="0">
                <a:srgbClr val="FFD937">
                  <a:shade val="30000"/>
                  <a:satMod val="115000"/>
                </a:srgbClr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l-guacamayo-azul-y-amarill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sp>
        <p:nvSpPr>
          <p:cNvPr id="6" name="5 Rombo"/>
          <p:cNvSpPr/>
          <p:nvPr/>
        </p:nvSpPr>
        <p:spPr>
          <a:xfrm>
            <a:off x="0" y="0"/>
            <a:ext cx="2143108" cy="6858000"/>
          </a:xfrm>
          <a:prstGeom prst="diamond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285984" y="0"/>
            <a:ext cx="2143108" cy="6858000"/>
          </a:xfrm>
          <a:prstGeom prst="diamond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4572000" y="0"/>
            <a:ext cx="2214546" cy="6858000"/>
          </a:xfrm>
          <a:prstGeom prst="diamond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6929454" y="0"/>
            <a:ext cx="2214546" cy="6858000"/>
          </a:xfrm>
          <a:prstGeom prst="diamond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1214414" y="0"/>
            <a:ext cx="2000264" cy="3357562"/>
          </a:xfrm>
          <a:prstGeom prst="flowChartMerge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>
            <a:off x="3500430" y="0"/>
            <a:ext cx="2000264" cy="3357562"/>
          </a:xfrm>
          <a:prstGeom prst="flowChartMerge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5857884" y="0"/>
            <a:ext cx="2000264" cy="3357562"/>
          </a:xfrm>
          <a:prstGeom prst="flowChartMerge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xtracto"/>
          <p:cNvSpPr/>
          <p:nvPr/>
        </p:nvSpPr>
        <p:spPr>
          <a:xfrm>
            <a:off x="1357290" y="3429000"/>
            <a:ext cx="1714512" cy="3429000"/>
          </a:xfrm>
          <a:prstGeom prst="flowChartExtract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xtracto"/>
          <p:cNvSpPr/>
          <p:nvPr/>
        </p:nvSpPr>
        <p:spPr>
          <a:xfrm>
            <a:off x="3643306" y="3429000"/>
            <a:ext cx="1714512" cy="3429000"/>
          </a:xfrm>
          <a:prstGeom prst="flowChartExtract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xtracto"/>
          <p:cNvSpPr/>
          <p:nvPr/>
        </p:nvSpPr>
        <p:spPr>
          <a:xfrm>
            <a:off x="6000760" y="3429000"/>
            <a:ext cx="1714512" cy="3429000"/>
          </a:xfrm>
          <a:prstGeom prst="flowChartExtract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0" y="3929066"/>
            <a:ext cx="928662" cy="2928934"/>
          </a:xfrm>
          <a:prstGeom prst="rtTriangle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8143900" y="3857628"/>
            <a:ext cx="1000100" cy="3000372"/>
          </a:xfrm>
          <a:prstGeom prst="rtTriangle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 flipV="1">
            <a:off x="8143900" y="0"/>
            <a:ext cx="1000100" cy="3143248"/>
          </a:xfrm>
          <a:prstGeom prst="rtTriangle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V="1">
            <a:off x="0" y="0"/>
            <a:ext cx="928662" cy="3071810"/>
          </a:xfrm>
          <a:prstGeom prst="rtTriangle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17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nstola.ru-974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  <p:sp>
        <p:nvSpPr>
          <p:cNvPr id="6" name="5 Rombo"/>
          <p:cNvSpPr/>
          <p:nvPr/>
        </p:nvSpPr>
        <p:spPr>
          <a:xfrm>
            <a:off x="0" y="0"/>
            <a:ext cx="4572000" cy="6858000"/>
          </a:xfrm>
          <a:prstGeom prst="diamond">
            <a:avLst/>
          </a:prstGeom>
          <a:gradFill flip="none" rotWithShape="1">
            <a:gsLst>
              <a:gs pos="0">
                <a:srgbClr val="A283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4643438" y="0"/>
            <a:ext cx="4500562" cy="6858000"/>
          </a:xfrm>
          <a:prstGeom prst="diamond">
            <a:avLst/>
          </a:prstGeom>
          <a:gradFill flip="none" rotWithShape="1">
            <a:gsLst>
              <a:gs pos="0">
                <a:srgbClr val="A283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V="1">
            <a:off x="0" y="0"/>
            <a:ext cx="2285984" cy="3429000"/>
          </a:xfrm>
          <a:prstGeom prst="rtTriangle">
            <a:avLst/>
          </a:prstGeom>
          <a:gradFill flip="none" rotWithShape="1">
            <a:gsLst>
              <a:gs pos="18000">
                <a:srgbClr val="D6AD00">
                  <a:shade val="30000"/>
                  <a:satMod val="115000"/>
                </a:srgbClr>
              </a:gs>
              <a:gs pos="50000">
                <a:srgbClr val="D6AD00">
                  <a:shade val="67500"/>
                  <a:satMod val="115000"/>
                </a:srgbClr>
              </a:gs>
              <a:gs pos="100000">
                <a:srgbClr val="D6AD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6858016" y="0"/>
            <a:ext cx="2285984" cy="3429000"/>
          </a:xfrm>
          <a:prstGeom prst="rtTriangle">
            <a:avLst/>
          </a:prstGeom>
          <a:gradFill flip="none" rotWithShape="1">
            <a:gsLst>
              <a:gs pos="18000">
                <a:srgbClr val="D6AD00">
                  <a:shade val="30000"/>
                  <a:satMod val="115000"/>
                </a:srgbClr>
              </a:gs>
              <a:gs pos="50000">
                <a:srgbClr val="D6AD00">
                  <a:shade val="67500"/>
                  <a:satMod val="115000"/>
                </a:srgbClr>
              </a:gs>
              <a:gs pos="100000">
                <a:srgbClr val="D6AD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2214546" y="0"/>
            <a:ext cx="4786346" cy="3429000"/>
          </a:xfrm>
          <a:prstGeom prst="flowChartMerge">
            <a:avLst/>
          </a:prstGeom>
          <a:gradFill flip="none" rotWithShape="1">
            <a:gsLst>
              <a:gs pos="18000">
                <a:srgbClr val="B492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2214546" y="3429000"/>
            <a:ext cx="4786346" cy="3429000"/>
          </a:xfrm>
          <a:prstGeom prst="flowChartExtract">
            <a:avLst/>
          </a:prstGeom>
          <a:gradFill flip="none" rotWithShape="1">
            <a:gsLst>
              <a:gs pos="18000">
                <a:srgbClr val="B47522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0" y="3429000"/>
            <a:ext cx="2285984" cy="3429000"/>
          </a:xfrm>
          <a:prstGeom prst="rtTriangle">
            <a:avLst/>
          </a:prstGeom>
          <a:gradFill flip="none" rotWithShape="1">
            <a:gsLst>
              <a:gs pos="18000">
                <a:srgbClr val="D6AD00">
                  <a:shade val="30000"/>
                  <a:satMod val="115000"/>
                </a:srgbClr>
              </a:gs>
              <a:gs pos="50000">
                <a:srgbClr val="D6AD00">
                  <a:shade val="67500"/>
                  <a:satMod val="115000"/>
                </a:srgbClr>
              </a:gs>
              <a:gs pos="100000">
                <a:srgbClr val="D6AD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6858016" y="3429000"/>
            <a:ext cx="2285984" cy="3429000"/>
          </a:xfrm>
          <a:prstGeom prst="rtTriangle">
            <a:avLst/>
          </a:prstGeom>
          <a:gradFill flip="none" rotWithShape="1">
            <a:gsLst>
              <a:gs pos="18000">
                <a:srgbClr val="D6AD00">
                  <a:shade val="30000"/>
                  <a:satMod val="115000"/>
                </a:srgbClr>
              </a:gs>
              <a:gs pos="50000">
                <a:srgbClr val="D6AD00">
                  <a:shade val="67500"/>
                  <a:satMod val="115000"/>
                </a:srgbClr>
              </a:gs>
              <a:gs pos="100000">
                <a:srgbClr val="D6AD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old_beach_1600x1200_866fc_280950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2786050" cy="2143116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214678" y="0"/>
            <a:ext cx="2786050" cy="2143116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6357950" y="0"/>
            <a:ext cx="2786050" cy="2143116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2285992"/>
            <a:ext cx="2786050" cy="2214578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214678" y="2285992"/>
            <a:ext cx="2786050" cy="2214578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357950" y="2285992"/>
            <a:ext cx="2786050" cy="2214578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4643446"/>
            <a:ext cx="2786050" cy="2214554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214678" y="4643446"/>
            <a:ext cx="2786050" cy="2214554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357950" y="4643446"/>
            <a:ext cx="2786050" cy="2214554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8" presetClass="exit" presetSubtype="3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4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4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5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D937"/>
          </a:solidFill>
          <a:effectLst/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i9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0"/>
            <a:ext cx="7742659" cy="6858000"/>
          </a:xfrm>
          <a:prstGeom prst="rect">
            <a:avLst/>
          </a:prstGeom>
          <a:effectLst/>
        </p:spPr>
      </p:pic>
      <p:sp>
        <p:nvSpPr>
          <p:cNvPr id="16" name="15 Triángulo rectángulo"/>
          <p:cNvSpPr/>
          <p:nvPr/>
        </p:nvSpPr>
        <p:spPr>
          <a:xfrm>
            <a:off x="0" y="0"/>
            <a:ext cx="2500298" cy="2214554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 flipV="1">
            <a:off x="0" y="0"/>
            <a:ext cx="2500298" cy="2214554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>
            <a:off x="0" y="2214554"/>
            <a:ext cx="2500298" cy="2285992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 flipV="1">
            <a:off x="0" y="2214554"/>
            <a:ext cx="2500298" cy="2285992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>
            <a:off x="0" y="4500570"/>
            <a:ext cx="2500298" cy="2357430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H="1" flipV="1">
            <a:off x="0" y="4500570"/>
            <a:ext cx="2500298" cy="2357430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6786578" y="0"/>
            <a:ext cx="2357422" cy="2214554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V="1">
            <a:off x="6786578" y="0"/>
            <a:ext cx="2357422" cy="2214554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6786578" y="2214554"/>
            <a:ext cx="2357422" cy="2285992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flipV="1">
            <a:off x="6786578" y="2214553"/>
            <a:ext cx="2357422" cy="2285992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6786578" y="4500570"/>
            <a:ext cx="2357422" cy="2357430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flipV="1">
            <a:off x="6786578" y="4500570"/>
            <a:ext cx="2357422" cy="2357430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2500298" y="0"/>
            <a:ext cx="2071702" cy="2214554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 flipV="1">
            <a:off x="2500298" y="0"/>
            <a:ext cx="2143140" cy="2214554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flipH="1">
            <a:off x="2500298" y="2214554"/>
            <a:ext cx="2071702" cy="2285992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 flipV="1">
            <a:off x="2500298" y="2214554"/>
            <a:ext cx="2143140" cy="2285992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flipH="1">
            <a:off x="2500298" y="4500570"/>
            <a:ext cx="2071702" cy="2357430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 flipV="1">
            <a:off x="2500298" y="4500570"/>
            <a:ext cx="2143140" cy="2357430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>
            <a:off x="4572000" y="0"/>
            <a:ext cx="2214578" cy="2214554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 flipH="1" flipV="1">
            <a:off x="4572000" y="0"/>
            <a:ext cx="2214578" cy="2214554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>
            <a:off x="4572000" y="2214554"/>
            <a:ext cx="2214578" cy="2285992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rectángulo"/>
          <p:cNvSpPr/>
          <p:nvPr/>
        </p:nvSpPr>
        <p:spPr>
          <a:xfrm flipH="1" flipV="1">
            <a:off x="4572000" y="2214554"/>
            <a:ext cx="2214578" cy="2285992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rectángulo"/>
          <p:cNvSpPr/>
          <p:nvPr/>
        </p:nvSpPr>
        <p:spPr>
          <a:xfrm>
            <a:off x="4572000" y="4500570"/>
            <a:ext cx="2214578" cy="2357430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rectángulo"/>
          <p:cNvSpPr/>
          <p:nvPr/>
        </p:nvSpPr>
        <p:spPr>
          <a:xfrm flipH="1" flipV="1">
            <a:off x="4572000" y="4500570"/>
            <a:ext cx="2214578" cy="2357430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400000">
            <a:off x="-2341286" y="2587921"/>
            <a:ext cx="5357826" cy="132494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-1198293" y="2587906"/>
            <a:ext cx="5357826" cy="1324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17855" y="2518170"/>
            <a:ext cx="5357826" cy="1464447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1230614" y="2659359"/>
            <a:ext cx="5357826" cy="132494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2373607" y="2659344"/>
            <a:ext cx="5357826" cy="1324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3589755" y="2589608"/>
            <a:ext cx="5357826" cy="1464447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4909624" y="2659344"/>
            <a:ext cx="5357826" cy="1324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6125772" y="2589608"/>
            <a:ext cx="5357826" cy="1464447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285720" y="285728"/>
            <a:ext cx="8572560" cy="6286544"/>
          </a:xfrm>
          <a:prstGeom prst="frame">
            <a:avLst>
              <a:gd name="adj1" fmla="val 12117"/>
            </a:avLst>
          </a:prstGeom>
          <a:solidFill>
            <a:srgbClr val="FFCC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071538" y="1071546"/>
            <a:ext cx="6929486" cy="4643470"/>
          </a:xfrm>
          <a:prstGeom prst="frame">
            <a:avLst>
              <a:gd name="adj1" fmla="val 17299"/>
            </a:avLst>
          </a:prstGeom>
          <a:solidFill>
            <a:srgbClr val="FFD937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928794" y="1928802"/>
            <a:ext cx="5214974" cy="2928958"/>
          </a:xfrm>
          <a:prstGeom prst="frame">
            <a:avLst>
              <a:gd name="adj1" fmla="val 23871"/>
            </a:avLst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643174" y="2643182"/>
            <a:ext cx="3714776" cy="1500198"/>
          </a:xfrm>
          <a:prstGeom prst="frame">
            <a:avLst>
              <a:gd name="adj1" fmla="val 44081"/>
            </a:avLst>
          </a:prstGeom>
          <a:solidFill>
            <a:srgbClr val="FFFFB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9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8" presetClass="exit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rg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6" name="5 Franja diagonal"/>
          <p:cNvSpPr/>
          <p:nvPr/>
        </p:nvSpPr>
        <p:spPr>
          <a:xfrm>
            <a:off x="0" y="0"/>
            <a:ext cx="4572000" cy="3643314"/>
          </a:xfrm>
          <a:prstGeom prst="diagStripe">
            <a:avLst>
              <a:gd name="adj" fmla="val 5591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H="1">
            <a:off x="4643438" y="0"/>
            <a:ext cx="4500562" cy="3643314"/>
          </a:xfrm>
          <a:prstGeom prst="diagStrip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rot="10800000">
            <a:off x="4643438" y="2786058"/>
            <a:ext cx="4500562" cy="4071942"/>
          </a:xfrm>
          <a:prstGeom prst="diagStripe">
            <a:avLst>
              <a:gd name="adj" fmla="val 54137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rot="16200000">
            <a:off x="250029" y="2536029"/>
            <a:ext cx="4071942" cy="4572000"/>
          </a:xfrm>
          <a:prstGeom prst="diagStripe">
            <a:avLst>
              <a:gd name="adj" fmla="val 57699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ombo"/>
          <p:cNvSpPr/>
          <p:nvPr/>
        </p:nvSpPr>
        <p:spPr>
          <a:xfrm>
            <a:off x="428596" y="357166"/>
            <a:ext cx="8286808" cy="5786478"/>
          </a:xfrm>
          <a:prstGeom prst="diamond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3" presetClass="exit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0" grpId="2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rt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266"/>
            <a:ext cx="9144000" cy="6833467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1928794" y="0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928794" y="642918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928794" y="1357298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928794" y="2143116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000232" y="2857496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000232" y="3643314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000232" y="4357694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000232" y="5286388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3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7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7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7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8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8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8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t7y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6" name="5 Trapecio"/>
          <p:cNvSpPr/>
          <p:nvPr/>
        </p:nvSpPr>
        <p:spPr>
          <a:xfrm>
            <a:off x="0" y="4214818"/>
            <a:ext cx="9144000" cy="2643182"/>
          </a:xfrm>
          <a:prstGeom prst="trapezoid">
            <a:avLst>
              <a:gd name="adj" fmla="val 86773"/>
            </a:avLst>
          </a:prstGeom>
          <a:gradFill flip="none" rotWithShape="1">
            <a:gsLst>
              <a:gs pos="0">
                <a:srgbClr val="FFD937">
                  <a:shade val="30000"/>
                  <a:satMod val="115000"/>
                </a:srgbClr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flipV="1">
            <a:off x="0" y="0"/>
            <a:ext cx="9144000" cy="2714620"/>
          </a:xfrm>
          <a:prstGeom prst="trapezoid">
            <a:avLst>
              <a:gd name="adj" fmla="val 86185"/>
            </a:avLst>
          </a:prstGeom>
          <a:gradFill flip="none" rotWithShape="1">
            <a:gsLst>
              <a:gs pos="0">
                <a:srgbClr val="FFD937">
                  <a:shade val="30000"/>
                  <a:satMod val="115000"/>
                </a:srgbClr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 rot="5400000">
            <a:off x="-2286008" y="2286008"/>
            <a:ext cx="6858000" cy="2285984"/>
          </a:xfrm>
          <a:prstGeom prst="trapezoid">
            <a:avLst>
              <a:gd name="adj" fmla="val 118128"/>
            </a:avLst>
          </a:prstGeom>
          <a:gradFill flip="none" rotWithShape="1">
            <a:gsLst>
              <a:gs pos="0">
                <a:srgbClr val="FFD937">
                  <a:shade val="30000"/>
                  <a:satMod val="115000"/>
                </a:srgbClr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 rot="5400000" flipV="1">
            <a:off x="4572008" y="2286008"/>
            <a:ext cx="6858000" cy="2285984"/>
          </a:xfrm>
          <a:prstGeom prst="trapezoid">
            <a:avLst>
              <a:gd name="adj" fmla="val 117247"/>
            </a:avLst>
          </a:prstGeom>
          <a:gradFill flip="none" rotWithShape="1">
            <a:gsLst>
              <a:gs pos="0">
                <a:srgbClr val="FFD937">
                  <a:shade val="30000"/>
                  <a:satMod val="115000"/>
                </a:srgbClr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4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u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29" y="0"/>
            <a:ext cx="9126141" cy="6858000"/>
          </a:xfrm>
          <a:prstGeom prst="rect">
            <a:avLst/>
          </a:prstGeom>
        </p:spPr>
      </p:pic>
      <p:sp>
        <p:nvSpPr>
          <p:cNvPr id="6" name="5 Rombo"/>
          <p:cNvSpPr/>
          <p:nvPr/>
        </p:nvSpPr>
        <p:spPr>
          <a:xfrm>
            <a:off x="0" y="0"/>
            <a:ext cx="2143108" cy="6858000"/>
          </a:xfrm>
          <a:prstGeom prst="diamond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285984" y="0"/>
            <a:ext cx="2143108" cy="6858000"/>
          </a:xfrm>
          <a:prstGeom prst="diamond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4572000" y="0"/>
            <a:ext cx="2214546" cy="6858000"/>
          </a:xfrm>
          <a:prstGeom prst="diamond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6929454" y="0"/>
            <a:ext cx="2214546" cy="6858000"/>
          </a:xfrm>
          <a:prstGeom prst="diamond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1214414" y="0"/>
            <a:ext cx="2000264" cy="3357562"/>
          </a:xfrm>
          <a:prstGeom prst="flowChartMerge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>
            <a:off x="3500430" y="0"/>
            <a:ext cx="2000264" cy="3357562"/>
          </a:xfrm>
          <a:prstGeom prst="flowChartMerge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5857884" y="0"/>
            <a:ext cx="2000264" cy="3357562"/>
          </a:xfrm>
          <a:prstGeom prst="flowChartMerge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xtracto"/>
          <p:cNvSpPr/>
          <p:nvPr/>
        </p:nvSpPr>
        <p:spPr>
          <a:xfrm>
            <a:off x="1357290" y="3429000"/>
            <a:ext cx="1714512" cy="3429000"/>
          </a:xfrm>
          <a:prstGeom prst="flowChartExtract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xtracto"/>
          <p:cNvSpPr/>
          <p:nvPr/>
        </p:nvSpPr>
        <p:spPr>
          <a:xfrm>
            <a:off x="3643306" y="3429000"/>
            <a:ext cx="1714512" cy="3429000"/>
          </a:xfrm>
          <a:prstGeom prst="flowChartExtract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xtracto"/>
          <p:cNvSpPr/>
          <p:nvPr/>
        </p:nvSpPr>
        <p:spPr>
          <a:xfrm>
            <a:off x="6000760" y="3429000"/>
            <a:ext cx="1714512" cy="3429000"/>
          </a:xfrm>
          <a:prstGeom prst="flowChartExtract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0" y="3929066"/>
            <a:ext cx="928662" cy="2928934"/>
          </a:xfrm>
          <a:prstGeom prst="rtTriangle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8143900" y="3857628"/>
            <a:ext cx="1000100" cy="3000372"/>
          </a:xfrm>
          <a:prstGeom prst="rtTriangle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 flipV="1">
            <a:off x="8143900" y="0"/>
            <a:ext cx="1000100" cy="3143248"/>
          </a:xfrm>
          <a:prstGeom prst="rtTriangle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V="1">
            <a:off x="0" y="0"/>
            <a:ext cx="928662" cy="3071810"/>
          </a:xfrm>
          <a:prstGeom prst="rtTriangle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17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u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895"/>
            <a:ext cx="9144000" cy="6840210"/>
          </a:xfrm>
          <a:prstGeom prst="rect">
            <a:avLst/>
          </a:prstGeom>
        </p:spPr>
      </p:pic>
      <p:sp>
        <p:nvSpPr>
          <p:cNvPr id="6" name="5 Rombo"/>
          <p:cNvSpPr/>
          <p:nvPr/>
        </p:nvSpPr>
        <p:spPr>
          <a:xfrm>
            <a:off x="0" y="0"/>
            <a:ext cx="4572000" cy="6858000"/>
          </a:xfrm>
          <a:prstGeom prst="diamond">
            <a:avLst/>
          </a:prstGeom>
          <a:gradFill flip="none" rotWithShape="1">
            <a:gsLst>
              <a:gs pos="0">
                <a:srgbClr val="A283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4643438" y="0"/>
            <a:ext cx="4500562" cy="6858000"/>
          </a:xfrm>
          <a:prstGeom prst="diamond">
            <a:avLst/>
          </a:prstGeom>
          <a:gradFill flip="none" rotWithShape="1">
            <a:gsLst>
              <a:gs pos="0">
                <a:srgbClr val="A283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D9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V="1">
            <a:off x="0" y="0"/>
            <a:ext cx="2285984" cy="3429000"/>
          </a:xfrm>
          <a:prstGeom prst="rtTriangle">
            <a:avLst/>
          </a:prstGeom>
          <a:gradFill flip="none" rotWithShape="1">
            <a:gsLst>
              <a:gs pos="18000">
                <a:srgbClr val="D6AD00">
                  <a:shade val="30000"/>
                  <a:satMod val="115000"/>
                </a:srgbClr>
              </a:gs>
              <a:gs pos="50000">
                <a:srgbClr val="D6AD00">
                  <a:shade val="67500"/>
                  <a:satMod val="115000"/>
                </a:srgbClr>
              </a:gs>
              <a:gs pos="100000">
                <a:srgbClr val="D6AD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6858016" y="0"/>
            <a:ext cx="2285984" cy="3429000"/>
          </a:xfrm>
          <a:prstGeom prst="rtTriangle">
            <a:avLst/>
          </a:prstGeom>
          <a:gradFill flip="none" rotWithShape="1">
            <a:gsLst>
              <a:gs pos="18000">
                <a:srgbClr val="D6AD00">
                  <a:shade val="30000"/>
                  <a:satMod val="115000"/>
                </a:srgbClr>
              </a:gs>
              <a:gs pos="50000">
                <a:srgbClr val="D6AD00">
                  <a:shade val="67500"/>
                  <a:satMod val="115000"/>
                </a:srgbClr>
              </a:gs>
              <a:gs pos="100000">
                <a:srgbClr val="D6AD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2214546" y="0"/>
            <a:ext cx="4786346" cy="3429000"/>
          </a:xfrm>
          <a:prstGeom prst="flowChartMerge">
            <a:avLst/>
          </a:prstGeom>
          <a:gradFill flip="none" rotWithShape="1">
            <a:gsLst>
              <a:gs pos="18000">
                <a:srgbClr val="B492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2214546" y="3429000"/>
            <a:ext cx="4786346" cy="3429000"/>
          </a:xfrm>
          <a:prstGeom prst="flowChartExtract">
            <a:avLst/>
          </a:prstGeom>
          <a:gradFill flip="none" rotWithShape="1">
            <a:gsLst>
              <a:gs pos="18000">
                <a:srgbClr val="B47522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0" y="3429000"/>
            <a:ext cx="2285984" cy="3429000"/>
          </a:xfrm>
          <a:prstGeom prst="rtTriangle">
            <a:avLst/>
          </a:prstGeom>
          <a:gradFill flip="none" rotWithShape="1">
            <a:gsLst>
              <a:gs pos="18000">
                <a:srgbClr val="D6AD00">
                  <a:shade val="30000"/>
                  <a:satMod val="115000"/>
                </a:srgbClr>
              </a:gs>
              <a:gs pos="50000">
                <a:srgbClr val="D6AD00">
                  <a:shade val="67500"/>
                  <a:satMod val="115000"/>
                </a:srgbClr>
              </a:gs>
              <a:gs pos="100000">
                <a:srgbClr val="D6AD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6858016" y="3429000"/>
            <a:ext cx="2285984" cy="3429000"/>
          </a:xfrm>
          <a:prstGeom prst="rtTriangle">
            <a:avLst/>
          </a:prstGeom>
          <a:gradFill flip="none" rotWithShape="1">
            <a:gsLst>
              <a:gs pos="18000">
                <a:srgbClr val="D6AD00">
                  <a:shade val="30000"/>
                  <a:satMod val="115000"/>
                </a:srgbClr>
              </a:gs>
              <a:gs pos="50000">
                <a:srgbClr val="D6AD00">
                  <a:shade val="67500"/>
                  <a:satMod val="115000"/>
                </a:srgbClr>
              </a:gs>
              <a:gs pos="100000">
                <a:srgbClr val="D6AD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uio9ptu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2786050" cy="2143116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214678" y="0"/>
            <a:ext cx="2786050" cy="2143116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6357950" y="0"/>
            <a:ext cx="2786050" cy="2143116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2285992"/>
            <a:ext cx="2786050" cy="2214578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214678" y="2285992"/>
            <a:ext cx="2786050" cy="2214578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357950" y="2285992"/>
            <a:ext cx="2786050" cy="2214578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4643446"/>
            <a:ext cx="2786050" cy="2214554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214678" y="4643446"/>
            <a:ext cx="2786050" cy="2214554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357950" y="4643446"/>
            <a:ext cx="2786050" cy="2214554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8" presetClass="exit" presetSubtype="3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4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4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5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u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2500298" cy="2214554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2500298" cy="2214554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2214554"/>
            <a:ext cx="2500298" cy="2285992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0" y="2214554"/>
            <a:ext cx="2500298" cy="2285992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4500570"/>
            <a:ext cx="2500298" cy="2357430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 flipV="1">
            <a:off x="0" y="4500570"/>
            <a:ext cx="2500298" cy="2357430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6786578" y="0"/>
            <a:ext cx="2357422" cy="2214554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V="1">
            <a:off x="6786578" y="0"/>
            <a:ext cx="2357422" cy="2214554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6786578" y="2214554"/>
            <a:ext cx="2357422" cy="2285992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V="1">
            <a:off x="6786578" y="2214553"/>
            <a:ext cx="2357422" cy="2285992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6786578" y="4500570"/>
            <a:ext cx="2357422" cy="2357430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V="1">
            <a:off x="6786578" y="4500570"/>
            <a:ext cx="2357422" cy="2357430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2500298" y="0"/>
            <a:ext cx="2071702" cy="2214554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V="1">
            <a:off x="2500298" y="0"/>
            <a:ext cx="2143140" cy="2214554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2500298" y="2214554"/>
            <a:ext cx="2071702" cy="2285992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V="1">
            <a:off x="2500298" y="2214554"/>
            <a:ext cx="2143140" cy="2285992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2500298" y="4500570"/>
            <a:ext cx="2071702" cy="2357430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V="1">
            <a:off x="2500298" y="4500570"/>
            <a:ext cx="2143140" cy="2357430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4572000" y="0"/>
            <a:ext cx="2214578" cy="2214554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flipH="1" flipV="1">
            <a:off x="4572000" y="0"/>
            <a:ext cx="2214578" cy="2214554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4572000" y="2214554"/>
            <a:ext cx="2214578" cy="2285992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flipH="1" flipV="1">
            <a:off x="4572000" y="2214554"/>
            <a:ext cx="2214578" cy="2285992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>
            <a:off x="4572000" y="4500570"/>
            <a:ext cx="2214578" cy="2357430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 flipH="1" flipV="1">
            <a:off x="4572000" y="4500570"/>
            <a:ext cx="2214578" cy="2357430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yduy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400000">
            <a:off x="-2341286" y="2587921"/>
            <a:ext cx="5357826" cy="132494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-1198293" y="2587906"/>
            <a:ext cx="5357826" cy="1324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17855" y="2518170"/>
            <a:ext cx="5357826" cy="1464447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1230614" y="2659359"/>
            <a:ext cx="5357826" cy="132494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2373607" y="2659344"/>
            <a:ext cx="5357826" cy="1324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3589755" y="2589608"/>
            <a:ext cx="5357826" cy="1464447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4909624" y="2659344"/>
            <a:ext cx="5357826" cy="1324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6125772" y="2589608"/>
            <a:ext cx="5357826" cy="1464447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yr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285720" y="285728"/>
            <a:ext cx="8572560" cy="6286544"/>
          </a:xfrm>
          <a:prstGeom prst="frame">
            <a:avLst>
              <a:gd name="adj1" fmla="val 12117"/>
            </a:avLst>
          </a:prstGeom>
          <a:solidFill>
            <a:srgbClr val="FFCC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071538" y="1071546"/>
            <a:ext cx="6929486" cy="4643470"/>
          </a:xfrm>
          <a:prstGeom prst="frame">
            <a:avLst>
              <a:gd name="adj1" fmla="val 17299"/>
            </a:avLst>
          </a:prstGeom>
          <a:solidFill>
            <a:srgbClr val="FFD937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928794" y="1928802"/>
            <a:ext cx="5214974" cy="2928958"/>
          </a:xfrm>
          <a:prstGeom prst="frame">
            <a:avLst>
              <a:gd name="adj1" fmla="val 23871"/>
            </a:avLst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643174" y="2643182"/>
            <a:ext cx="3714776" cy="1500198"/>
          </a:xfrm>
          <a:prstGeom prst="frame">
            <a:avLst>
              <a:gd name="adj1" fmla="val 44081"/>
            </a:avLst>
          </a:prstGeom>
          <a:solidFill>
            <a:srgbClr val="FFFFB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9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8" presetClass="exit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Franja diagonal"/>
          <p:cNvSpPr/>
          <p:nvPr/>
        </p:nvSpPr>
        <p:spPr>
          <a:xfrm>
            <a:off x="0" y="0"/>
            <a:ext cx="4572000" cy="3643314"/>
          </a:xfrm>
          <a:prstGeom prst="diagStripe">
            <a:avLst>
              <a:gd name="adj" fmla="val 5591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H="1">
            <a:off x="4643438" y="0"/>
            <a:ext cx="4500562" cy="3643314"/>
          </a:xfrm>
          <a:prstGeom prst="diagStrip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rot="10800000">
            <a:off x="4643438" y="2786058"/>
            <a:ext cx="4500562" cy="4071942"/>
          </a:xfrm>
          <a:prstGeom prst="diagStripe">
            <a:avLst>
              <a:gd name="adj" fmla="val 54137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rot="16200000">
            <a:off x="250029" y="2536029"/>
            <a:ext cx="4071942" cy="4572000"/>
          </a:xfrm>
          <a:prstGeom prst="diagStripe">
            <a:avLst>
              <a:gd name="adj" fmla="val 57699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ombo"/>
          <p:cNvSpPr/>
          <p:nvPr/>
        </p:nvSpPr>
        <p:spPr>
          <a:xfrm>
            <a:off x="428596" y="357166"/>
            <a:ext cx="8286808" cy="5786478"/>
          </a:xfrm>
          <a:prstGeom prst="diamond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3" presetClass="exit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0" grpId="2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1928794" y="0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928794" y="642918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928794" y="1357298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928794" y="2143116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000232" y="2857496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000232" y="3643314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000232" y="4357694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000232" y="5286388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3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7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7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7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8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8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8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apecio"/>
          <p:cNvSpPr/>
          <p:nvPr/>
        </p:nvSpPr>
        <p:spPr>
          <a:xfrm>
            <a:off x="0" y="4214818"/>
            <a:ext cx="9144000" cy="2643182"/>
          </a:xfrm>
          <a:prstGeom prst="trapezoid">
            <a:avLst>
              <a:gd name="adj" fmla="val 86773"/>
            </a:avLst>
          </a:prstGeom>
          <a:gradFill flip="none" rotWithShape="1">
            <a:gsLst>
              <a:gs pos="0">
                <a:srgbClr val="FFD937">
                  <a:shade val="30000"/>
                  <a:satMod val="115000"/>
                </a:srgbClr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flipV="1">
            <a:off x="0" y="0"/>
            <a:ext cx="9144000" cy="2714620"/>
          </a:xfrm>
          <a:prstGeom prst="trapezoid">
            <a:avLst>
              <a:gd name="adj" fmla="val 86185"/>
            </a:avLst>
          </a:prstGeom>
          <a:gradFill flip="none" rotWithShape="1">
            <a:gsLst>
              <a:gs pos="0">
                <a:srgbClr val="FFD937">
                  <a:shade val="30000"/>
                  <a:satMod val="115000"/>
                </a:srgbClr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 rot="5400000">
            <a:off x="-2286008" y="2286008"/>
            <a:ext cx="6858000" cy="2285984"/>
          </a:xfrm>
          <a:prstGeom prst="trapezoid">
            <a:avLst>
              <a:gd name="adj" fmla="val 118128"/>
            </a:avLst>
          </a:prstGeom>
          <a:gradFill flip="none" rotWithShape="1">
            <a:gsLst>
              <a:gs pos="0">
                <a:srgbClr val="FFD937">
                  <a:shade val="30000"/>
                  <a:satMod val="115000"/>
                </a:srgbClr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 rot="5400000" flipV="1">
            <a:off x="4572008" y="2286008"/>
            <a:ext cx="6858000" cy="2285984"/>
          </a:xfrm>
          <a:prstGeom prst="trapezoid">
            <a:avLst>
              <a:gd name="adj" fmla="val 117247"/>
            </a:avLst>
          </a:prstGeom>
          <a:gradFill flip="none" rotWithShape="1">
            <a:gsLst>
              <a:gs pos="0">
                <a:srgbClr val="FFD937">
                  <a:shade val="30000"/>
                  <a:satMod val="115000"/>
                </a:srgbClr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6" name="5 Rombo"/>
          <p:cNvSpPr/>
          <p:nvPr/>
        </p:nvSpPr>
        <p:spPr>
          <a:xfrm>
            <a:off x="0" y="0"/>
            <a:ext cx="2143108" cy="6858000"/>
          </a:xfrm>
          <a:prstGeom prst="diamond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285984" y="0"/>
            <a:ext cx="2143108" cy="6858000"/>
          </a:xfrm>
          <a:prstGeom prst="diamond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4572000" y="0"/>
            <a:ext cx="2214546" cy="6858000"/>
          </a:xfrm>
          <a:prstGeom prst="diamond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6929454" y="0"/>
            <a:ext cx="2214546" cy="6858000"/>
          </a:xfrm>
          <a:prstGeom prst="diamond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1214414" y="0"/>
            <a:ext cx="2000264" cy="3357562"/>
          </a:xfrm>
          <a:prstGeom prst="flowChartMerge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>
            <a:off x="3500430" y="0"/>
            <a:ext cx="2000264" cy="3357562"/>
          </a:xfrm>
          <a:prstGeom prst="flowChartMerge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5857884" y="0"/>
            <a:ext cx="2000264" cy="3357562"/>
          </a:xfrm>
          <a:prstGeom prst="flowChartMerge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xtracto"/>
          <p:cNvSpPr/>
          <p:nvPr/>
        </p:nvSpPr>
        <p:spPr>
          <a:xfrm>
            <a:off x="1357290" y="3429000"/>
            <a:ext cx="1714512" cy="3429000"/>
          </a:xfrm>
          <a:prstGeom prst="flowChartExtract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xtracto"/>
          <p:cNvSpPr/>
          <p:nvPr/>
        </p:nvSpPr>
        <p:spPr>
          <a:xfrm>
            <a:off x="3643306" y="3429000"/>
            <a:ext cx="1714512" cy="3429000"/>
          </a:xfrm>
          <a:prstGeom prst="flowChartExtract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xtracto"/>
          <p:cNvSpPr/>
          <p:nvPr/>
        </p:nvSpPr>
        <p:spPr>
          <a:xfrm>
            <a:off x="6000760" y="3429000"/>
            <a:ext cx="1714512" cy="3429000"/>
          </a:xfrm>
          <a:prstGeom prst="flowChartExtract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0" y="3929066"/>
            <a:ext cx="928662" cy="2928934"/>
          </a:xfrm>
          <a:prstGeom prst="rtTriangle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8143900" y="3857628"/>
            <a:ext cx="1000100" cy="3000372"/>
          </a:xfrm>
          <a:prstGeom prst="rtTriangle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 flipV="1">
            <a:off x="8143900" y="0"/>
            <a:ext cx="1000100" cy="3143248"/>
          </a:xfrm>
          <a:prstGeom prst="rtTriangle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V="1">
            <a:off x="0" y="0"/>
            <a:ext cx="928662" cy="3071810"/>
          </a:xfrm>
          <a:prstGeom prst="rtTriangle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17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6" name="5 Rombo"/>
          <p:cNvSpPr/>
          <p:nvPr/>
        </p:nvSpPr>
        <p:spPr>
          <a:xfrm>
            <a:off x="0" y="0"/>
            <a:ext cx="4572000" cy="6858000"/>
          </a:xfrm>
          <a:prstGeom prst="diamond">
            <a:avLst/>
          </a:prstGeom>
          <a:gradFill flip="none" rotWithShape="1">
            <a:gsLst>
              <a:gs pos="0">
                <a:srgbClr val="A283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4643438" y="0"/>
            <a:ext cx="4500562" cy="6858000"/>
          </a:xfrm>
          <a:prstGeom prst="diamond">
            <a:avLst/>
          </a:prstGeom>
          <a:gradFill flip="none" rotWithShape="1">
            <a:gsLst>
              <a:gs pos="0">
                <a:srgbClr val="A283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D9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V="1">
            <a:off x="0" y="0"/>
            <a:ext cx="2285984" cy="3429000"/>
          </a:xfrm>
          <a:prstGeom prst="rtTriangle">
            <a:avLst/>
          </a:prstGeom>
          <a:gradFill flip="none" rotWithShape="1">
            <a:gsLst>
              <a:gs pos="18000">
                <a:srgbClr val="D6AD00">
                  <a:shade val="30000"/>
                  <a:satMod val="115000"/>
                </a:srgbClr>
              </a:gs>
              <a:gs pos="50000">
                <a:srgbClr val="D6AD00">
                  <a:shade val="67500"/>
                  <a:satMod val="115000"/>
                </a:srgbClr>
              </a:gs>
              <a:gs pos="100000">
                <a:srgbClr val="D6AD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6858016" y="0"/>
            <a:ext cx="2285984" cy="3429000"/>
          </a:xfrm>
          <a:prstGeom prst="rtTriangle">
            <a:avLst/>
          </a:prstGeom>
          <a:gradFill flip="none" rotWithShape="1">
            <a:gsLst>
              <a:gs pos="18000">
                <a:srgbClr val="D6AD00">
                  <a:shade val="30000"/>
                  <a:satMod val="115000"/>
                </a:srgbClr>
              </a:gs>
              <a:gs pos="50000">
                <a:srgbClr val="D6AD00">
                  <a:shade val="67500"/>
                  <a:satMod val="115000"/>
                </a:srgbClr>
              </a:gs>
              <a:gs pos="100000">
                <a:srgbClr val="D6AD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2214546" y="0"/>
            <a:ext cx="4786346" cy="3429000"/>
          </a:xfrm>
          <a:prstGeom prst="flowChartMerge">
            <a:avLst/>
          </a:prstGeom>
          <a:gradFill flip="none" rotWithShape="1">
            <a:gsLst>
              <a:gs pos="18000">
                <a:srgbClr val="B492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2214546" y="3429000"/>
            <a:ext cx="4786346" cy="3429000"/>
          </a:xfrm>
          <a:prstGeom prst="flowChartExtract">
            <a:avLst/>
          </a:prstGeom>
          <a:gradFill flip="none" rotWithShape="1">
            <a:gsLst>
              <a:gs pos="18000">
                <a:srgbClr val="B47522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0" y="3429000"/>
            <a:ext cx="2285984" cy="3429000"/>
          </a:xfrm>
          <a:prstGeom prst="rtTriangle">
            <a:avLst/>
          </a:prstGeom>
          <a:gradFill flip="none" rotWithShape="1">
            <a:gsLst>
              <a:gs pos="18000">
                <a:srgbClr val="D6AD00">
                  <a:shade val="30000"/>
                  <a:satMod val="115000"/>
                </a:srgbClr>
              </a:gs>
              <a:gs pos="50000">
                <a:srgbClr val="D6AD00">
                  <a:shade val="67500"/>
                  <a:satMod val="115000"/>
                </a:srgbClr>
              </a:gs>
              <a:gs pos="100000">
                <a:srgbClr val="D6AD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6858016" y="3429000"/>
            <a:ext cx="2285984" cy="3429000"/>
          </a:xfrm>
          <a:prstGeom prst="rtTriangle">
            <a:avLst/>
          </a:prstGeom>
          <a:gradFill flip="none" rotWithShape="1">
            <a:gsLst>
              <a:gs pos="18000">
                <a:srgbClr val="D6AD00">
                  <a:shade val="30000"/>
                  <a:satMod val="115000"/>
                </a:srgbClr>
              </a:gs>
              <a:gs pos="50000">
                <a:srgbClr val="D6AD00">
                  <a:shade val="67500"/>
                  <a:satMod val="115000"/>
                </a:srgbClr>
              </a:gs>
              <a:gs pos="100000">
                <a:srgbClr val="D6AD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2786050" cy="2143116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214678" y="0"/>
            <a:ext cx="2786050" cy="2143116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6357950" y="0"/>
            <a:ext cx="2786050" cy="2143116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2285992"/>
            <a:ext cx="2786050" cy="2214578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214678" y="2285992"/>
            <a:ext cx="2786050" cy="2214578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357950" y="2285992"/>
            <a:ext cx="2786050" cy="2214578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4643446"/>
            <a:ext cx="2786050" cy="2214554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214678" y="4643446"/>
            <a:ext cx="2786050" cy="2214554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357950" y="4643446"/>
            <a:ext cx="2786050" cy="2214554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8" presetClass="exit" presetSubtype="3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4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4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5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2500298" cy="2214554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2500298" cy="2214554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2214554"/>
            <a:ext cx="2500298" cy="2285992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0" y="2214554"/>
            <a:ext cx="2500298" cy="2285992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4500570"/>
            <a:ext cx="2500298" cy="2357430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 flipV="1">
            <a:off x="0" y="4500570"/>
            <a:ext cx="2500298" cy="2357430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6786578" y="0"/>
            <a:ext cx="2357422" cy="2214554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V="1">
            <a:off x="6786578" y="0"/>
            <a:ext cx="2357422" cy="2214554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6786578" y="2214554"/>
            <a:ext cx="2357422" cy="2285992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V="1">
            <a:off x="6786578" y="2214553"/>
            <a:ext cx="2357422" cy="2285992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6786578" y="4500570"/>
            <a:ext cx="2357422" cy="2357430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V="1">
            <a:off x="6786578" y="4500570"/>
            <a:ext cx="2357422" cy="2357430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2500298" y="0"/>
            <a:ext cx="2071702" cy="2214554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V="1">
            <a:off x="2500298" y="0"/>
            <a:ext cx="2143140" cy="2214554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2500298" y="2214554"/>
            <a:ext cx="2071702" cy="2285992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V="1">
            <a:off x="2500298" y="2214554"/>
            <a:ext cx="2143140" cy="2285992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2500298" y="4500570"/>
            <a:ext cx="2071702" cy="2357430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V="1">
            <a:off x="2500298" y="4500570"/>
            <a:ext cx="2143140" cy="2357430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4572000" y="0"/>
            <a:ext cx="2214578" cy="2214554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flipH="1" flipV="1">
            <a:off x="4572000" y="0"/>
            <a:ext cx="2214578" cy="2214554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4572000" y="2214554"/>
            <a:ext cx="2214578" cy="2285992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flipH="1" flipV="1">
            <a:off x="4572000" y="2214554"/>
            <a:ext cx="2214578" cy="2285992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>
            <a:off x="4572000" y="4500570"/>
            <a:ext cx="2214578" cy="2357430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 flipH="1" flipV="1">
            <a:off x="4572000" y="4500570"/>
            <a:ext cx="2214578" cy="2357430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400000">
            <a:off x="-2341286" y="2587921"/>
            <a:ext cx="5357826" cy="132494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-1198293" y="2587906"/>
            <a:ext cx="5357826" cy="1324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17855" y="2518170"/>
            <a:ext cx="5357826" cy="1464447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1230614" y="2659359"/>
            <a:ext cx="5357826" cy="132494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2373607" y="2659344"/>
            <a:ext cx="5357826" cy="1324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3589755" y="2589608"/>
            <a:ext cx="5357826" cy="1464447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4909624" y="2659344"/>
            <a:ext cx="5357826" cy="1324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6125772" y="2589608"/>
            <a:ext cx="5357826" cy="1464447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285720" y="285728"/>
            <a:ext cx="8572560" cy="6286544"/>
          </a:xfrm>
          <a:prstGeom prst="frame">
            <a:avLst>
              <a:gd name="adj1" fmla="val 12117"/>
            </a:avLst>
          </a:prstGeom>
          <a:solidFill>
            <a:srgbClr val="FFCC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071538" y="1071546"/>
            <a:ext cx="6929486" cy="4643470"/>
          </a:xfrm>
          <a:prstGeom prst="frame">
            <a:avLst>
              <a:gd name="adj1" fmla="val 17299"/>
            </a:avLst>
          </a:prstGeom>
          <a:solidFill>
            <a:srgbClr val="FFD937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928794" y="1928802"/>
            <a:ext cx="5214974" cy="2928958"/>
          </a:xfrm>
          <a:prstGeom prst="frame">
            <a:avLst>
              <a:gd name="adj1" fmla="val 23871"/>
            </a:avLst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643174" y="2643182"/>
            <a:ext cx="3714776" cy="1500198"/>
          </a:xfrm>
          <a:prstGeom prst="frame">
            <a:avLst>
              <a:gd name="adj1" fmla="val 44081"/>
            </a:avLst>
          </a:prstGeom>
          <a:solidFill>
            <a:srgbClr val="FFFFB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9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8" presetClass="exit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6" name="5 Franja diagonal"/>
          <p:cNvSpPr/>
          <p:nvPr/>
        </p:nvSpPr>
        <p:spPr>
          <a:xfrm>
            <a:off x="0" y="0"/>
            <a:ext cx="4572000" cy="3643314"/>
          </a:xfrm>
          <a:prstGeom prst="diagStripe">
            <a:avLst>
              <a:gd name="adj" fmla="val 5591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H="1">
            <a:off x="4643438" y="0"/>
            <a:ext cx="4500562" cy="3643314"/>
          </a:xfrm>
          <a:prstGeom prst="diagStrip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rot="10800000">
            <a:off x="4643438" y="2786058"/>
            <a:ext cx="4500562" cy="4071942"/>
          </a:xfrm>
          <a:prstGeom prst="diagStripe">
            <a:avLst>
              <a:gd name="adj" fmla="val 54137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rot="16200000">
            <a:off x="250029" y="2536029"/>
            <a:ext cx="4071942" cy="4572000"/>
          </a:xfrm>
          <a:prstGeom prst="diagStripe">
            <a:avLst>
              <a:gd name="adj" fmla="val 57699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ombo"/>
          <p:cNvSpPr/>
          <p:nvPr/>
        </p:nvSpPr>
        <p:spPr>
          <a:xfrm>
            <a:off x="428596" y="357166"/>
            <a:ext cx="8286808" cy="5786478"/>
          </a:xfrm>
          <a:prstGeom prst="diamond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3" presetClass="exit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0" grpId="2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1928794" y="0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928794" y="642918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928794" y="1357298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928794" y="2143116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000232" y="2857496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000232" y="3643314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000232" y="4357694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000232" y="5286388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3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7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7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7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8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8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8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sp>
        <p:nvSpPr>
          <p:cNvPr id="6" name="5 Trapecio"/>
          <p:cNvSpPr/>
          <p:nvPr/>
        </p:nvSpPr>
        <p:spPr>
          <a:xfrm>
            <a:off x="0" y="4214818"/>
            <a:ext cx="9144000" cy="2643182"/>
          </a:xfrm>
          <a:prstGeom prst="trapezoid">
            <a:avLst>
              <a:gd name="adj" fmla="val 86773"/>
            </a:avLst>
          </a:prstGeom>
          <a:gradFill flip="none" rotWithShape="1">
            <a:gsLst>
              <a:gs pos="0">
                <a:srgbClr val="FFD937">
                  <a:shade val="30000"/>
                  <a:satMod val="115000"/>
                </a:srgbClr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flipV="1">
            <a:off x="0" y="0"/>
            <a:ext cx="9144000" cy="2714620"/>
          </a:xfrm>
          <a:prstGeom prst="trapezoid">
            <a:avLst>
              <a:gd name="adj" fmla="val 86185"/>
            </a:avLst>
          </a:prstGeom>
          <a:gradFill flip="none" rotWithShape="1">
            <a:gsLst>
              <a:gs pos="0">
                <a:srgbClr val="FFD937">
                  <a:shade val="30000"/>
                  <a:satMod val="115000"/>
                </a:srgbClr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 rot="5400000">
            <a:off x="-2286008" y="2286008"/>
            <a:ext cx="6858000" cy="2285984"/>
          </a:xfrm>
          <a:prstGeom prst="trapezoid">
            <a:avLst>
              <a:gd name="adj" fmla="val 118128"/>
            </a:avLst>
          </a:prstGeom>
          <a:gradFill flip="none" rotWithShape="1">
            <a:gsLst>
              <a:gs pos="0">
                <a:srgbClr val="FFD937">
                  <a:shade val="30000"/>
                  <a:satMod val="115000"/>
                </a:srgbClr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 rot="5400000" flipV="1">
            <a:off x="4572008" y="2286008"/>
            <a:ext cx="6858000" cy="2285984"/>
          </a:xfrm>
          <a:prstGeom prst="trapezoid">
            <a:avLst>
              <a:gd name="adj" fmla="val 117247"/>
            </a:avLst>
          </a:prstGeom>
          <a:gradFill flip="none" rotWithShape="1">
            <a:gsLst>
              <a:gs pos="0">
                <a:srgbClr val="FFD937">
                  <a:shade val="30000"/>
                  <a:satMod val="115000"/>
                </a:srgbClr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6" name="5 Rombo"/>
          <p:cNvSpPr/>
          <p:nvPr/>
        </p:nvSpPr>
        <p:spPr>
          <a:xfrm>
            <a:off x="0" y="0"/>
            <a:ext cx="2143108" cy="6858000"/>
          </a:xfrm>
          <a:prstGeom prst="diamond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285984" y="0"/>
            <a:ext cx="2143108" cy="6858000"/>
          </a:xfrm>
          <a:prstGeom prst="diamond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4572000" y="0"/>
            <a:ext cx="2214546" cy="6858000"/>
          </a:xfrm>
          <a:prstGeom prst="diamond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6929454" y="0"/>
            <a:ext cx="2214546" cy="6858000"/>
          </a:xfrm>
          <a:prstGeom prst="diamond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1214414" y="0"/>
            <a:ext cx="2000264" cy="3357562"/>
          </a:xfrm>
          <a:prstGeom prst="flowChartMerge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>
            <a:off x="3500430" y="0"/>
            <a:ext cx="2000264" cy="3357562"/>
          </a:xfrm>
          <a:prstGeom prst="flowChartMerge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5857884" y="0"/>
            <a:ext cx="2000264" cy="3357562"/>
          </a:xfrm>
          <a:prstGeom prst="flowChartMerge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xtracto"/>
          <p:cNvSpPr/>
          <p:nvPr/>
        </p:nvSpPr>
        <p:spPr>
          <a:xfrm>
            <a:off x="1357290" y="3429000"/>
            <a:ext cx="1714512" cy="3429000"/>
          </a:xfrm>
          <a:prstGeom prst="flowChartExtract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xtracto"/>
          <p:cNvSpPr/>
          <p:nvPr/>
        </p:nvSpPr>
        <p:spPr>
          <a:xfrm>
            <a:off x="3643306" y="3429000"/>
            <a:ext cx="1714512" cy="3429000"/>
          </a:xfrm>
          <a:prstGeom prst="flowChartExtract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xtracto"/>
          <p:cNvSpPr/>
          <p:nvPr/>
        </p:nvSpPr>
        <p:spPr>
          <a:xfrm>
            <a:off x="6000760" y="3429000"/>
            <a:ext cx="1714512" cy="3429000"/>
          </a:xfrm>
          <a:prstGeom prst="flowChartExtract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0" y="3929066"/>
            <a:ext cx="928662" cy="2928934"/>
          </a:xfrm>
          <a:prstGeom prst="rtTriangle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8143900" y="3857628"/>
            <a:ext cx="1000100" cy="3000372"/>
          </a:xfrm>
          <a:prstGeom prst="rtTriangle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 flipV="1">
            <a:off x="8143900" y="0"/>
            <a:ext cx="1000100" cy="3143248"/>
          </a:xfrm>
          <a:prstGeom prst="rtTriangle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V="1">
            <a:off x="0" y="0"/>
            <a:ext cx="928662" cy="3071810"/>
          </a:xfrm>
          <a:prstGeom prst="rtTriangle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17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44658"/>
          </a:xfrm>
          <a:prstGeom prst="rect">
            <a:avLst/>
          </a:prstGeom>
        </p:spPr>
      </p:pic>
      <p:sp>
        <p:nvSpPr>
          <p:cNvPr id="6" name="5 Rombo"/>
          <p:cNvSpPr/>
          <p:nvPr/>
        </p:nvSpPr>
        <p:spPr>
          <a:xfrm>
            <a:off x="0" y="0"/>
            <a:ext cx="4572000" cy="6858000"/>
          </a:xfrm>
          <a:prstGeom prst="diamond">
            <a:avLst/>
          </a:prstGeom>
          <a:gradFill flip="none" rotWithShape="1">
            <a:gsLst>
              <a:gs pos="0">
                <a:srgbClr val="A283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4572000" y="0"/>
            <a:ext cx="4572000" cy="6858000"/>
          </a:xfrm>
          <a:prstGeom prst="diamond">
            <a:avLst/>
          </a:prstGeom>
          <a:gradFill flip="none" rotWithShape="1">
            <a:gsLst>
              <a:gs pos="0">
                <a:srgbClr val="A283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D9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V="1">
            <a:off x="0" y="0"/>
            <a:ext cx="2285984" cy="3429000"/>
          </a:xfrm>
          <a:prstGeom prst="rtTriangle">
            <a:avLst/>
          </a:prstGeom>
          <a:gradFill flip="none" rotWithShape="1">
            <a:gsLst>
              <a:gs pos="18000">
                <a:srgbClr val="D6AD00">
                  <a:shade val="30000"/>
                  <a:satMod val="115000"/>
                </a:srgbClr>
              </a:gs>
              <a:gs pos="50000">
                <a:srgbClr val="D6AD00">
                  <a:shade val="67500"/>
                  <a:satMod val="115000"/>
                </a:srgbClr>
              </a:gs>
              <a:gs pos="100000">
                <a:srgbClr val="D6AD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6858016" y="0"/>
            <a:ext cx="2285984" cy="3429000"/>
          </a:xfrm>
          <a:prstGeom prst="rtTriangle">
            <a:avLst/>
          </a:prstGeom>
          <a:gradFill flip="none" rotWithShape="1">
            <a:gsLst>
              <a:gs pos="18000">
                <a:srgbClr val="D6AD00">
                  <a:shade val="30000"/>
                  <a:satMod val="115000"/>
                </a:srgbClr>
              </a:gs>
              <a:gs pos="50000">
                <a:srgbClr val="D6AD00">
                  <a:shade val="67500"/>
                  <a:satMod val="115000"/>
                </a:srgbClr>
              </a:gs>
              <a:gs pos="100000">
                <a:srgbClr val="D6AD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2214546" y="0"/>
            <a:ext cx="4786346" cy="3429000"/>
          </a:xfrm>
          <a:prstGeom prst="flowChartMerge">
            <a:avLst/>
          </a:prstGeom>
          <a:gradFill flip="none" rotWithShape="1">
            <a:gsLst>
              <a:gs pos="18000">
                <a:srgbClr val="B492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2214546" y="3429000"/>
            <a:ext cx="4786346" cy="3429000"/>
          </a:xfrm>
          <a:prstGeom prst="flowChartExtract">
            <a:avLst/>
          </a:prstGeom>
          <a:gradFill flip="none" rotWithShape="1">
            <a:gsLst>
              <a:gs pos="18000">
                <a:srgbClr val="B47522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0" y="3429000"/>
            <a:ext cx="2285984" cy="3429000"/>
          </a:xfrm>
          <a:prstGeom prst="rtTriangle">
            <a:avLst/>
          </a:prstGeom>
          <a:gradFill flip="none" rotWithShape="1">
            <a:gsLst>
              <a:gs pos="18000">
                <a:srgbClr val="D6AD00">
                  <a:shade val="30000"/>
                  <a:satMod val="115000"/>
                </a:srgbClr>
              </a:gs>
              <a:gs pos="50000">
                <a:srgbClr val="D6AD00">
                  <a:shade val="67500"/>
                  <a:satMod val="115000"/>
                </a:srgbClr>
              </a:gs>
              <a:gs pos="100000">
                <a:srgbClr val="D6AD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6858016" y="3429000"/>
            <a:ext cx="2285984" cy="3429000"/>
          </a:xfrm>
          <a:prstGeom prst="rtTriangle">
            <a:avLst/>
          </a:prstGeom>
          <a:gradFill flip="none" rotWithShape="1">
            <a:gsLst>
              <a:gs pos="18000">
                <a:srgbClr val="D6AD00">
                  <a:shade val="30000"/>
                  <a:satMod val="115000"/>
                </a:srgbClr>
              </a:gs>
              <a:gs pos="50000">
                <a:srgbClr val="D6AD00">
                  <a:shade val="67500"/>
                  <a:satMod val="115000"/>
                </a:srgbClr>
              </a:gs>
              <a:gs pos="100000">
                <a:srgbClr val="D6AD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2786050" cy="2143116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214678" y="0"/>
            <a:ext cx="2786050" cy="2143116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6357950" y="0"/>
            <a:ext cx="2786050" cy="2143116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2285992"/>
            <a:ext cx="2786050" cy="2214578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214678" y="2285992"/>
            <a:ext cx="2786050" cy="2214578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357950" y="2285992"/>
            <a:ext cx="2786050" cy="2214578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4643446"/>
            <a:ext cx="2786050" cy="2214554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214678" y="4643446"/>
            <a:ext cx="2786050" cy="2214554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357950" y="4643446"/>
            <a:ext cx="2786050" cy="2214554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8" presetClass="exit" presetSubtype="3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4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4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5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2500298" cy="2214554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2500298" cy="2214554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2214554"/>
            <a:ext cx="2500298" cy="2285992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0" y="2214554"/>
            <a:ext cx="2500298" cy="2285992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4500570"/>
            <a:ext cx="2500298" cy="2357430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 flipV="1">
            <a:off x="0" y="4500570"/>
            <a:ext cx="2500298" cy="2357430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6786578" y="0"/>
            <a:ext cx="2357422" cy="2214554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V="1">
            <a:off x="6786578" y="0"/>
            <a:ext cx="2357422" cy="2214554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6786578" y="2214554"/>
            <a:ext cx="2357422" cy="2285992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V="1">
            <a:off x="6786578" y="2214553"/>
            <a:ext cx="2357422" cy="2285992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6786578" y="4500570"/>
            <a:ext cx="2357422" cy="2357430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V="1">
            <a:off x="6786578" y="4500570"/>
            <a:ext cx="2357422" cy="2357430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2500298" y="0"/>
            <a:ext cx="2071702" cy="2214554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V="1">
            <a:off x="2500298" y="0"/>
            <a:ext cx="2143140" cy="2214554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2500298" y="2214554"/>
            <a:ext cx="2071702" cy="2285992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V="1">
            <a:off x="2500298" y="2214554"/>
            <a:ext cx="2143140" cy="2285992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2500298" y="4500570"/>
            <a:ext cx="2071702" cy="2357430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V="1">
            <a:off x="2500298" y="4500570"/>
            <a:ext cx="2143140" cy="2357430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4572000" y="0"/>
            <a:ext cx="2214578" cy="2214554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flipH="1" flipV="1">
            <a:off x="4572000" y="0"/>
            <a:ext cx="2214578" cy="2214554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4572000" y="2214554"/>
            <a:ext cx="2214578" cy="2285992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flipH="1" flipV="1">
            <a:off x="4572000" y="2214554"/>
            <a:ext cx="2214578" cy="2285992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>
            <a:off x="4572000" y="4500570"/>
            <a:ext cx="2214578" cy="2357430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 flipH="1" flipV="1">
            <a:off x="4572000" y="4500570"/>
            <a:ext cx="2214578" cy="2357430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400000">
            <a:off x="-2341286" y="2587921"/>
            <a:ext cx="5357826" cy="132494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-1198293" y="2587906"/>
            <a:ext cx="5357826" cy="1324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17855" y="2518170"/>
            <a:ext cx="5357826" cy="1464447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1230614" y="2659359"/>
            <a:ext cx="5357826" cy="132494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2373607" y="2659344"/>
            <a:ext cx="5357826" cy="1324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3589755" y="2589608"/>
            <a:ext cx="5357826" cy="1464447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4909624" y="2659344"/>
            <a:ext cx="5357826" cy="1324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6125772" y="2589608"/>
            <a:ext cx="5357826" cy="1464447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285720" y="285728"/>
            <a:ext cx="8572560" cy="6286544"/>
          </a:xfrm>
          <a:prstGeom prst="frame">
            <a:avLst>
              <a:gd name="adj1" fmla="val 12117"/>
            </a:avLst>
          </a:prstGeom>
          <a:solidFill>
            <a:srgbClr val="FFCC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071538" y="1071546"/>
            <a:ext cx="6929486" cy="4643470"/>
          </a:xfrm>
          <a:prstGeom prst="frame">
            <a:avLst>
              <a:gd name="adj1" fmla="val 17299"/>
            </a:avLst>
          </a:prstGeom>
          <a:solidFill>
            <a:srgbClr val="FFD937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928794" y="1928802"/>
            <a:ext cx="5214974" cy="2928958"/>
          </a:xfrm>
          <a:prstGeom prst="frame">
            <a:avLst>
              <a:gd name="adj1" fmla="val 23871"/>
            </a:avLst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643174" y="2643182"/>
            <a:ext cx="3714776" cy="1500198"/>
          </a:xfrm>
          <a:prstGeom prst="frame">
            <a:avLst>
              <a:gd name="adj1" fmla="val 44081"/>
            </a:avLst>
          </a:prstGeom>
          <a:solidFill>
            <a:srgbClr val="FFFFB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9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8" presetClass="exit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Franja diagonal"/>
          <p:cNvSpPr/>
          <p:nvPr/>
        </p:nvSpPr>
        <p:spPr>
          <a:xfrm>
            <a:off x="0" y="0"/>
            <a:ext cx="4572000" cy="3643314"/>
          </a:xfrm>
          <a:prstGeom prst="diagStripe">
            <a:avLst>
              <a:gd name="adj" fmla="val 5591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H="1">
            <a:off x="4643438" y="0"/>
            <a:ext cx="4500562" cy="3643314"/>
          </a:xfrm>
          <a:prstGeom prst="diagStrip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rot="10800000">
            <a:off x="4643438" y="2786058"/>
            <a:ext cx="4500562" cy="4071942"/>
          </a:xfrm>
          <a:prstGeom prst="diagStripe">
            <a:avLst>
              <a:gd name="adj" fmla="val 54137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rot="16200000">
            <a:off x="250029" y="2536029"/>
            <a:ext cx="4071942" cy="4572000"/>
          </a:xfrm>
          <a:prstGeom prst="diagStripe">
            <a:avLst>
              <a:gd name="adj" fmla="val 57699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ombo"/>
          <p:cNvSpPr/>
          <p:nvPr/>
        </p:nvSpPr>
        <p:spPr>
          <a:xfrm>
            <a:off x="428596" y="357166"/>
            <a:ext cx="8286808" cy="5786478"/>
          </a:xfrm>
          <a:prstGeom prst="diamond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3" presetClass="exit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0" grpId="2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1928794" y="0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928794" y="642918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928794" y="1357298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928794" y="2143116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000232" y="2857496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000232" y="3643314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000232" y="4357694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000232" y="5286388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3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7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7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7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8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8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8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6" name="5 Trapecio"/>
          <p:cNvSpPr/>
          <p:nvPr/>
        </p:nvSpPr>
        <p:spPr>
          <a:xfrm>
            <a:off x="0" y="4214818"/>
            <a:ext cx="9144000" cy="2643182"/>
          </a:xfrm>
          <a:prstGeom prst="trapezoid">
            <a:avLst>
              <a:gd name="adj" fmla="val 86773"/>
            </a:avLst>
          </a:prstGeom>
          <a:gradFill flip="none" rotWithShape="1">
            <a:gsLst>
              <a:gs pos="0">
                <a:srgbClr val="FFD937">
                  <a:shade val="30000"/>
                  <a:satMod val="115000"/>
                </a:srgbClr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flipV="1">
            <a:off x="0" y="0"/>
            <a:ext cx="9144000" cy="2714620"/>
          </a:xfrm>
          <a:prstGeom prst="trapezoid">
            <a:avLst>
              <a:gd name="adj" fmla="val 86185"/>
            </a:avLst>
          </a:prstGeom>
          <a:gradFill flip="none" rotWithShape="1">
            <a:gsLst>
              <a:gs pos="0">
                <a:srgbClr val="FFD937">
                  <a:shade val="30000"/>
                  <a:satMod val="115000"/>
                </a:srgbClr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 rot="5400000">
            <a:off x="-2286008" y="2286008"/>
            <a:ext cx="6858000" cy="2285984"/>
          </a:xfrm>
          <a:prstGeom prst="trapezoid">
            <a:avLst>
              <a:gd name="adj" fmla="val 118128"/>
            </a:avLst>
          </a:prstGeom>
          <a:gradFill flip="none" rotWithShape="1">
            <a:gsLst>
              <a:gs pos="0">
                <a:srgbClr val="FFD937">
                  <a:shade val="30000"/>
                  <a:satMod val="115000"/>
                </a:srgbClr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 rot="5400000" flipV="1">
            <a:off x="4572008" y="2286008"/>
            <a:ext cx="6858000" cy="2285984"/>
          </a:xfrm>
          <a:prstGeom prst="trapezoid">
            <a:avLst>
              <a:gd name="adj" fmla="val 117247"/>
            </a:avLst>
          </a:prstGeom>
          <a:gradFill flip="none" rotWithShape="1">
            <a:gsLst>
              <a:gs pos="0">
                <a:srgbClr val="FFD937">
                  <a:shade val="30000"/>
                  <a:satMod val="115000"/>
                </a:srgbClr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ombo"/>
          <p:cNvSpPr/>
          <p:nvPr/>
        </p:nvSpPr>
        <p:spPr>
          <a:xfrm>
            <a:off x="0" y="0"/>
            <a:ext cx="2143108" cy="6858000"/>
          </a:xfrm>
          <a:prstGeom prst="diamond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285984" y="0"/>
            <a:ext cx="2143108" cy="6858000"/>
          </a:xfrm>
          <a:prstGeom prst="diamond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4572000" y="0"/>
            <a:ext cx="2214546" cy="6858000"/>
          </a:xfrm>
          <a:prstGeom prst="diamond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6929454" y="0"/>
            <a:ext cx="2214546" cy="6858000"/>
          </a:xfrm>
          <a:prstGeom prst="diamond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1214414" y="0"/>
            <a:ext cx="2000264" cy="3357562"/>
          </a:xfrm>
          <a:prstGeom prst="flowChartMerge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>
            <a:off x="3500430" y="0"/>
            <a:ext cx="2000264" cy="3357562"/>
          </a:xfrm>
          <a:prstGeom prst="flowChartMerge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5857884" y="0"/>
            <a:ext cx="2000264" cy="3357562"/>
          </a:xfrm>
          <a:prstGeom prst="flowChartMerge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xtracto"/>
          <p:cNvSpPr/>
          <p:nvPr/>
        </p:nvSpPr>
        <p:spPr>
          <a:xfrm>
            <a:off x="1357290" y="3429000"/>
            <a:ext cx="1714512" cy="3429000"/>
          </a:xfrm>
          <a:prstGeom prst="flowChartExtract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xtracto"/>
          <p:cNvSpPr/>
          <p:nvPr/>
        </p:nvSpPr>
        <p:spPr>
          <a:xfrm>
            <a:off x="3643306" y="3429000"/>
            <a:ext cx="1714512" cy="3429000"/>
          </a:xfrm>
          <a:prstGeom prst="flowChartExtract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xtracto"/>
          <p:cNvSpPr/>
          <p:nvPr/>
        </p:nvSpPr>
        <p:spPr>
          <a:xfrm>
            <a:off x="6000760" y="3429000"/>
            <a:ext cx="1714512" cy="3429000"/>
          </a:xfrm>
          <a:prstGeom prst="flowChartExtract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0" y="3929066"/>
            <a:ext cx="928662" cy="2928934"/>
          </a:xfrm>
          <a:prstGeom prst="rtTriangle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8143900" y="3857628"/>
            <a:ext cx="1000100" cy="3000372"/>
          </a:xfrm>
          <a:prstGeom prst="rtTriangle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 flipV="1">
            <a:off x="8143900" y="0"/>
            <a:ext cx="1000100" cy="3143248"/>
          </a:xfrm>
          <a:prstGeom prst="rtTriangle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V="1">
            <a:off x="0" y="0"/>
            <a:ext cx="928662" cy="3071810"/>
          </a:xfrm>
          <a:prstGeom prst="rtTriangle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17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ombo"/>
          <p:cNvSpPr/>
          <p:nvPr/>
        </p:nvSpPr>
        <p:spPr>
          <a:xfrm>
            <a:off x="0" y="0"/>
            <a:ext cx="4572000" cy="6858000"/>
          </a:xfrm>
          <a:prstGeom prst="diamond">
            <a:avLst/>
          </a:prstGeom>
          <a:gradFill flip="none" rotWithShape="1">
            <a:gsLst>
              <a:gs pos="0">
                <a:srgbClr val="A283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4500562" y="0"/>
            <a:ext cx="4643438" cy="6858000"/>
          </a:xfrm>
          <a:prstGeom prst="diamond">
            <a:avLst/>
          </a:prstGeom>
          <a:gradFill flip="none" rotWithShape="1">
            <a:gsLst>
              <a:gs pos="0">
                <a:srgbClr val="A283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D9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V="1">
            <a:off x="0" y="0"/>
            <a:ext cx="2285984" cy="3429000"/>
          </a:xfrm>
          <a:prstGeom prst="rtTriangle">
            <a:avLst/>
          </a:prstGeom>
          <a:gradFill flip="none" rotWithShape="1">
            <a:gsLst>
              <a:gs pos="18000">
                <a:srgbClr val="D6AD00">
                  <a:shade val="30000"/>
                  <a:satMod val="115000"/>
                </a:srgbClr>
              </a:gs>
              <a:gs pos="50000">
                <a:srgbClr val="D6AD00">
                  <a:shade val="67500"/>
                  <a:satMod val="115000"/>
                </a:srgbClr>
              </a:gs>
              <a:gs pos="100000">
                <a:srgbClr val="D6AD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6858016" y="0"/>
            <a:ext cx="2285984" cy="3429000"/>
          </a:xfrm>
          <a:prstGeom prst="rtTriangle">
            <a:avLst/>
          </a:prstGeom>
          <a:gradFill flip="none" rotWithShape="1">
            <a:gsLst>
              <a:gs pos="18000">
                <a:srgbClr val="D6AD00">
                  <a:shade val="30000"/>
                  <a:satMod val="115000"/>
                </a:srgbClr>
              </a:gs>
              <a:gs pos="50000">
                <a:srgbClr val="D6AD00">
                  <a:shade val="67500"/>
                  <a:satMod val="115000"/>
                </a:srgbClr>
              </a:gs>
              <a:gs pos="100000">
                <a:srgbClr val="D6AD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2071670" y="0"/>
            <a:ext cx="4929222" cy="3357562"/>
          </a:xfrm>
          <a:prstGeom prst="flowChartMerge">
            <a:avLst/>
          </a:prstGeom>
          <a:gradFill flip="none" rotWithShape="1">
            <a:gsLst>
              <a:gs pos="18000">
                <a:srgbClr val="B492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2143108" y="3429000"/>
            <a:ext cx="4786346" cy="3429000"/>
          </a:xfrm>
          <a:prstGeom prst="flowChartExtract">
            <a:avLst/>
          </a:prstGeom>
          <a:gradFill flip="none" rotWithShape="1">
            <a:gsLst>
              <a:gs pos="18000">
                <a:srgbClr val="B47522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0" y="3429000"/>
            <a:ext cx="2285984" cy="3429000"/>
          </a:xfrm>
          <a:prstGeom prst="rtTriangle">
            <a:avLst/>
          </a:prstGeom>
          <a:gradFill flip="none" rotWithShape="1">
            <a:gsLst>
              <a:gs pos="18000">
                <a:srgbClr val="D6AD00">
                  <a:shade val="30000"/>
                  <a:satMod val="115000"/>
                </a:srgbClr>
              </a:gs>
              <a:gs pos="50000">
                <a:srgbClr val="D6AD00">
                  <a:shade val="67500"/>
                  <a:satMod val="115000"/>
                </a:srgbClr>
              </a:gs>
              <a:gs pos="100000">
                <a:srgbClr val="D6AD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6858016" y="3429000"/>
            <a:ext cx="2285984" cy="3429000"/>
          </a:xfrm>
          <a:prstGeom prst="rtTriangle">
            <a:avLst/>
          </a:prstGeom>
          <a:gradFill flip="none" rotWithShape="1">
            <a:gsLst>
              <a:gs pos="18000">
                <a:srgbClr val="D6AD00">
                  <a:shade val="30000"/>
                  <a:satMod val="115000"/>
                </a:srgbClr>
              </a:gs>
              <a:gs pos="50000">
                <a:srgbClr val="D6AD00">
                  <a:shade val="67500"/>
                  <a:satMod val="115000"/>
                </a:srgbClr>
              </a:gs>
              <a:gs pos="100000">
                <a:srgbClr val="D6AD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2786050" cy="2143116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214678" y="0"/>
            <a:ext cx="2786050" cy="2143116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6357950" y="0"/>
            <a:ext cx="2786050" cy="2143116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2285992"/>
            <a:ext cx="2786050" cy="2214578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214678" y="2285992"/>
            <a:ext cx="2786050" cy="2214578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357950" y="2285992"/>
            <a:ext cx="2786050" cy="2214578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4643446"/>
            <a:ext cx="2786050" cy="2214554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214678" y="4643446"/>
            <a:ext cx="2786050" cy="2214554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357950" y="4643446"/>
            <a:ext cx="2786050" cy="2214554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8" presetClass="exit" presetSubtype="3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4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4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5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2500298" cy="2214554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2500298" cy="2214554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2214554"/>
            <a:ext cx="2500298" cy="2285992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0" y="2214554"/>
            <a:ext cx="2500298" cy="2285992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4500570"/>
            <a:ext cx="2500298" cy="2357430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 flipV="1">
            <a:off x="0" y="4500570"/>
            <a:ext cx="2500298" cy="2357430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6786578" y="0"/>
            <a:ext cx="2357422" cy="2214554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V="1">
            <a:off x="6786578" y="0"/>
            <a:ext cx="2357422" cy="2214554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6786578" y="2214554"/>
            <a:ext cx="2357422" cy="2285992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V="1">
            <a:off x="6786578" y="2214553"/>
            <a:ext cx="2357422" cy="2285992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6786578" y="4500570"/>
            <a:ext cx="2357422" cy="2357430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V="1">
            <a:off x="6786578" y="4500570"/>
            <a:ext cx="2357422" cy="2357430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2500298" y="0"/>
            <a:ext cx="2071702" cy="2214554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V="1">
            <a:off x="2500298" y="0"/>
            <a:ext cx="2143140" cy="2214554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2500298" y="2214554"/>
            <a:ext cx="2071702" cy="2285992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V="1">
            <a:off x="2500298" y="2214554"/>
            <a:ext cx="2143140" cy="2285992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2500298" y="4500570"/>
            <a:ext cx="2071702" cy="2357430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V="1">
            <a:off x="2500298" y="4500570"/>
            <a:ext cx="2143140" cy="2357430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4572000" y="0"/>
            <a:ext cx="2214578" cy="2214554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flipH="1" flipV="1">
            <a:off x="4572000" y="0"/>
            <a:ext cx="2214578" cy="2214554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4572000" y="2214554"/>
            <a:ext cx="2214578" cy="2285992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flipH="1" flipV="1">
            <a:off x="4572000" y="2214554"/>
            <a:ext cx="2214578" cy="2285992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>
            <a:off x="4572000" y="4500570"/>
            <a:ext cx="2214578" cy="2357430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 flipH="1" flipV="1">
            <a:off x="4572000" y="4500570"/>
            <a:ext cx="2214578" cy="2357430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400000">
            <a:off x="-2341286" y="2587921"/>
            <a:ext cx="5357826" cy="132494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-1198293" y="2587906"/>
            <a:ext cx="5357826" cy="1324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17855" y="2518170"/>
            <a:ext cx="5357826" cy="1464447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1230614" y="2659359"/>
            <a:ext cx="5357826" cy="132494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2373607" y="2659344"/>
            <a:ext cx="5357826" cy="1324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3589755" y="2589608"/>
            <a:ext cx="5357826" cy="1464447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4909624" y="2659344"/>
            <a:ext cx="5357826" cy="1324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6125772" y="2589608"/>
            <a:ext cx="5357826" cy="1464447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285720" y="285728"/>
            <a:ext cx="8572560" cy="6286544"/>
          </a:xfrm>
          <a:prstGeom prst="frame">
            <a:avLst>
              <a:gd name="adj1" fmla="val 12117"/>
            </a:avLst>
          </a:prstGeom>
          <a:solidFill>
            <a:srgbClr val="FFCC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071538" y="1071546"/>
            <a:ext cx="6929486" cy="4643470"/>
          </a:xfrm>
          <a:prstGeom prst="frame">
            <a:avLst>
              <a:gd name="adj1" fmla="val 17299"/>
            </a:avLst>
          </a:prstGeom>
          <a:solidFill>
            <a:srgbClr val="FFD937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928794" y="1928802"/>
            <a:ext cx="5214974" cy="2928958"/>
          </a:xfrm>
          <a:prstGeom prst="frame">
            <a:avLst>
              <a:gd name="adj1" fmla="val 23871"/>
            </a:avLst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643174" y="2643182"/>
            <a:ext cx="3714776" cy="1500198"/>
          </a:xfrm>
          <a:prstGeom prst="frame">
            <a:avLst>
              <a:gd name="adj1" fmla="val 44081"/>
            </a:avLst>
          </a:prstGeom>
          <a:solidFill>
            <a:srgbClr val="FFFFB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9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8" presetClass="exit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Franja diagonal"/>
          <p:cNvSpPr/>
          <p:nvPr/>
        </p:nvSpPr>
        <p:spPr>
          <a:xfrm>
            <a:off x="0" y="0"/>
            <a:ext cx="4572000" cy="3643314"/>
          </a:xfrm>
          <a:prstGeom prst="diagStripe">
            <a:avLst>
              <a:gd name="adj" fmla="val 5591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H="1">
            <a:off x="4643438" y="0"/>
            <a:ext cx="4500562" cy="3643314"/>
          </a:xfrm>
          <a:prstGeom prst="diagStrip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rot="10800000">
            <a:off x="4643438" y="2786058"/>
            <a:ext cx="4500562" cy="4071942"/>
          </a:xfrm>
          <a:prstGeom prst="diagStripe">
            <a:avLst>
              <a:gd name="adj" fmla="val 54137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rot="16200000">
            <a:off x="250029" y="2536029"/>
            <a:ext cx="4071942" cy="4572000"/>
          </a:xfrm>
          <a:prstGeom prst="diagStripe">
            <a:avLst>
              <a:gd name="adj" fmla="val 57699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ombo"/>
          <p:cNvSpPr/>
          <p:nvPr/>
        </p:nvSpPr>
        <p:spPr>
          <a:xfrm>
            <a:off x="428596" y="357166"/>
            <a:ext cx="8286808" cy="5786478"/>
          </a:xfrm>
          <a:prstGeom prst="diamond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3" presetClass="exit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0" grpId="2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H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73" y="0"/>
            <a:ext cx="9084854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1928794" y="0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928794" y="642918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928794" y="1357298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928794" y="2143116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000232" y="2857496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000232" y="3643314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000232" y="4357694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000232" y="5286388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3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7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7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7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8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8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8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ImaJ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11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24" name="23 Imagen" descr="ImaJ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25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 descr="d:\Mis documentos\ppsx\amarillo\ImaJen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3369"/>
            <a:ext cx="9144000" cy="6844631"/>
          </a:xfrm>
          <a:prstGeom prst="rect">
            <a:avLst/>
          </a:prstGeom>
          <a:noFill/>
        </p:spPr>
      </p:pic>
      <p:sp>
        <p:nvSpPr>
          <p:cNvPr id="38" name="37 Trapecio"/>
          <p:cNvSpPr/>
          <p:nvPr/>
        </p:nvSpPr>
        <p:spPr>
          <a:xfrm>
            <a:off x="0" y="4214818"/>
            <a:ext cx="9144000" cy="2643182"/>
          </a:xfrm>
          <a:prstGeom prst="trapezoid">
            <a:avLst>
              <a:gd name="adj" fmla="val 86773"/>
            </a:avLst>
          </a:prstGeom>
          <a:gradFill flip="none" rotWithShape="1">
            <a:gsLst>
              <a:gs pos="0">
                <a:srgbClr val="FFD937">
                  <a:shade val="30000"/>
                  <a:satMod val="115000"/>
                </a:srgbClr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apecio"/>
          <p:cNvSpPr/>
          <p:nvPr/>
        </p:nvSpPr>
        <p:spPr>
          <a:xfrm flipV="1">
            <a:off x="0" y="0"/>
            <a:ext cx="9144000" cy="2714620"/>
          </a:xfrm>
          <a:prstGeom prst="trapezoid">
            <a:avLst>
              <a:gd name="adj" fmla="val 86185"/>
            </a:avLst>
          </a:prstGeom>
          <a:gradFill flip="none" rotWithShape="1">
            <a:gsLst>
              <a:gs pos="0">
                <a:srgbClr val="FFD937">
                  <a:shade val="30000"/>
                  <a:satMod val="115000"/>
                </a:srgbClr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apecio"/>
          <p:cNvSpPr/>
          <p:nvPr/>
        </p:nvSpPr>
        <p:spPr>
          <a:xfrm rot="5400000">
            <a:off x="-2286008" y="2286008"/>
            <a:ext cx="6858000" cy="2285984"/>
          </a:xfrm>
          <a:prstGeom prst="trapezoid">
            <a:avLst>
              <a:gd name="adj" fmla="val 118128"/>
            </a:avLst>
          </a:prstGeom>
          <a:gradFill flip="none" rotWithShape="1">
            <a:gsLst>
              <a:gs pos="0">
                <a:srgbClr val="FFD937">
                  <a:shade val="30000"/>
                  <a:satMod val="115000"/>
                </a:srgbClr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apecio"/>
          <p:cNvSpPr/>
          <p:nvPr/>
        </p:nvSpPr>
        <p:spPr>
          <a:xfrm rot="5400000" flipV="1">
            <a:off x="4572008" y="2286008"/>
            <a:ext cx="6858000" cy="2285984"/>
          </a:xfrm>
          <a:prstGeom prst="trapezoid">
            <a:avLst>
              <a:gd name="adj" fmla="val 117247"/>
            </a:avLst>
          </a:prstGeom>
          <a:gradFill flip="none" rotWithShape="1">
            <a:gsLst>
              <a:gs pos="0">
                <a:srgbClr val="FFD937">
                  <a:shade val="30000"/>
                  <a:satMod val="115000"/>
                </a:srgbClr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3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6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9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2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o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6" name="5 Rombo"/>
          <p:cNvSpPr/>
          <p:nvPr/>
        </p:nvSpPr>
        <p:spPr>
          <a:xfrm>
            <a:off x="0" y="0"/>
            <a:ext cx="2143108" cy="6858000"/>
          </a:xfrm>
          <a:prstGeom prst="diamond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285984" y="0"/>
            <a:ext cx="2143108" cy="6858000"/>
          </a:xfrm>
          <a:prstGeom prst="diamond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4572000" y="0"/>
            <a:ext cx="2214546" cy="6858000"/>
          </a:xfrm>
          <a:prstGeom prst="diamond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6929454" y="0"/>
            <a:ext cx="2214546" cy="6858000"/>
          </a:xfrm>
          <a:prstGeom prst="diamond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1214414" y="0"/>
            <a:ext cx="2000264" cy="3357562"/>
          </a:xfrm>
          <a:prstGeom prst="flowChartMerge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>
            <a:off x="3500430" y="0"/>
            <a:ext cx="2000264" cy="3357562"/>
          </a:xfrm>
          <a:prstGeom prst="flowChartMerge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5857884" y="0"/>
            <a:ext cx="2000264" cy="3357562"/>
          </a:xfrm>
          <a:prstGeom prst="flowChartMerge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xtracto"/>
          <p:cNvSpPr/>
          <p:nvPr/>
        </p:nvSpPr>
        <p:spPr>
          <a:xfrm>
            <a:off x="1357290" y="3429000"/>
            <a:ext cx="1714512" cy="3429000"/>
          </a:xfrm>
          <a:prstGeom prst="flowChartExtract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xtracto"/>
          <p:cNvSpPr/>
          <p:nvPr/>
        </p:nvSpPr>
        <p:spPr>
          <a:xfrm>
            <a:off x="3643306" y="3429000"/>
            <a:ext cx="1714512" cy="3429000"/>
          </a:xfrm>
          <a:prstGeom prst="flowChartExtract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xtracto"/>
          <p:cNvSpPr/>
          <p:nvPr/>
        </p:nvSpPr>
        <p:spPr>
          <a:xfrm>
            <a:off x="6000760" y="3429000"/>
            <a:ext cx="1714512" cy="3429000"/>
          </a:xfrm>
          <a:prstGeom prst="flowChartExtract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0" y="3929066"/>
            <a:ext cx="928662" cy="2928934"/>
          </a:xfrm>
          <a:prstGeom prst="rtTriangle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8143900" y="3857628"/>
            <a:ext cx="1000100" cy="3000372"/>
          </a:xfrm>
          <a:prstGeom prst="rtTriangle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 flipV="1">
            <a:off x="8143900" y="0"/>
            <a:ext cx="1000100" cy="3143248"/>
          </a:xfrm>
          <a:prstGeom prst="rtTriangle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V="1">
            <a:off x="0" y="0"/>
            <a:ext cx="928662" cy="3071810"/>
          </a:xfrm>
          <a:prstGeom prst="rtTriangle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17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48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ombo"/>
          <p:cNvSpPr/>
          <p:nvPr/>
        </p:nvSpPr>
        <p:spPr>
          <a:xfrm>
            <a:off x="0" y="0"/>
            <a:ext cx="4500562" cy="6858000"/>
          </a:xfrm>
          <a:prstGeom prst="diamond">
            <a:avLst/>
          </a:prstGeom>
          <a:gradFill flip="none" rotWithShape="1">
            <a:gsLst>
              <a:gs pos="0">
                <a:srgbClr val="A283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4572000" y="0"/>
            <a:ext cx="4572000" cy="6858000"/>
          </a:xfrm>
          <a:prstGeom prst="diamond">
            <a:avLst/>
          </a:prstGeom>
          <a:gradFill flip="none" rotWithShape="1">
            <a:gsLst>
              <a:gs pos="0">
                <a:srgbClr val="A283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D9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V="1">
            <a:off x="0" y="0"/>
            <a:ext cx="2285984" cy="3429000"/>
          </a:xfrm>
          <a:prstGeom prst="rtTriangle">
            <a:avLst/>
          </a:prstGeom>
          <a:gradFill flip="none" rotWithShape="1">
            <a:gsLst>
              <a:gs pos="18000">
                <a:srgbClr val="D6AD00">
                  <a:shade val="30000"/>
                  <a:satMod val="115000"/>
                </a:srgbClr>
              </a:gs>
              <a:gs pos="50000">
                <a:srgbClr val="D6AD00">
                  <a:shade val="67500"/>
                  <a:satMod val="115000"/>
                </a:srgbClr>
              </a:gs>
              <a:gs pos="100000">
                <a:srgbClr val="D6AD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6858016" y="0"/>
            <a:ext cx="2285984" cy="3429000"/>
          </a:xfrm>
          <a:prstGeom prst="rtTriangle">
            <a:avLst/>
          </a:prstGeom>
          <a:gradFill flip="none" rotWithShape="1">
            <a:gsLst>
              <a:gs pos="18000">
                <a:srgbClr val="D6AD00">
                  <a:shade val="30000"/>
                  <a:satMod val="115000"/>
                </a:srgbClr>
              </a:gs>
              <a:gs pos="50000">
                <a:srgbClr val="D6AD00">
                  <a:shade val="67500"/>
                  <a:satMod val="115000"/>
                </a:srgbClr>
              </a:gs>
              <a:gs pos="100000">
                <a:srgbClr val="D6AD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2071670" y="0"/>
            <a:ext cx="4929222" cy="3429000"/>
          </a:xfrm>
          <a:prstGeom prst="flowChartMerge">
            <a:avLst/>
          </a:prstGeom>
          <a:gradFill flip="none" rotWithShape="1">
            <a:gsLst>
              <a:gs pos="18000">
                <a:srgbClr val="B492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2285984" y="3500438"/>
            <a:ext cx="4572032" cy="3357562"/>
          </a:xfrm>
          <a:prstGeom prst="flowChartExtract">
            <a:avLst/>
          </a:prstGeom>
          <a:gradFill flip="none" rotWithShape="1">
            <a:gsLst>
              <a:gs pos="18000">
                <a:srgbClr val="B47522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0" y="3429000"/>
            <a:ext cx="2285984" cy="3429000"/>
          </a:xfrm>
          <a:prstGeom prst="rtTriangle">
            <a:avLst/>
          </a:prstGeom>
          <a:gradFill flip="none" rotWithShape="1">
            <a:gsLst>
              <a:gs pos="18000">
                <a:srgbClr val="D6AD00">
                  <a:shade val="30000"/>
                  <a:satMod val="115000"/>
                </a:srgbClr>
              </a:gs>
              <a:gs pos="50000">
                <a:srgbClr val="D6AD00">
                  <a:shade val="67500"/>
                  <a:satMod val="115000"/>
                </a:srgbClr>
              </a:gs>
              <a:gs pos="100000">
                <a:srgbClr val="D6AD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6786578" y="3429000"/>
            <a:ext cx="2357422" cy="3429000"/>
          </a:xfrm>
          <a:prstGeom prst="rtTriangle">
            <a:avLst/>
          </a:prstGeom>
          <a:gradFill flip="none" rotWithShape="1">
            <a:gsLst>
              <a:gs pos="18000">
                <a:srgbClr val="D6AD00">
                  <a:shade val="30000"/>
                  <a:satMod val="115000"/>
                </a:srgbClr>
              </a:gs>
              <a:gs pos="50000">
                <a:srgbClr val="D6AD00">
                  <a:shade val="67500"/>
                  <a:satMod val="115000"/>
                </a:srgbClr>
              </a:gs>
              <a:gs pos="100000">
                <a:srgbClr val="D6AD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J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2786050" cy="2143116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214678" y="0"/>
            <a:ext cx="2786050" cy="2143116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6357950" y="0"/>
            <a:ext cx="2786050" cy="2143116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2285992"/>
            <a:ext cx="2786050" cy="2214578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214678" y="2285992"/>
            <a:ext cx="2786050" cy="2214578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357950" y="2285992"/>
            <a:ext cx="2786050" cy="2214578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4643446"/>
            <a:ext cx="2786050" cy="2214554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214678" y="4643446"/>
            <a:ext cx="2786050" cy="2214554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357950" y="4643446"/>
            <a:ext cx="2786050" cy="2214554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8" presetClass="exit" presetSubtype="3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4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4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5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o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rcRect r="468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2500298" cy="2214554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2500298" cy="2214554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2214554"/>
            <a:ext cx="2500298" cy="2285992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0" y="2214554"/>
            <a:ext cx="2500298" cy="2285992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4500570"/>
            <a:ext cx="2500298" cy="2357430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 flipV="1">
            <a:off x="0" y="4500570"/>
            <a:ext cx="2500298" cy="2357430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6786578" y="0"/>
            <a:ext cx="2357422" cy="2214554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V="1">
            <a:off x="6786578" y="0"/>
            <a:ext cx="2357422" cy="2214554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6786578" y="2214554"/>
            <a:ext cx="2357422" cy="2285992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V="1">
            <a:off x="6786578" y="2214553"/>
            <a:ext cx="2357422" cy="2285992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6786578" y="4500570"/>
            <a:ext cx="2357422" cy="2357430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V="1">
            <a:off x="6786578" y="4500570"/>
            <a:ext cx="2357422" cy="2357430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2500298" y="0"/>
            <a:ext cx="2071702" cy="2214554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V="1">
            <a:off x="2500298" y="0"/>
            <a:ext cx="2143140" cy="2214554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2500298" y="2214554"/>
            <a:ext cx="2071702" cy="2285992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V="1">
            <a:off x="2500298" y="2214554"/>
            <a:ext cx="2143140" cy="2285992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2500298" y="4500570"/>
            <a:ext cx="2071702" cy="2357430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V="1">
            <a:off x="2500298" y="4500570"/>
            <a:ext cx="2143140" cy="2357430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4572000" y="0"/>
            <a:ext cx="2214578" cy="2214554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flipH="1" flipV="1">
            <a:off x="4572000" y="0"/>
            <a:ext cx="2214578" cy="2214554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4572000" y="2214554"/>
            <a:ext cx="2214578" cy="2285992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flipH="1" flipV="1">
            <a:off x="4572000" y="2214554"/>
            <a:ext cx="2214578" cy="2285992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>
            <a:off x="4572000" y="4500570"/>
            <a:ext cx="2214578" cy="2357430"/>
          </a:xfrm>
          <a:prstGeom prst="rtTriangle">
            <a:avLst/>
          </a:prstGeom>
          <a:gradFill flip="none" rotWithShape="1">
            <a:gsLst>
              <a:gs pos="0">
                <a:srgbClr val="B47522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 flipH="1" flipV="1">
            <a:off x="4572000" y="4500570"/>
            <a:ext cx="2214578" cy="2357430"/>
          </a:xfrm>
          <a:prstGeom prst="rtTriangl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400000">
            <a:off x="-2341286" y="2587921"/>
            <a:ext cx="5357826" cy="132494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-1198293" y="2587906"/>
            <a:ext cx="5357826" cy="1324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17855" y="2518170"/>
            <a:ext cx="5357826" cy="1464447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1230614" y="2659359"/>
            <a:ext cx="5357826" cy="132494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2373607" y="2659344"/>
            <a:ext cx="5357826" cy="1324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3589755" y="2589608"/>
            <a:ext cx="5357826" cy="1464447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4909624" y="2659344"/>
            <a:ext cx="5357826" cy="132497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6125772" y="2589608"/>
            <a:ext cx="5357826" cy="1464447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0000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zz-sedia-kai02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285720" y="285728"/>
            <a:ext cx="8572560" cy="6286544"/>
          </a:xfrm>
          <a:prstGeom prst="frame">
            <a:avLst>
              <a:gd name="adj1" fmla="val 12117"/>
            </a:avLst>
          </a:prstGeom>
          <a:solidFill>
            <a:srgbClr val="FFCC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071538" y="1071546"/>
            <a:ext cx="6929486" cy="4643470"/>
          </a:xfrm>
          <a:prstGeom prst="frame">
            <a:avLst>
              <a:gd name="adj1" fmla="val 17299"/>
            </a:avLst>
          </a:prstGeom>
          <a:solidFill>
            <a:srgbClr val="FFD937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928794" y="1928802"/>
            <a:ext cx="5214974" cy="2928958"/>
          </a:xfrm>
          <a:prstGeom prst="frame">
            <a:avLst>
              <a:gd name="adj1" fmla="val 23871"/>
            </a:avLst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643174" y="2643182"/>
            <a:ext cx="3714776" cy="1500198"/>
          </a:xfrm>
          <a:prstGeom prst="frame">
            <a:avLst>
              <a:gd name="adj1" fmla="val 44081"/>
            </a:avLst>
          </a:prstGeom>
          <a:solidFill>
            <a:srgbClr val="FFFFB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9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8" presetClass="exit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z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Franja diagonal"/>
          <p:cNvSpPr/>
          <p:nvPr/>
        </p:nvSpPr>
        <p:spPr>
          <a:xfrm>
            <a:off x="0" y="0"/>
            <a:ext cx="4572000" cy="3643314"/>
          </a:xfrm>
          <a:prstGeom prst="diagStripe">
            <a:avLst>
              <a:gd name="adj" fmla="val 5591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H="1">
            <a:off x="4643438" y="0"/>
            <a:ext cx="4500562" cy="3643314"/>
          </a:xfrm>
          <a:prstGeom prst="diagStrip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rot="10800000">
            <a:off x="4643438" y="2786058"/>
            <a:ext cx="4500562" cy="4071942"/>
          </a:xfrm>
          <a:prstGeom prst="diagStripe">
            <a:avLst>
              <a:gd name="adj" fmla="val 54137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rot="16200000">
            <a:off x="250029" y="2536029"/>
            <a:ext cx="4071942" cy="4572000"/>
          </a:xfrm>
          <a:prstGeom prst="diagStripe">
            <a:avLst>
              <a:gd name="adj" fmla="val 57699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ombo"/>
          <p:cNvSpPr/>
          <p:nvPr/>
        </p:nvSpPr>
        <p:spPr>
          <a:xfrm>
            <a:off x="428596" y="357166"/>
            <a:ext cx="8286808" cy="5786478"/>
          </a:xfrm>
          <a:prstGeom prst="diamond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3" presetClass="exit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0" grpId="2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Pájaro-Amarillo-Ram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Anillo"/>
          <p:cNvSpPr/>
          <p:nvPr/>
        </p:nvSpPr>
        <p:spPr>
          <a:xfrm>
            <a:off x="1928794" y="0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928794" y="642918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928794" y="1357298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928794" y="2143116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000232" y="2857496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000232" y="3643314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000232" y="4357694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000232" y="5286388"/>
            <a:ext cx="5214974" cy="1571612"/>
          </a:xfrm>
          <a:prstGeom prst="donu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4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7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7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8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8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8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zheltye-cvety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Trapecio"/>
          <p:cNvSpPr/>
          <p:nvPr/>
        </p:nvSpPr>
        <p:spPr>
          <a:xfrm>
            <a:off x="0" y="4214818"/>
            <a:ext cx="9144000" cy="2643182"/>
          </a:xfrm>
          <a:prstGeom prst="trapezoid">
            <a:avLst>
              <a:gd name="adj" fmla="val 86773"/>
            </a:avLst>
          </a:prstGeom>
          <a:gradFill flip="none" rotWithShape="1">
            <a:gsLst>
              <a:gs pos="0">
                <a:srgbClr val="FFD937">
                  <a:shade val="30000"/>
                  <a:satMod val="115000"/>
                </a:srgbClr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apecio"/>
          <p:cNvSpPr/>
          <p:nvPr/>
        </p:nvSpPr>
        <p:spPr>
          <a:xfrm flipV="1">
            <a:off x="0" y="0"/>
            <a:ext cx="9144000" cy="2714620"/>
          </a:xfrm>
          <a:prstGeom prst="trapezoid">
            <a:avLst>
              <a:gd name="adj" fmla="val 86185"/>
            </a:avLst>
          </a:prstGeom>
          <a:gradFill flip="none" rotWithShape="1">
            <a:gsLst>
              <a:gs pos="0">
                <a:srgbClr val="FFD937">
                  <a:shade val="30000"/>
                  <a:satMod val="115000"/>
                </a:srgbClr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apecio"/>
          <p:cNvSpPr/>
          <p:nvPr/>
        </p:nvSpPr>
        <p:spPr>
          <a:xfrm rot="5400000">
            <a:off x="-2286008" y="2286008"/>
            <a:ext cx="6858000" cy="2285984"/>
          </a:xfrm>
          <a:prstGeom prst="trapezoid">
            <a:avLst>
              <a:gd name="adj" fmla="val 118128"/>
            </a:avLst>
          </a:prstGeom>
          <a:gradFill flip="none" rotWithShape="1">
            <a:gsLst>
              <a:gs pos="0">
                <a:srgbClr val="FFD937">
                  <a:shade val="30000"/>
                  <a:satMod val="115000"/>
                </a:srgbClr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apecio"/>
          <p:cNvSpPr/>
          <p:nvPr/>
        </p:nvSpPr>
        <p:spPr>
          <a:xfrm rot="5400000" flipV="1">
            <a:off x="4572008" y="2286008"/>
            <a:ext cx="6858000" cy="2285984"/>
          </a:xfrm>
          <a:prstGeom prst="trapezoid">
            <a:avLst>
              <a:gd name="adj" fmla="val 117247"/>
            </a:avLst>
          </a:prstGeom>
          <a:gradFill flip="none" rotWithShape="1">
            <a:gsLst>
              <a:gs pos="0">
                <a:srgbClr val="FFD937">
                  <a:shade val="30000"/>
                  <a:satMod val="115000"/>
                </a:srgbClr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rodvizenie_luxury_brendov_prodvizenie_brendovuh_sayto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ombo"/>
          <p:cNvSpPr/>
          <p:nvPr/>
        </p:nvSpPr>
        <p:spPr>
          <a:xfrm>
            <a:off x="0" y="0"/>
            <a:ext cx="2143108" cy="6858000"/>
          </a:xfrm>
          <a:prstGeom prst="diamond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285984" y="0"/>
            <a:ext cx="2143108" cy="6858000"/>
          </a:xfrm>
          <a:prstGeom prst="diamond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4572000" y="0"/>
            <a:ext cx="2214546" cy="6858000"/>
          </a:xfrm>
          <a:prstGeom prst="diamond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6929454" y="0"/>
            <a:ext cx="2214546" cy="6858000"/>
          </a:xfrm>
          <a:prstGeom prst="diamond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1214414" y="0"/>
            <a:ext cx="2000264" cy="3357562"/>
          </a:xfrm>
          <a:prstGeom prst="flowChartMerge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>
            <a:off x="3500430" y="0"/>
            <a:ext cx="2000264" cy="3357562"/>
          </a:xfrm>
          <a:prstGeom prst="flowChartMerge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5857884" y="0"/>
            <a:ext cx="2000264" cy="3357562"/>
          </a:xfrm>
          <a:prstGeom prst="flowChartMerge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xtracto"/>
          <p:cNvSpPr/>
          <p:nvPr/>
        </p:nvSpPr>
        <p:spPr>
          <a:xfrm>
            <a:off x="1357290" y="3429000"/>
            <a:ext cx="1714512" cy="3429000"/>
          </a:xfrm>
          <a:prstGeom prst="flowChartExtract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xtracto"/>
          <p:cNvSpPr/>
          <p:nvPr/>
        </p:nvSpPr>
        <p:spPr>
          <a:xfrm>
            <a:off x="3643306" y="3429000"/>
            <a:ext cx="1714512" cy="3429000"/>
          </a:xfrm>
          <a:prstGeom prst="flowChartExtract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xtracto"/>
          <p:cNvSpPr/>
          <p:nvPr/>
        </p:nvSpPr>
        <p:spPr>
          <a:xfrm>
            <a:off x="6000760" y="3429000"/>
            <a:ext cx="1714512" cy="3429000"/>
          </a:xfrm>
          <a:prstGeom prst="flowChartExtract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0" y="3929066"/>
            <a:ext cx="928662" cy="2928934"/>
          </a:xfrm>
          <a:prstGeom prst="rtTriangle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8143900" y="3857628"/>
            <a:ext cx="1000100" cy="3000372"/>
          </a:xfrm>
          <a:prstGeom prst="rtTriangle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 flipV="1">
            <a:off x="8143900" y="0"/>
            <a:ext cx="1000100" cy="3143248"/>
          </a:xfrm>
          <a:prstGeom prst="rtTriangle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V="1">
            <a:off x="0" y="0"/>
            <a:ext cx="928662" cy="3071810"/>
          </a:xfrm>
          <a:prstGeom prst="rtTriangle">
            <a:avLst/>
          </a:prstGeom>
          <a:solidFill>
            <a:srgbClr val="FFD9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17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yellow-parrot_ana-cotta_b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ombo"/>
          <p:cNvSpPr/>
          <p:nvPr/>
        </p:nvSpPr>
        <p:spPr>
          <a:xfrm>
            <a:off x="0" y="0"/>
            <a:ext cx="4572000" cy="6858000"/>
          </a:xfrm>
          <a:prstGeom prst="diamond">
            <a:avLst/>
          </a:prstGeom>
          <a:gradFill flip="none" rotWithShape="1">
            <a:gsLst>
              <a:gs pos="0">
                <a:srgbClr val="A283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4572000" y="0"/>
            <a:ext cx="4572000" cy="6858000"/>
          </a:xfrm>
          <a:prstGeom prst="diamond">
            <a:avLst/>
          </a:prstGeom>
          <a:gradFill flip="none" rotWithShape="1">
            <a:gsLst>
              <a:gs pos="0">
                <a:srgbClr val="A283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D9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V="1">
            <a:off x="0" y="0"/>
            <a:ext cx="2285984" cy="3429000"/>
          </a:xfrm>
          <a:prstGeom prst="rtTriangle">
            <a:avLst/>
          </a:prstGeom>
          <a:gradFill flip="none" rotWithShape="1">
            <a:gsLst>
              <a:gs pos="18000">
                <a:srgbClr val="D6AD00">
                  <a:shade val="30000"/>
                  <a:satMod val="115000"/>
                </a:srgbClr>
              </a:gs>
              <a:gs pos="50000">
                <a:srgbClr val="D6AD00">
                  <a:shade val="67500"/>
                  <a:satMod val="115000"/>
                </a:srgbClr>
              </a:gs>
              <a:gs pos="100000">
                <a:srgbClr val="D6AD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6858016" y="0"/>
            <a:ext cx="2285984" cy="3429000"/>
          </a:xfrm>
          <a:prstGeom prst="rtTriangle">
            <a:avLst/>
          </a:prstGeom>
          <a:gradFill flip="none" rotWithShape="1">
            <a:gsLst>
              <a:gs pos="18000">
                <a:srgbClr val="D6AD00">
                  <a:shade val="30000"/>
                  <a:satMod val="115000"/>
                </a:srgbClr>
              </a:gs>
              <a:gs pos="50000">
                <a:srgbClr val="D6AD00">
                  <a:shade val="67500"/>
                  <a:satMod val="115000"/>
                </a:srgbClr>
              </a:gs>
              <a:gs pos="100000">
                <a:srgbClr val="D6AD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2214546" y="0"/>
            <a:ext cx="4786346" cy="3429000"/>
          </a:xfrm>
          <a:prstGeom prst="flowChartMerge">
            <a:avLst/>
          </a:prstGeom>
          <a:gradFill flip="none" rotWithShape="1">
            <a:gsLst>
              <a:gs pos="18000">
                <a:srgbClr val="B49200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54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2214546" y="3429000"/>
            <a:ext cx="4786346" cy="3429000"/>
          </a:xfrm>
          <a:prstGeom prst="flowChartExtract">
            <a:avLst/>
          </a:prstGeom>
          <a:gradFill flip="none" rotWithShape="1">
            <a:gsLst>
              <a:gs pos="18000">
                <a:srgbClr val="B47522"/>
              </a:gs>
              <a:gs pos="50000">
                <a:srgbClr val="FFD937">
                  <a:shade val="67500"/>
                  <a:satMod val="115000"/>
                </a:srgbClr>
              </a:gs>
              <a:gs pos="100000">
                <a:srgbClr val="FFD93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0" y="3429000"/>
            <a:ext cx="2285984" cy="3429000"/>
          </a:xfrm>
          <a:prstGeom prst="rtTriangle">
            <a:avLst/>
          </a:prstGeom>
          <a:gradFill flip="none" rotWithShape="1">
            <a:gsLst>
              <a:gs pos="18000">
                <a:srgbClr val="D6AD00">
                  <a:shade val="30000"/>
                  <a:satMod val="115000"/>
                </a:srgbClr>
              </a:gs>
              <a:gs pos="50000">
                <a:srgbClr val="D6AD00">
                  <a:shade val="67500"/>
                  <a:satMod val="115000"/>
                </a:srgbClr>
              </a:gs>
              <a:gs pos="100000">
                <a:srgbClr val="D6AD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6858016" y="3429000"/>
            <a:ext cx="2285984" cy="3429000"/>
          </a:xfrm>
          <a:prstGeom prst="rtTriangle">
            <a:avLst/>
          </a:prstGeom>
          <a:gradFill flip="none" rotWithShape="1">
            <a:gsLst>
              <a:gs pos="18000">
                <a:srgbClr val="D6AD00">
                  <a:shade val="30000"/>
                  <a:satMod val="115000"/>
                </a:srgbClr>
              </a:gs>
              <a:gs pos="50000">
                <a:srgbClr val="D6AD00">
                  <a:shade val="67500"/>
                  <a:satMod val="115000"/>
                </a:srgbClr>
              </a:gs>
              <a:gs pos="100000">
                <a:srgbClr val="D6AD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59902-1920x120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</p:spPr>
      </p:pic>
      <p:sp>
        <p:nvSpPr>
          <p:cNvPr id="6" name="5 Rectángulo"/>
          <p:cNvSpPr/>
          <p:nvPr/>
        </p:nvSpPr>
        <p:spPr>
          <a:xfrm>
            <a:off x="0" y="0"/>
            <a:ext cx="2786050" cy="2143116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214678" y="0"/>
            <a:ext cx="2786050" cy="2143116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6357950" y="0"/>
            <a:ext cx="2786050" cy="2143116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2285992"/>
            <a:ext cx="2786050" cy="2214578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214678" y="2285992"/>
            <a:ext cx="2786050" cy="2214578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357950" y="2285992"/>
            <a:ext cx="2786050" cy="2214578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4643446"/>
            <a:ext cx="2786050" cy="2214554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214678" y="4643446"/>
            <a:ext cx="2786050" cy="2214554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357950" y="4643446"/>
            <a:ext cx="2786050" cy="2214554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491337">
            <a:off x="3357554" y="4643446"/>
            <a:ext cx="2324100" cy="1476375"/>
          </a:xfrm>
          <a:prstGeom prst="rect">
            <a:avLst/>
          </a:prstGeom>
          <a:noFill/>
        </p:spPr>
      </p:pic>
      <p:pic>
        <p:nvPicPr>
          <p:cNvPr id="16" name="Picture 2" descr="1024x768 Wallpaper line, light, color, stripe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571536" y="-135753"/>
            <a:ext cx="10144196" cy="69937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8" presetClass="exit" presetSubtype="3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4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4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5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42</Words>
  <Application>Microsoft Office PowerPoint</Application>
  <PresentationFormat>Presentación en pantalla (4:3)</PresentationFormat>
  <Paragraphs>17</Paragraphs>
  <Slides>68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68</vt:i4>
      </vt:variant>
    </vt:vector>
  </HeadingPairs>
  <TitlesOfParts>
    <vt:vector size="7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91</cp:revision>
  <dcterms:created xsi:type="dcterms:W3CDTF">2014-06-10T21:58:15Z</dcterms:created>
  <dcterms:modified xsi:type="dcterms:W3CDTF">2014-06-11T15:01:56Z</dcterms:modified>
</cp:coreProperties>
</file>