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1" r:id="rId3"/>
    <p:sldId id="308" r:id="rId4"/>
    <p:sldId id="304" r:id="rId5"/>
    <p:sldId id="256" r:id="rId6"/>
    <p:sldId id="312" r:id="rId7"/>
    <p:sldId id="311" r:id="rId8"/>
    <p:sldId id="309" r:id="rId9"/>
    <p:sldId id="307" r:id="rId10"/>
    <p:sldId id="306" r:id="rId11"/>
    <p:sldId id="305" r:id="rId12"/>
    <p:sldId id="303" r:id="rId13"/>
    <p:sldId id="302" r:id="rId14"/>
    <p:sldId id="301" r:id="rId15"/>
    <p:sldId id="300" r:id="rId16"/>
    <p:sldId id="299" r:id="rId17"/>
    <p:sldId id="296" r:id="rId18"/>
    <p:sldId id="297" r:id="rId19"/>
    <p:sldId id="298" r:id="rId20"/>
    <p:sldId id="295" r:id="rId21"/>
    <p:sldId id="294" r:id="rId22"/>
    <p:sldId id="293" r:id="rId23"/>
    <p:sldId id="292" r:id="rId24"/>
    <p:sldId id="289" r:id="rId25"/>
    <p:sldId id="282" r:id="rId26"/>
    <p:sldId id="288" r:id="rId27"/>
    <p:sldId id="290" r:id="rId28"/>
    <p:sldId id="287" r:id="rId29"/>
    <p:sldId id="291" r:id="rId30"/>
    <p:sldId id="281" r:id="rId31"/>
    <p:sldId id="286" r:id="rId32"/>
    <p:sldId id="283" r:id="rId33"/>
    <p:sldId id="280" r:id="rId34"/>
    <p:sldId id="284" r:id="rId35"/>
    <p:sldId id="276" r:id="rId36"/>
    <p:sldId id="285" r:id="rId37"/>
    <p:sldId id="279" r:id="rId38"/>
    <p:sldId id="278" r:id="rId39"/>
    <p:sldId id="273" r:id="rId40"/>
    <p:sldId id="277" r:id="rId41"/>
    <p:sldId id="275" r:id="rId42"/>
    <p:sldId id="271" r:id="rId43"/>
    <p:sldId id="274" r:id="rId44"/>
    <p:sldId id="272" r:id="rId45"/>
    <p:sldId id="270" r:id="rId46"/>
    <p:sldId id="268" r:id="rId47"/>
    <p:sldId id="269" r:id="rId48"/>
    <p:sldId id="267" r:id="rId49"/>
    <p:sldId id="265" r:id="rId50"/>
    <p:sldId id="266" r:id="rId51"/>
    <p:sldId id="264" r:id="rId52"/>
    <p:sldId id="263" r:id="rId53"/>
    <p:sldId id="326" r:id="rId54"/>
    <p:sldId id="262" r:id="rId55"/>
    <p:sldId id="261" r:id="rId56"/>
    <p:sldId id="327" r:id="rId57"/>
    <p:sldId id="325" r:id="rId58"/>
    <p:sldId id="324" r:id="rId59"/>
    <p:sldId id="323" r:id="rId60"/>
    <p:sldId id="320" r:id="rId61"/>
    <p:sldId id="319" r:id="rId62"/>
    <p:sldId id="318" r:id="rId63"/>
    <p:sldId id="317" r:id="rId64"/>
    <p:sldId id="316" r:id="rId65"/>
    <p:sldId id="315" r:id="rId66"/>
    <p:sldId id="259" r:id="rId67"/>
    <p:sldId id="313" r:id="rId68"/>
    <p:sldId id="258" r:id="rId69"/>
    <p:sldId id="314" r:id="rId70"/>
    <p:sldId id="257" r:id="rId71"/>
    <p:sldId id="260" r:id="rId72"/>
    <p:sldId id="328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Hi2EQN7i5wk7LLHP7DQ8g" hashData="mVOdi7Lv5X8gIV9wRVlhzq9+z1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6" autoAdjust="0"/>
    <p:restoredTop sz="94709" autoAdjust="0"/>
  </p:normalViewPr>
  <p:slideViewPr>
    <p:cSldViewPr>
      <p:cViewPr>
        <p:scale>
          <a:sx n="50" d="100"/>
          <a:sy n="50" d="100"/>
        </p:scale>
        <p:origin x="-660" y="-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9464D-6012-4FC4-B252-D4E7686582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7082B-4BEE-4E00-B6A3-38593F9C7E11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3DED9-BA0D-4593-A186-6AF8FA2BF9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1753CE-B979-4A31-B894-125F29AA8D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0.pn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1.png"/><Relationship Id="rId7" Type="http://schemas.openxmlformats.org/officeDocument/2006/relationships/image" Target="../media/image1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15" name="14 Imagen" descr="0(84ok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73730" name="Picture 2" descr="http://2.bp.blogspot.com/-3l6_BbnWbU8/UPYRKSWBOiI/AAAAAAABHi8/HcjSGihzRLQ/s1600/P.png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5214942" y="428604"/>
            <a:ext cx="849466" cy="1214422"/>
          </a:xfrm>
          <a:prstGeom prst="rect">
            <a:avLst/>
          </a:prstGeom>
          <a:noFill/>
        </p:spPr>
      </p:pic>
      <p:pic>
        <p:nvPicPr>
          <p:cNvPr id="73732" name="Picture 4" descr="http://4.bp.blogspot.com/-MrpWInUI9s4/UPYRINrMHWI/AAAAAAABHiM/KNXEFSU7-GI/s1600/I.png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5929322" y="928670"/>
            <a:ext cx="571504" cy="1211341"/>
          </a:xfrm>
          <a:prstGeom prst="rect">
            <a:avLst/>
          </a:prstGeom>
          <a:noFill/>
        </p:spPr>
      </p:pic>
      <p:pic>
        <p:nvPicPr>
          <p:cNvPr id="73734" name="Picture 6" descr="http://1.bp.blogspot.com/-3kKJ1vNPAMI/UPYRJhoisZI/AAAAAAABHig/qaS2mwzCcFU/s1600/N.png"/>
          <p:cNvPicPr>
            <a:picLocks noChangeAspect="1" noChangeArrowheads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6429388" y="1500174"/>
            <a:ext cx="785818" cy="1148524"/>
          </a:xfrm>
          <a:prstGeom prst="rect">
            <a:avLst/>
          </a:prstGeom>
          <a:noFill/>
        </p:spPr>
      </p:pic>
      <p:pic>
        <p:nvPicPr>
          <p:cNvPr id="73736" name="Picture 8" descr="http://2.bp.blogspot.com/-NdHLv8_3RjY/UPYRGMgbynI/AAAAAAABHhQ/3ozihdE3Y0Q/s1600/C.png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7000892" y="2000240"/>
            <a:ext cx="796916" cy="1214446"/>
          </a:xfrm>
          <a:prstGeom prst="rect">
            <a:avLst/>
          </a:prstGeom>
          <a:noFill/>
        </p:spPr>
      </p:pic>
      <p:pic>
        <p:nvPicPr>
          <p:cNvPr id="73738" name="Picture 10" descr="http://4.bp.blogspot.com/-8w1AzlZ07k4/UPYRG-Ya0hI/AAAAAAABHhc/x6gQxfdOB5Y/s1600/E.png"/>
          <p:cNvPicPr>
            <a:picLocks noChangeAspect="1" noChangeArrowheads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7643834" y="2643182"/>
            <a:ext cx="734632" cy="1071570"/>
          </a:xfrm>
          <a:prstGeom prst="rect">
            <a:avLst/>
          </a:prstGeom>
          <a:noFill/>
        </p:spPr>
      </p:pic>
      <p:pic>
        <p:nvPicPr>
          <p:cNvPr id="73740" name="Picture 12" descr="http://1.bp.blogspot.com/-zhhbqZxyYBM/UPYRJbkSVcI/AAAAAAABHiY/AzMeg6sT4fM/s1600/L.png"/>
          <p:cNvPicPr>
            <a:picLocks noChangeAspect="1" noChangeArrowheads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>
            <a:off x="7572396" y="3286124"/>
            <a:ext cx="769142" cy="1214446"/>
          </a:xfrm>
          <a:prstGeom prst="rect">
            <a:avLst/>
          </a:prstGeom>
          <a:noFill/>
        </p:spPr>
      </p:pic>
      <p:pic>
        <p:nvPicPr>
          <p:cNvPr id="73742" name="Picture 14" descr="a"/>
          <p:cNvPicPr>
            <a:picLocks noChangeAspect="1" noChangeArrowheads="1"/>
          </p:cNvPicPr>
          <p:nvPr/>
        </p:nvPicPr>
        <p:blipFill>
          <a:blip r:embed="rId11">
            <a:lum bright="20000" contrast="40000"/>
          </a:blip>
          <a:srcRect/>
          <a:stretch>
            <a:fillRect/>
          </a:stretch>
        </p:blipFill>
        <p:spPr bwMode="auto">
          <a:xfrm>
            <a:off x="7072330" y="3929066"/>
            <a:ext cx="857287" cy="1078523"/>
          </a:xfrm>
          <a:prstGeom prst="rect">
            <a:avLst/>
          </a:prstGeom>
          <a:noFill/>
        </p:spPr>
      </p:pic>
      <p:pic>
        <p:nvPicPr>
          <p:cNvPr id="73744" name="Picture 16" descr="d"/>
          <p:cNvPicPr>
            <a:picLocks noChangeAspect="1" noChangeArrowheads="1"/>
          </p:cNvPicPr>
          <p:nvPr/>
        </p:nvPicPr>
        <p:blipFill>
          <a:blip r:embed="rId12">
            <a:lum bright="20000" contrast="40000"/>
          </a:blip>
          <a:srcRect/>
          <a:stretch>
            <a:fillRect/>
          </a:stretch>
        </p:blipFill>
        <p:spPr bwMode="auto">
          <a:xfrm>
            <a:off x="6643702" y="4572008"/>
            <a:ext cx="789847" cy="1000132"/>
          </a:xfrm>
          <a:prstGeom prst="rect">
            <a:avLst/>
          </a:prstGeom>
          <a:noFill/>
        </p:spPr>
      </p:pic>
      <p:pic>
        <p:nvPicPr>
          <p:cNvPr id="24" name="Picture 14" descr="a"/>
          <p:cNvPicPr>
            <a:picLocks noChangeAspect="1" noChangeArrowheads="1"/>
          </p:cNvPicPr>
          <p:nvPr/>
        </p:nvPicPr>
        <p:blipFill>
          <a:blip r:embed="rId11">
            <a:lum bright="20000" contrast="40000"/>
          </a:blip>
          <a:srcRect/>
          <a:stretch>
            <a:fillRect/>
          </a:stretch>
        </p:blipFill>
        <p:spPr bwMode="auto">
          <a:xfrm>
            <a:off x="6000760" y="5000636"/>
            <a:ext cx="857256" cy="1078484"/>
          </a:xfrm>
          <a:prstGeom prst="rect">
            <a:avLst/>
          </a:prstGeom>
          <a:noFill/>
        </p:spPr>
      </p:pic>
      <p:pic>
        <p:nvPicPr>
          <p:cNvPr id="73746" name="Picture 18" descr="http://1.bp.blogspot.com/-6DlCuH4rLFE/UPYRLeXKqeI/AAAAAAABHjQ/MpYQAfnWNNY/s1600/S.png"/>
          <p:cNvPicPr>
            <a:picLocks noChangeAspect="1" noChangeArrowheads="1"/>
          </p:cNvPicPr>
          <p:nvPr/>
        </p:nvPicPr>
        <p:blipFill>
          <a:blip r:embed="rId13">
            <a:lum bright="20000" contrast="40000"/>
          </a:blip>
          <a:srcRect/>
          <a:stretch>
            <a:fillRect/>
          </a:stretch>
        </p:blipFill>
        <p:spPr bwMode="auto">
          <a:xfrm>
            <a:off x="5286380" y="5500702"/>
            <a:ext cx="720974" cy="1143008"/>
          </a:xfrm>
          <a:prstGeom prst="rect">
            <a:avLst/>
          </a:prstGeom>
          <a:noFill/>
        </p:spPr>
      </p:pic>
      <p:pic>
        <p:nvPicPr>
          <p:cNvPr id="16" name="15 Imagen" descr="0(84ok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6429388" y="6143644"/>
            <a:ext cx="20858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ivaldi" pitchFamily="66" charset="0"/>
              </a:rPr>
              <a:t>Esta es una creación de Raquel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5000">
    <p:sndAc>
      <p:stSnd loop="1">
        <p:snd r:embed="rId2" name="Jesse Cook - Hav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3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3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0(7ok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11)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1)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)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0(4)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0(6)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0(8)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9)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(10)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12)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3)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0(14)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15)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0(16)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0)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0(19)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0(17)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4)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9)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0)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34)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9)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0)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40)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37)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41)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36)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0(51)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23329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(43)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48)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52)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47)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59)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46)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5)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6)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63)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58)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60)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67)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61)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66)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68)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0(70)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69)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65"/>
            <a:ext cx="9144000" cy="6846870"/>
          </a:xfrm>
          <a:prstGeom prst="rect">
            <a:avLst/>
          </a:prstGeom>
        </p:spPr>
      </p:pic>
      <p:pic>
        <p:nvPicPr>
          <p:cNvPr id="5" name="4 Imagen" descr="0(71)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73)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72)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4)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75)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79)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0(76)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77)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8)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0(80)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81)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82)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0(85)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86)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01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87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88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89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00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1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1011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1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99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4857760"/>
            <a:ext cx="19850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Forte" pitchFamily="66" charset="0"/>
              </a:rPr>
              <a:t>Tema musical :Habana </a:t>
            </a:r>
          </a:p>
          <a:p>
            <a:r>
              <a:rPr lang="es-ES_tradnl" sz="1400" dirty="0" smtClean="0">
                <a:solidFill>
                  <a:schemeClr val="bg1"/>
                </a:solidFill>
                <a:latin typeface="Forte" pitchFamily="66" charset="0"/>
              </a:rPr>
              <a:t>Interpreta : </a:t>
            </a:r>
            <a:r>
              <a:rPr lang="es-ES_tradnl" sz="1400" dirty="0" err="1" smtClean="0">
                <a:solidFill>
                  <a:schemeClr val="bg1"/>
                </a:solidFill>
                <a:latin typeface="Forte" pitchFamily="66" charset="0"/>
              </a:rPr>
              <a:t>Jesse</a:t>
            </a:r>
            <a:r>
              <a:rPr lang="es-ES_tradnl" sz="1400" dirty="0" smtClean="0">
                <a:solidFill>
                  <a:schemeClr val="bg1"/>
                </a:solidFill>
                <a:latin typeface="Forte" pitchFamily="66" charset="0"/>
              </a:rPr>
              <a:t> Cook</a:t>
            </a:r>
            <a:endParaRPr lang="es-ES" sz="14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031037">
            <a:off x="2420937" y="4579956"/>
            <a:ext cx="2324100" cy="14763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Presentación en pantalla (4:3)</PresentationFormat>
  <Paragraphs>18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63</cp:revision>
  <dcterms:created xsi:type="dcterms:W3CDTF">2015-01-15T20:12:24Z</dcterms:created>
  <dcterms:modified xsi:type="dcterms:W3CDTF">2015-01-16T16:16:47Z</dcterms:modified>
</cp:coreProperties>
</file>