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96" r:id="rId3"/>
    <p:sldId id="310" r:id="rId4"/>
    <p:sldId id="281" r:id="rId5"/>
    <p:sldId id="282" r:id="rId6"/>
    <p:sldId id="285" r:id="rId7"/>
    <p:sldId id="280" r:id="rId8"/>
    <p:sldId id="284" r:id="rId9"/>
    <p:sldId id="278" r:id="rId10"/>
    <p:sldId id="277" r:id="rId11"/>
    <p:sldId id="279" r:id="rId12"/>
    <p:sldId id="276" r:id="rId13"/>
    <p:sldId id="275" r:id="rId14"/>
    <p:sldId id="283" r:id="rId15"/>
    <p:sldId id="270" r:id="rId16"/>
    <p:sldId id="271" r:id="rId17"/>
    <p:sldId id="274" r:id="rId18"/>
    <p:sldId id="302" r:id="rId19"/>
    <p:sldId id="269" r:id="rId20"/>
    <p:sldId id="273" r:id="rId21"/>
    <p:sldId id="257" r:id="rId22"/>
    <p:sldId id="272" r:id="rId23"/>
    <p:sldId id="301" r:id="rId24"/>
    <p:sldId id="267" r:id="rId25"/>
    <p:sldId id="300" r:id="rId26"/>
    <p:sldId id="266" r:id="rId27"/>
    <p:sldId id="259" r:id="rId28"/>
    <p:sldId id="265" r:id="rId29"/>
    <p:sldId id="264" r:id="rId30"/>
    <p:sldId id="263" r:id="rId31"/>
    <p:sldId id="297" r:id="rId32"/>
    <p:sldId id="258" r:id="rId33"/>
    <p:sldId id="292" r:id="rId34"/>
    <p:sldId id="295" r:id="rId35"/>
    <p:sldId id="294" r:id="rId36"/>
    <p:sldId id="256" r:id="rId37"/>
    <p:sldId id="293" r:id="rId38"/>
    <p:sldId id="290" r:id="rId39"/>
    <p:sldId id="298" r:id="rId40"/>
    <p:sldId id="289" r:id="rId41"/>
    <p:sldId id="288" r:id="rId42"/>
    <p:sldId id="286" r:id="rId43"/>
    <p:sldId id="305" r:id="rId44"/>
    <p:sldId id="304" r:id="rId45"/>
    <p:sldId id="303" r:id="rId46"/>
    <p:sldId id="308" r:id="rId47"/>
    <p:sldId id="306" r:id="rId48"/>
    <p:sldId id="309" r:id="rId4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5q+lgtLvdqhHgs+719uCg" hashData="seEDgNCdbGWPACk8IALZ3q/OIH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680000"/>
    <a:srgbClr val="000066"/>
    <a:srgbClr val="240D53"/>
    <a:srgbClr val="EBE3BB"/>
    <a:srgbClr val="760000"/>
    <a:srgbClr val="420000"/>
    <a:srgbClr val="7A0000"/>
    <a:srgbClr val="004821"/>
    <a:srgbClr val="F9F9F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40" d="100"/>
          <a:sy n="40" d="100"/>
        </p:scale>
        <p:origin x="-1302" y="-6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D648E-F719-4DD8-A786-ABE396BF7808}" type="datetimeFigureOut">
              <a:rPr lang="es-ES" smtClean="0"/>
              <a:pPr/>
              <a:t>27/07/2014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F35A5-97FB-40D4-9547-2257B717B0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D648E-F719-4DD8-A786-ABE396BF7808}" type="datetimeFigureOut">
              <a:rPr lang="es-ES" smtClean="0"/>
              <a:pPr/>
              <a:t>27/07/2014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F35A5-97FB-40D4-9547-2257B717B0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D648E-F719-4DD8-A786-ABE396BF7808}" type="datetimeFigureOut">
              <a:rPr lang="es-ES" smtClean="0"/>
              <a:pPr/>
              <a:t>27/07/2014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F35A5-97FB-40D4-9547-2257B717B0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D648E-F719-4DD8-A786-ABE396BF7808}" type="datetimeFigureOut">
              <a:rPr lang="es-ES" smtClean="0"/>
              <a:pPr/>
              <a:t>27/07/2014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F35A5-97FB-40D4-9547-2257B717B0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D648E-F719-4DD8-A786-ABE396BF7808}" type="datetimeFigureOut">
              <a:rPr lang="es-ES" smtClean="0"/>
              <a:pPr/>
              <a:t>27/07/2014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F35A5-97FB-40D4-9547-2257B717B0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D648E-F719-4DD8-A786-ABE396BF7808}" type="datetimeFigureOut">
              <a:rPr lang="es-ES" smtClean="0"/>
              <a:pPr/>
              <a:t>27/07/2014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F35A5-97FB-40D4-9547-2257B717B0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D648E-F719-4DD8-A786-ABE396BF7808}" type="datetimeFigureOut">
              <a:rPr lang="es-ES" smtClean="0"/>
              <a:pPr/>
              <a:t>27/07/2014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F35A5-97FB-40D4-9547-2257B717B0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D648E-F719-4DD8-A786-ABE396BF7808}" type="datetimeFigureOut">
              <a:rPr lang="es-ES" smtClean="0"/>
              <a:pPr/>
              <a:t>27/07/2014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F35A5-97FB-40D4-9547-2257B717B0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D648E-F719-4DD8-A786-ABE396BF7808}" type="datetimeFigureOut">
              <a:rPr lang="es-ES" smtClean="0"/>
              <a:pPr/>
              <a:t>27/07/2014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F35A5-97FB-40D4-9547-2257B717B0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D648E-F719-4DD8-A786-ABE396BF7808}" type="datetimeFigureOut">
              <a:rPr lang="es-ES" smtClean="0"/>
              <a:pPr/>
              <a:t>27/07/2014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F35A5-97FB-40D4-9547-2257B717B0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D648E-F719-4DD8-A786-ABE396BF7808}" type="datetimeFigureOut">
              <a:rPr lang="es-ES" smtClean="0"/>
              <a:pPr/>
              <a:t>27/07/2014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F35A5-97FB-40D4-9547-2257B717B0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1290F4-0ACB-4E4A-8A58-D3AFE02A2EB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BD648E-F719-4DD8-A786-ABE396BF7808}" type="datetimeFigureOut">
              <a:rPr lang="es-ES" smtClean="0"/>
              <a:pPr/>
              <a:t>27/07/2014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FF35A5-97FB-40D4-9547-2257B717B09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7F606DA-3412-487D-9D1E-4B23F740ED1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0.png"/><Relationship Id="rId7" Type="http://schemas.openxmlformats.org/officeDocument/2006/relationships/image" Target="../media/image7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89973-1680x105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7" name="16 Anillo"/>
          <p:cNvSpPr/>
          <p:nvPr/>
        </p:nvSpPr>
        <p:spPr>
          <a:xfrm>
            <a:off x="6286512" y="2714620"/>
            <a:ext cx="1928826" cy="1928826"/>
          </a:xfrm>
          <a:prstGeom prst="donu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285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3929058" y="0"/>
            <a:ext cx="1928826" cy="1928826"/>
          </a:xfrm>
          <a:prstGeom prst="donu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285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1285852" y="2500306"/>
            <a:ext cx="1928826" cy="1928826"/>
          </a:xfrm>
          <a:prstGeom prst="donu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285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3571868" y="4929174"/>
            <a:ext cx="1928826" cy="1928826"/>
          </a:xfrm>
          <a:prstGeom prst="donu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285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2071670" y="714356"/>
            <a:ext cx="1928826" cy="1928826"/>
          </a:xfrm>
          <a:prstGeom prst="donu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285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5715008" y="857232"/>
            <a:ext cx="1928826" cy="1928826"/>
          </a:xfrm>
          <a:prstGeom prst="donu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285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5286380" y="4429132"/>
            <a:ext cx="1928826" cy="1928826"/>
          </a:xfrm>
          <a:prstGeom prst="donu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285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1857356" y="4143380"/>
            <a:ext cx="1928826" cy="1928826"/>
          </a:xfrm>
          <a:prstGeom prst="donu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285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49154" name="Picture 2" descr="Rendered Image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928662" y="642918"/>
            <a:ext cx="1590675" cy="838201"/>
          </a:xfrm>
          <a:prstGeom prst="rect">
            <a:avLst/>
          </a:prstGeom>
          <a:noFill/>
        </p:spPr>
      </p:pic>
      <p:pic>
        <p:nvPicPr>
          <p:cNvPr id="49156" name="Picture 4" descr="Rendered Image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3357554" y="642918"/>
            <a:ext cx="1314450" cy="838201"/>
          </a:xfrm>
          <a:prstGeom prst="rect">
            <a:avLst/>
          </a:prstGeom>
          <a:noFill/>
        </p:spPr>
      </p:pic>
      <p:pic>
        <p:nvPicPr>
          <p:cNvPr id="49158" name="Picture 6" descr="Rendered Image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1428728" y="1714488"/>
            <a:ext cx="2819400" cy="838201"/>
          </a:xfrm>
          <a:prstGeom prst="rect">
            <a:avLst/>
          </a:prstGeom>
          <a:noFill/>
        </p:spPr>
      </p:pic>
      <p:pic>
        <p:nvPicPr>
          <p:cNvPr id="49162" name="Picture 10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6429388" y="6215082"/>
            <a:ext cx="2465677" cy="2428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>
    <p:sndAc>
      <p:stSnd loop="1">
        <p:snd r:embed="rId2" name="Chubby Checker Mix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6000"/>
                            </p:stCondLst>
                            <p:childTnLst>
                              <p:par>
                                <p:cTn id="9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000"/>
                            </p:stCondLst>
                            <p:childTnLst>
                              <p:par>
                                <p:cTn id="10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2000"/>
                                        <p:tgtEl>
                                          <p:spTgt spid="49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49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49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491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2000"/>
                                        <p:tgtEl>
                                          <p:spTgt spid="49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7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8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7237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857224" y="785794"/>
            <a:ext cx="7500990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latin typeface="Agency FB" pitchFamily="34" charset="0"/>
              </a:rPr>
              <a:t>Que es una chica pin-up ? es una fotografía u otro tipo de ilustración de una chica en actitud sugerente o incluso, nada más que con una sonrisa, saludando o mirando a la cámara fotográfica, que suele figurar en las portadas de revistas, comic-</a:t>
            </a:r>
            <a:r>
              <a:rPr lang="es-ES" sz="2000" dirty="0" err="1" smtClean="0">
                <a:latin typeface="Agency FB" pitchFamily="34" charset="0"/>
              </a:rPr>
              <a:t>books</a:t>
            </a:r>
            <a:r>
              <a:rPr lang="es-ES" sz="2000" dirty="0" smtClean="0">
                <a:latin typeface="Agency FB" pitchFamily="34" charset="0"/>
              </a:rPr>
              <a:t> o calendarios, etc. A las modelos que posan para estas obras se las denomina pin-up </a:t>
            </a:r>
            <a:r>
              <a:rPr lang="es-ES" sz="2000" dirty="0" err="1" smtClean="0">
                <a:latin typeface="Agency FB" pitchFamily="34" charset="0"/>
              </a:rPr>
              <a:t>girls</a:t>
            </a:r>
            <a:r>
              <a:rPr lang="es-ES" sz="2000" dirty="0" smtClean="0">
                <a:latin typeface="Agency FB" pitchFamily="34" charset="0"/>
              </a:rPr>
              <a:t>. En la actualidad (principios del siglo XXI), son generalmente modelos fotográficos, actrices de cine, cantantes o modelos de alta costura o prêt-à-porter, siendo poco frecuente que una pin-up se dedique exclusivamente a eso.es un sinónimo de pin-up. El uso más antiguo del término </a:t>
            </a:r>
            <a:r>
              <a:rPr lang="es-ES" sz="2000" dirty="0" err="1" smtClean="0">
                <a:latin typeface="Agency FB" pitchFamily="34" charset="0"/>
              </a:rPr>
              <a:t>cheesecake</a:t>
            </a:r>
            <a:r>
              <a:rPr lang="es-ES" sz="2000" dirty="0" smtClean="0">
                <a:latin typeface="Agency FB" pitchFamily="34" charset="0"/>
              </a:rPr>
              <a:t> con este significado está documentado en el año 1934, pero se popularizó unos 20 años más tarde, con la frase (refiriéndose a una mujer guapa) </a:t>
            </a:r>
            <a:r>
              <a:rPr lang="es-ES" sz="2000" dirty="0" err="1" smtClean="0">
                <a:latin typeface="Agency FB" pitchFamily="34" charset="0"/>
              </a:rPr>
              <a:t>better</a:t>
            </a:r>
            <a:r>
              <a:rPr lang="es-ES" sz="2000" dirty="0" smtClean="0">
                <a:latin typeface="Agency FB" pitchFamily="34" charset="0"/>
              </a:rPr>
              <a:t> </a:t>
            </a:r>
            <a:r>
              <a:rPr lang="es-ES" sz="2000" dirty="0" err="1" smtClean="0">
                <a:latin typeface="Agency FB" pitchFamily="34" charset="0"/>
              </a:rPr>
              <a:t>than</a:t>
            </a:r>
            <a:r>
              <a:rPr lang="es-ES" sz="2000" dirty="0" smtClean="0">
                <a:latin typeface="Agency FB" pitchFamily="34" charset="0"/>
              </a:rPr>
              <a:t> a </a:t>
            </a:r>
            <a:r>
              <a:rPr lang="es-ES" sz="2000" dirty="0" err="1" smtClean="0">
                <a:latin typeface="Agency FB" pitchFamily="34" charset="0"/>
              </a:rPr>
              <a:t>cheesecake</a:t>
            </a:r>
            <a:r>
              <a:rPr lang="es-ES" sz="2000" dirty="0" smtClean="0">
                <a:latin typeface="Agency FB" pitchFamily="34" charset="0"/>
              </a:rPr>
              <a:t> (mejor que un pastel de queso). Su equivalente masculino son los </a:t>
            </a:r>
            <a:r>
              <a:rPr lang="es-ES" sz="2000" dirty="0" err="1" smtClean="0">
                <a:latin typeface="Agency FB" pitchFamily="34" charset="0"/>
              </a:rPr>
              <a:t>beefcake</a:t>
            </a:r>
            <a:r>
              <a:rPr lang="es-ES" sz="2000" dirty="0" smtClean="0">
                <a:latin typeface="Agency FB" pitchFamily="34" charset="0"/>
              </a:rPr>
              <a:t> (pastel de carne).En general, las imágenes de pin-up no se consideran pornográficas, y en la actualidad, (principios de siglo XXI), sólo son censuradas en algunos países, en su mayoría, integristas islámicos. En algunos países donde la mayoría de la población es musulmana, las fotografías de pin-up figuran en la última página de los periódicos, en lugar de en la primera, para que no estén a la vista de los </a:t>
            </a:r>
            <a:r>
              <a:rPr lang="es-ES" sz="2000" dirty="0" err="1" smtClean="0">
                <a:latin typeface="Agency FB" pitchFamily="34" charset="0"/>
              </a:rPr>
              <a:t>transeútes</a:t>
            </a:r>
            <a:r>
              <a:rPr lang="es-ES" sz="2000" dirty="0" smtClean="0">
                <a:latin typeface="Agency FB" pitchFamily="34" charset="0"/>
              </a:rPr>
              <a:t> cuando están expuestos para su venta, por considerarlo más conforme con la moral, usos y costumbres locales.</a:t>
            </a:r>
          </a:p>
          <a:p>
            <a:endParaRPr lang="es-ES" sz="2000" dirty="0" smtClean="0">
              <a:gradFill>
                <a:gsLst>
                  <a:gs pos="0">
                    <a:srgbClr val="EBE3BB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endParaRPr lang="es-ES" sz="2000" dirty="0">
              <a:gradFill>
                <a:gsLst>
                  <a:gs pos="0">
                    <a:srgbClr val="EBE3BB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5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3438" y="0"/>
            <a:ext cx="450056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5 (9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0056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5 Imagen" descr="5 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50056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6 Imagen" descr="5 (9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0"/>
            <a:ext cx="450056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4571999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5 (7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0"/>
            <a:ext cx="4429124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5 Imagen" descr="5 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4876" y="0"/>
            <a:ext cx="4429124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6 Imagen" descr="5 (7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450056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5 (1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0227" y="0"/>
            <a:ext cx="4473773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5 Imagen" descr="5 (1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473773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6 Imagen" descr="5 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3438" y="0"/>
            <a:ext cx="450056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5" name="4 Imagen" descr="5 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57423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5 (16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5 Imagen" descr="5 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9768" y="0"/>
            <a:ext cx="457423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6 Imagen" descr="5 (16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0056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7).jpg"/>
          <p:cNvPicPr>
            <a:picLocks noChangeAspect="1"/>
          </p:cNvPicPr>
          <p:nvPr/>
        </p:nvPicPr>
        <p:blipFill>
          <a:blip r:embed="rId2"/>
          <a:srcRect r="13790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5 (1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9768" y="0"/>
            <a:ext cx="457423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5 Imagen" descr="5 (17).jpg"/>
          <p:cNvPicPr>
            <a:picLocks noChangeAspect="1"/>
          </p:cNvPicPr>
          <p:nvPr/>
        </p:nvPicPr>
        <p:blipFill>
          <a:blip r:embed="rId2"/>
          <a:srcRect r="13790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6 Imagen" descr="5 (1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0056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5070" cy="6858000"/>
          </a:xfrm>
          <a:prstGeom prst="rect">
            <a:avLst/>
          </a:prstGeom>
        </p:spPr>
      </p:pic>
      <p:pic>
        <p:nvPicPr>
          <p:cNvPr id="5" name="4 Imagen" descr="5 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30" y="0"/>
            <a:ext cx="913507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9768" y="0"/>
            <a:ext cx="457423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5 (20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0056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5 Imagen" descr="5 (20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6 Imagen" descr="5 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50056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8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8" presetClass="entr" presetSubtype="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50056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5 (24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1308" y="0"/>
            <a:ext cx="454269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5 Imagen" descr="5 (24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4269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6 Imagen" descr="5 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3438" y="0"/>
            <a:ext cx="450056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pic>
        <p:nvPicPr>
          <p:cNvPr id="5" name="4 Imagen" descr="5 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8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s-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51c2cd5495809_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0056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5 Imagen" descr="51c2cd5495809_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6 Imagen" descr="50s-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50056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xit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8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2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500562" cy="690520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7DF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0"/>
            <a:ext cx="450056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5 Imagen" descr="5 (2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3438" y="-47204"/>
            <a:ext cx="4500562" cy="690520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6 Imagen" descr="7DF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0056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7 Rectángulo"/>
          <p:cNvSpPr/>
          <p:nvPr/>
        </p:nvSpPr>
        <p:spPr>
          <a:xfrm>
            <a:off x="0" y="-285776"/>
            <a:ext cx="9144000" cy="7143776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xit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pic>
        <p:nvPicPr>
          <p:cNvPr id="5" name="4 Imagen" descr="5 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rin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50056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il_fullxfull.31295785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0"/>
            <a:ext cx="450056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5 Imagen" descr="drin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3438" y="0"/>
            <a:ext cx="450056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6 Imagen" descr="il_fullxfull.31295785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0056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6a76b25479a04efabb35a9ad50ec9e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3438" y="0"/>
            <a:ext cx="450056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5 Imagen" descr="20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23799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6 Imagen" descr="20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0201" y="0"/>
            <a:ext cx="4523799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7 Imagen" descr="76a76b25479a04efabb35a9ad50ec9e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2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5" name="4 Imagen" descr="5 (2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ristina_Aguilera_Marinera_Pin-Up.2.jpg"/>
          <p:cNvPicPr>
            <a:picLocks noChangeAspect="1"/>
          </p:cNvPicPr>
          <p:nvPr/>
        </p:nvPicPr>
        <p:blipFill>
          <a:blip r:embed="rId2"/>
          <a:srcRect l="6612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fr_lucyb_255507a_93093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5 Imagen" descr="Christina_Aguilera_Marinera_Pin-Up.2.jpg"/>
          <p:cNvPicPr>
            <a:picLocks noChangeAspect="1"/>
          </p:cNvPicPr>
          <p:nvPr/>
        </p:nvPicPr>
        <p:blipFill>
          <a:blip r:embed="rId2"/>
          <a:srcRect l="6612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6 Imagen" descr="fr_lucyb_255507a_93093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5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5" name="4 Imagen" descr="5 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reida2.jpg"/>
          <p:cNvPicPr>
            <a:picLocks noChangeAspect="1"/>
          </p:cNvPicPr>
          <p:nvPr/>
        </p:nvPicPr>
        <p:blipFill>
          <a:blip r:embed="rId2"/>
          <a:srcRect r="12125"/>
          <a:stretch>
            <a:fillRect/>
          </a:stretch>
        </p:blipFill>
        <p:spPr>
          <a:xfrm>
            <a:off x="0" y="0"/>
            <a:ext cx="450056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5 Imagen" descr="Freida Pinto 2.jpg"/>
          <p:cNvPicPr>
            <a:picLocks noChangeAspect="1"/>
          </p:cNvPicPr>
          <p:nvPr/>
        </p:nvPicPr>
        <p:blipFill>
          <a:blip r:embed="rId3"/>
          <a:srcRect l="12500"/>
          <a:stretch>
            <a:fillRect/>
          </a:stretch>
        </p:blipFill>
        <p:spPr>
          <a:xfrm>
            <a:off x="4643438" y="0"/>
            <a:ext cx="450056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6 Imagen" descr="freida2.jpg"/>
          <p:cNvPicPr>
            <a:picLocks noChangeAspect="1"/>
          </p:cNvPicPr>
          <p:nvPr/>
        </p:nvPicPr>
        <p:blipFill>
          <a:blip r:embed="rId2"/>
          <a:srcRect r="12125"/>
          <a:stretch>
            <a:fillRect/>
          </a:stretch>
        </p:blipFill>
        <p:spPr>
          <a:xfrm>
            <a:off x="4643438" y="0"/>
            <a:ext cx="450056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7 Imagen" descr="Freida Pinto 2.jpg"/>
          <p:cNvPicPr>
            <a:picLocks noChangeAspect="1"/>
          </p:cNvPicPr>
          <p:nvPr/>
        </p:nvPicPr>
        <p:blipFill>
          <a:blip r:embed="rId3"/>
          <a:srcRect l="12500"/>
          <a:stretch>
            <a:fillRect/>
          </a:stretch>
        </p:blipFill>
        <p:spPr>
          <a:xfrm>
            <a:off x="0" y="0"/>
            <a:ext cx="450056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5" name="4 Imagen" descr="2048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lary_blasi_vanity_fair_magazine_italy_august_2010_5.jpg"/>
          <p:cNvPicPr>
            <a:picLocks noChangeAspect="1"/>
          </p:cNvPicPr>
          <p:nvPr/>
        </p:nvPicPr>
        <p:blipFill>
          <a:blip r:embed="rId2"/>
          <a:srcRect l="5844"/>
          <a:stretch>
            <a:fillRect/>
          </a:stretch>
        </p:blipFill>
        <p:spPr>
          <a:xfrm>
            <a:off x="0" y="0"/>
            <a:ext cx="4603284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idfshop.es-Vestido-Pin-Up-Lunare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5 Imagen" descr="ilary_blasi_vanity_fair_magazine_italy_august_2010_5.jpg"/>
          <p:cNvPicPr>
            <a:picLocks noChangeAspect="1"/>
          </p:cNvPicPr>
          <p:nvPr/>
        </p:nvPicPr>
        <p:blipFill>
          <a:blip r:embed="rId2"/>
          <a:srcRect l="5844"/>
          <a:stretch>
            <a:fillRect/>
          </a:stretch>
        </p:blipFill>
        <p:spPr>
          <a:xfrm>
            <a:off x="4540716" y="0"/>
            <a:ext cx="4603284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6 Imagen" descr="idfshop.es-Vestido-Pin-Up-Lunare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0056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2048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9768" y="0"/>
            <a:ext cx="457423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2048 (1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0056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5 Imagen" descr="2048 (1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6 Imagen" descr="2048 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57423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8" presetClass="exit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8" presetClass="exit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8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8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A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2048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156" y="0"/>
            <a:ext cx="9251156" cy="6858000"/>
          </a:xfrm>
          <a:prstGeom prst="rect">
            <a:avLst/>
          </a:prstGeom>
        </p:spPr>
      </p:pic>
      <p:pic>
        <p:nvPicPr>
          <p:cNvPr id="5" name="4 Imagen" descr="2048 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156" y="0"/>
            <a:ext cx="9251156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3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5" name="4 Imagen" descr="2048 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2048 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pic>
        <p:nvPicPr>
          <p:cNvPr id="5" name="4 Imagen" descr="2048 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16137"/>
            <a:ext cx="6572296" cy="6841863"/>
          </a:xfrm>
          <a:prstGeom prst="rect">
            <a:avLst/>
          </a:prstGeom>
        </p:spPr>
      </p:pic>
      <p:pic>
        <p:nvPicPr>
          <p:cNvPr id="5" name="4 Imagen" descr="2048 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16137"/>
            <a:ext cx="6572296" cy="6841863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5" name="4 Imagen" descr="2048 (1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2048 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1999" y="0"/>
            <a:ext cx="4554415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5 (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5 Imagen" descr="5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554415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6 Imagen" descr="5 (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0"/>
            <a:ext cx="450056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A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5" name="4 Imagen" descr="2048 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73978_640p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28" y="0"/>
            <a:ext cx="5987885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4173978_640p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28" y="0"/>
            <a:ext cx="5987885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A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3827552.jpg"/>
          <p:cNvPicPr>
            <a:picLocks noChangeAspect="1"/>
          </p:cNvPicPr>
          <p:nvPr/>
        </p:nvPicPr>
        <p:blipFill>
          <a:blip r:embed="rId2"/>
          <a:srcRect r="1600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43827552.jpg"/>
          <p:cNvPicPr>
            <a:picLocks noChangeAspect="1"/>
          </p:cNvPicPr>
          <p:nvPr/>
        </p:nvPicPr>
        <p:blipFill>
          <a:blip r:embed="rId2"/>
          <a:srcRect r="1600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7A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ristina_Aguilera_Marinera_Pin-U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1303" y="0"/>
            <a:ext cx="6141393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Christina_Aguilera_Marinera_Pin-U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166" y="0"/>
            <a:ext cx="6212831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7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7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3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44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aty_Perry_58-1024x8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Katy_Perry_58-1024x8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-belle-blonde-a-la-main-verte-image-397527-article-ajust_9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0020" y="0"/>
            <a:ext cx="5243959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la-belle-blonde-a-la-main-verte-image-397527-article-ajust_9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243959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5 Rectángulo"/>
          <p:cNvSpPr/>
          <p:nvPr/>
        </p:nvSpPr>
        <p:spPr>
          <a:xfrm>
            <a:off x="0" y="-357214"/>
            <a:ext cx="9144000" cy="750099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0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7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7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5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ry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ary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luca-aos-50-pin-up-girl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7358" y="0"/>
            <a:ext cx="6409283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peluca-aos-50-pin-up-girl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28" y="0"/>
            <a:ext cx="6409283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4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7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7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3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n_up___Photo_girl_by_wish02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4876" y="0"/>
            <a:ext cx="4429124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PinUp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0056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5 Imagen" descr="PinUp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0"/>
            <a:ext cx="450056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6 Imagen" descr="Pin_up___Photo_girl_by_wish02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500562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7" presetClass="entr" presetSubtype="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7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7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7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sionpinup2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5" name="4 Imagen" descr="sesionpinup2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rot="20295036">
            <a:off x="4303219" y="5296301"/>
            <a:ext cx="2152528" cy="890703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3300">
                  <a:shade val="30000"/>
                  <a:satMod val="115000"/>
                </a:srgbClr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3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7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PIN UP GIRLS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--PIN UP GIRLS--</Template>
  <TotalTime>0</TotalTime>
  <Words>308</Words>
  <Application>Microsoft Office PowerPoint</Application>
  <PresentationFormat>Presentación en pantalla (4:3)</PresentationFormat>
  <Paragraphs>16</Paragraphs>
  <Slides>47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49" baseType="lpstr">
      <vt:lpstr>--PIN UP GIRLS--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2014-07-27T15:24:27Z</dcterms:created>
  <dcterms:modified xsi:type="dcterms:W3CDTF">2014-07-27T15:25:56Z</dcterms:modified>
</cp:coreProperties>
</file>