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8"/>
  </p:notesMasterIdLst>
  <p:sldIdLst>
    <p:sldId id="303" r:id="rId3"/>
    <p:sldId id="292" r:id="rId4"/>
    <p:sldId id="334" r:id="rId5"/>
    <p:sldId id="335" r:id="rId6"/>
    <p:sldId id="327" r:id="rId7"/>
    <p:sldId id="336" r:id="rId8"/>
    <p:sldId id="271" r:id="rId9"/>
    <p:sldId id="316" r:id="rId10"/>
    <p:sldId id="260" r:id="rId11"/>
    <p:sldId id="257" r:id="rId12"/>
    <p:sldId id="262" r:id="rId13"/>
    <p:sldId id="258" r:id="rId14"/>
    <p:sldId id="261" r:id="rId15"/>
    <p:sldId id="259" r:id="rId16"/>
    <p:sldId id="263" r:id="rId17"/>
    <p:sldId id="264" r:id="rId18"/>
    <p:sldId id="266" r:id="rId19"/>
    <p:sldId id="265" r:id="rId20"/>
    <p:sldId id="267" r:id="rId21"/>
    <p:sldId id="268" r:id="rId22"/>
    <p:sldId id="269" r:id="rId23"/>
    <p:sldId id="275" r:id="rId24"/>
    <p:sldId id="270" r:id="rId25"/>
    <p:sldId id="272" r:id="rId26"/>
    <p:sldId id="276" r:id="rId27"/>
    <p:sldId id="279" r:id="rId28"/>
    <p:sldId id="277" r:id="rId29"/>
    <p:sldId id="278" r:id="rId30"/>
    <p:sldId id="282" r:id="rId31"/>
    <p:sldId id="281" r:id="rId32"/>
    <p:sldId id="280" r:id="rId33"/>
    <p:sldId id="285" r:id="rId34"/>
    <p:sldId id="294" r:id="rId35"/>
    <p:sldId id="283" r:id="rId36"/>
    <p:sldId id="293" r:id="rId37"/>
    <p:sldId id="299" r:id="rId38"/>
    <p:sldId id="286" r:id="rId39"/>
    <p:sldId id="288" r:id="rId40"/>
    <p:sldId id="287" r:id="rId41"/>
    <p:sldId id="284" r:id="rId42"/>
    <p:sldId id="326" r:id="rId43"/>
    <p:sldId id="291" r:id="rId44"/>
    <p:sldId id="290" r:id="rId45"/>
    <p:sldId id="300" r:id="rId46"/>
    <p:sldId id="297" r:id="rId47"/>
    <p:sldId id="296" r:id="rId48"/>
    <p:sldId id="295" r:id="rId49"/>
    <p:sldId id="302" r:id="rId50"/>
    <p:sldId id="301" r:id="rId51"/>
    <p:sldId id="305" r:id="rId52"/>
    <p:sldId id="308" r:id="rId53"/>
    <p:sldId id="310" r:id="rId54"/>
    <p:sldId id="304" r:id="rId55"/>
    <p:sldId id="309" r:id="rId56"/>
    <p:sldId id="307" r:id="rId57"/>
    <p:sldId id="315" r:id="rId58"/>
    <p:sldId id="311" r:id="rId59"/>
    <p:sldId id="312" r:id="rId60"/>
    <p:sldId id="325" r:id="rId61"/>
    <p:sldId id="314" r:id="rId62"/>
    <p:sldId id="317" r:id="rId63"/>
    <p:sldId id="321" r:id="rId64"/>
    <p:sldId id="318" r:id="rId65"/>
    <p:sldId id="319" r:id="rId66"/>
    <p:sldId id="323" r:id="rId67"/>
    <p:sldId id="320" r:id="rId68"/>
    <p:sldId id="324" r:id="rId69"/>
    <p:sldId id="328" r:id="rId70"/>
    <p:sldId id="329" r:id="rId71"/>
    <p:sldId id="330" r:id="rId72"/>
    <p:sldId id="331" r:id="rId73"/>
    <p:sldId id="332" r:id="rId74"/>
    <p:sldId id="333" r:id="rId75"/>
    <p:sldId id="298" r:id="rId76"/>
    <p:sldId id="337" r:id="rId77"/>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W5NZAvyRLcmlUw6pRLT/sQ" hashData="XLwVeF1N73xUGa2j8taHewk54y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a:srgbClr val="3333FF"/>
    <a:srgbClr val="CC0099"/>
    <a:srgbClr val="FF3300"/>
    <a:srgbClr val="FF0066"/>
    <a:srgbClr val="996600"/>
    <a:srgbClr val="002774"/>
    <a:srgbClr val="FFCC00"/>
    <a:srgbClr val="FF9900"/>
    <a:srgbClr val="CCFF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208" autoAdjust="0"/>
    <p:restoredTop sz="93298" autoAdjust="0"/>
  </p:normalViewPr>
  <p:slideViewPr>
    <p:cSldViewPr>
      <p:cViewPr>
        <p:scale>
          <a:sx n="178" d="100"/>
          <a:sy n="178" d="100"/>
        </p:scale>
        <p:origin x="2622" y="135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20D224-1785-4406-ABB9-FAD742E22EBF}" type="datetimeFigureOut">
              <a:rPr lang="es-ES" smtClean="0"/>
              <a:pPr/>
              <a:t>07/10/2015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A2F7B8-182E-4F40-9934-EE8565E02B2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DA2F7B8-182E-4F40-9934-EE8565E02B2F}" type="slidenum">
              <a:rPr lang="es-ES" smtClean="0"/>
              <a:pPr/>
              <a:t>72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4BCB798-57D0-4F15-856D-8039BC67ECEE}" type="datetimeFigureOut">
              <a:rPr lang="es-ES" smtClean="0"/>
              <a:pPr/>
              <a:t>07/10/2015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74D105-36AC-4D53-8975-7C85B14F03B5}" type="slidenum">
              <a:rPr lang="es-ES" smtClean="0"/>
              <a:pPr/>
              <a:t>‹Nº›</a:t>
            </a:fld>
            <a:endParaRPr lang="es-ES"/>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4BCB798-57D0-4F15-856D-8039BC67ECEE}" type="datetimeFigureOut">
              <a:rPr lang="es-ES" smtClean="0"/>
              <a:pPr/>
              <a:t>07/10/2015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74D105-36AC-4D53-8975-7C85B14F03B5}" type="slidenum">
              <a:rPr lang="es-ES" smtClean="0"/>
              <a:pPr/>
              <a:t>‹Nº›</a:t>
            </a:fld>
            <a:endParaRPr lang="es-ES"/>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4BCB798-57D0-4F15-856D-8039BC67ECEE}" type="datetimeFigureOut">
              <a:rPr lang="es-ES" smtClean="0"/>
              <a:pPr/>
              <a:t>07/10/2015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74D105-36AC-4D53-8975-7C85B14F03B5}" type="slidenum">
              <a:rPr lang="es-ES" smtClean="0"/>
              <a:pPr/>
              <a:t>‹Nº›</a:t>
            </a:fld>
            <a:endParaRPr lang="es-ES"/>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4BCB798-57D0-4F15-856D-8039BC67ECEE}" type="datetimeFigureOut">
              <a:rPr lang="es-ES" smtClean="0"/>
              <a:pPr/>
              <a:t>07/10/2015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F74D105-36AC-4D53-8975-7C85B14F03B5}" type="slidenum">
              <a:rPr lang="es-ES" smtClean="0"/>
              <a:pPr/>
              <a:t>‹Nº›</a:t>
            </a:fld>
            <a:endParaRPr lang="es-ES"/>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4BCB798-57D0-4F15-856D-8039BC67ECEE}" type="datetimeFigureOut">
              <a:rPr lang="es-ES" smtClean="0"/>
              <a:pPr/>
              <a:t>07/10/2015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F74D105-36AC-4D53-8975-7C85B14F03B5}" type="slidenum">
              <a:rPr lang="es-ES" smtClean="0"/>
              <a:pPr/>
              <a:t>‹Nº›</a:t>
            </a:fld>
            <a:endParaRPr lang="es-ES"/>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4BCB798-57D0-4F15-856D-8039BC67ECEE}" type="datetimeFigureOut">
              <a:rPr lang="es-ES" smtClean="0"/>
              <a:pPr/>
              <a:t>07/10/2015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F74D105-36AC-4D53-8975-7C85B14F03B5}" type="slidenum">
              <a:rPr lang="es-ES" smtClean="0"/>
              <a:pPr/>
              <a:t>‹Nº›</a:t>
            </a:fld>
            <a:endParaRPr lang="es-ES"/>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4BCB798-57D0-4F15-856D-8039BC67ECEE}" type="datetimeFigureOut">
              <a:rPr lang="es-ES" smtClean="0"/>
              <a:pPr/>
              <a:t>07/10/2015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F74D105-36AC-4D53-8975-7C85B14F03B5}" type="slidenum">
              <a:rPr lang="es-ES" smtClean="0"/>
              <a:pPr/>
              <a:t>‹Nº›</a:t>
            </a:fld>
            <a:endParaRPr lang="es-ES"/>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4BCB798-57D0-4F15-856D-8039BC67ECEE}" type="datetimeFigureOut">
              <a:rPr lang="es-ES" smtClean="0"/>
              <a:pPr/>
              <a:t>07/10/2015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F74D105-36AC-4D53-8975-7C85B14F03B5}" type="slidenum">
              <a:rPr lang="es-ES" smtClean="0"/>
              <a:pPr/>
              <a:t>‹Nº›</a:t>
            </a:fld>
            <a:endParaRPr lang="es-ES"/>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4BCB798-57D0-4F15-856D-8039BC67ECEE}" type="datetimeFigureOut">
              <a:rPr lang="es-ES" smtClean="0"/>
              <a:pPr/>
              <a:t>07/10/2015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F74D105-36AC-4D53-8975-7C85B14F03B5}" type="slidenum">
              <a:rPr lang="es-ES" smtClean="0"/>
              <a:pPr/>
              <a:t>‹Nº›</a:t>
            </a:fld>
            <a:endParaRPr lang="es-ES"/>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4BCB798-57D0-4F15-856D-8039BC67ECEE}" type="datetimeFigureOut">
              <a:rPr lang="es-ES" smtClean="0"/>
              <a:pPr/>
              <a:t>07/10/2015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74D105-36AC-4D53-8975-7C85B14F03B5}" type="slidenum">
              <a:rPr lang="es-ES" smtClean="0"/>
              <a:pPr/>
              <a:t>‹Nº›</a:t>
            </a:fld>
            <a:endParaRPr lang="es-ES"/>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4BCB798-57D0-4F15-856D-8039BC67ECEE}" type="datetimeFigureOut">
              <a:rPr lang="es-ES" smtClean="0"/>
              <a:pPr/>
              <a:t>07/10/2015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F74D105-36AC-4D53-8975-7C85B14F03B5}" type="slidenum">
              <a:rPr lang="es-ES" smtClean="0"/>
              <a:pPr/>
              <a:t>‹Nº›</a:t>
            </a:fld>
            <a:endParaRPr lang="es-ES"/>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4BCB798-57D0-4F15-856D-8039BC67ECEE}" type="datetimeFigureOut">
              <a:rPr lang="es-ES" smtClean="0"/>
              <a:pPr/>
              <a:t>07/10/2015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F74D105-36AC-4D53-8975-7C85B14F03B5}"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5.jpeg"/></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8.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9.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11.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12.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13.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14.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1.jpeg"/><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53.png"/></Relationships>
</file>

<file path=ppt/slides/_rels/slide16.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17.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18.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19.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20.xml.rels><?xml version="1.0" encoding="UTF-8" standalone="yes"?>
<Relationships xmlns="http://schemas.openxmlformats.org/package/2006/relationships"><Relationship Id="rId3" Type="http://schemas.openxmlformats.org/officeDocument/2006/relationships/image" Target="../media/image63.gif"/><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21.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67.gif"/><Relationship Id="rId2" Type="http://schemas.openxmlformats.org/officeDocument/2006/relationships/image" Target="../media/image66.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3" Type="http://schemas.openxmlformats.org/officeDocument/2006/relationships/image" Target="../media/image67.gif"/><Relationship Id="rId2" Type="http://schemas.openxmlformats.org/officeDocument/2006/relationships/image" Target="../media/image68.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24.xml.rels><?xml version="1.0" encoding="UTF-8" standalone="yes"?>
<Relationships xmlns="http://schemas.openxmlformats.org/package/2006/relationships"><Relationship Id="rId3" Type="http://schemas.openxmlformats.org/officeDocument/2006/relationships/image" Target="../media/image70.gif"/><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71.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26.xml.rels><?xml version="1.0" encoding="UTF-8" standalone="yes"?>
<Relationships xmlns="http://schemas.openxmlformats.org/package/2006/relationships"><Relationship Id="rId3" Type="http://schemas.openxmlformats.org/officeDocument/2006/relationships/image" Target="../media/image74.gif"/><Relationship Id="rId2" Type="http://schemas.openxmlformats.org/officeDocument/2006/relationships/image" Target="../media/image73.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27.xml.rels><?xml version="1.0" encoding="UTF-8" standalone="yes"?>
<Relationships xmlns="http://schemas.openxmlformats.org/package/2006/relationships"><Relationship Id="rId3" Type="http://schemas.openxmlformats.org/officeDocument/2006/relationships/image" Target="../media/image63.gif"/><Relationship Id="rId2" Type="http://schemas.openxmlformats.org/officeDocument/2006/relationships/image" Target="../media/image75.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28.xml.rels><?xml version="1.0" encoding="UTF-8" standalone="yes"?>
<Relationships xmlns="http://schemas.openxmlformats.org/package/2006/relationships"><Relationship Id="rId3" Type="http://schemas.openxmlformats.org/officeDocument/2006/relationships/image" Target="../media/image77.gif"/><Relationship Id="rId2" Type="http://schemas.openxmlformats.org/officeDocument/2006/relationships/image" Target="../media/image76.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3" Type="http://schemas.openxmlformats.org/officeDocument/2006/relationships/image" Target="../media/image67.gif"/><Relationship Id="rId2" Type="http://schemas.openxmlformats.org/officeDocument/2006/relationships/image" Target="../media/image78.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30.xml.rels><?xml version="1.0" encoding="UTF-8" standalone="yes"?>
<Relationships xmlns="http://schemas.openxmlformats.org/package/2006/relationships"><Relationship Id="rId3" Type="http://schemas.openxmlformats.org/officeDocument/2006/relationships/image" Target="../media/image80.gif"/><Relationship Id="rId2" Type="http://schemas.openxmlformats.org/officeDocument/2006/relationships/image" Target="../media/image79.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31.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81.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32.xml.rels><?xml version="1.0" encoding="UTF-8" standalone="yes"?>
<Relationships xmlns="http://schemas.openxmlformats.org/package/2006/relationships"><Relationship Id="rId3" Type="http://schemas.openxmlformats.org/officeDocument/2006/relationships/image" Target="../media/image83.gif"/><Relationship Id="rId2" Type="http://schemas.openxmlformats.org/officeDocument/2006/relationships/image" Target="../media/image82.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33.xml.rels><?xml version="1.0" encoding="UTF-8" standalone="yes"?>
<Relationships xmlns="http://schemas.openxmlformats.org/package/2006/relationships"><Relationship Id="rId3" Type="http://schemas.openxmlformats.org/officeDocument/2006/relationships/image" Target="../media/image85.gif"/><Relationship Id="rId2" Type="http://schemas.openxmlformats.org/officeDocument/2006/relationships/image" Target="../media/image84.jpeg"/><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34.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86.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35.xml.rels><?xml version="1.0" encoding="UTF-8" standalone="yes"?>
<Relationships xmlns="http://schemas.openxmlformats.org/package/2006/relationships"><Relationship Id="rId3" Type="http://schemas.openxmlformats.org/officeDocument/2006/relationships/image" Target="../media/image77.gif"/><Relationship Id="rId2" Type="http://schemas.openxmlformats.org/officeDocument/2006/relationships/image" Target="../media/image87.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36.xml.rels><?xml version="1.0" encoding="UTF-8" standalone="yes"?>
<Relationships xmlns="http://schemas.openxmlformats.org/package/2006/relationships"><Relationship Id="rId3" Type="http://schemas.openxmlformats.org/officeDocument/2006/relationships/image" Target="../media/image89.gif"/><Relationship Id="rId2" Type="http://schemas.openxmlformats.org/officeDocument/2006/relationships/image" Target="../media/image88.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37.xml.rels><?xml version="1.0" encoding="UTF-8" standalone="yes"?>
<Relationships xmlns="http://schemas.openxmlformats.org/package/2006/relationships"><Relationship Id="rId3" Type="http://schemas.openxmlformats.org/officeDocument/2006/relationships/image" Target="../media/image91.gif"/><Relationship Id="rId2" Type="http://schemas.openxmlformats.org/officeDocument/2006/relationships/image" Target="../media/image90.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38.xml.rels><?xml version="1.0" encoding="UTF-8" standalone="yes"?>
<Relationships xmlns="http://schemas.openxmlformats.org/package/2006/relationships"><Relationship Id="rId3" Type="http://schemas.openxmlformats.org/officeDocument/2006/relationships/image" Target="../media/image93.gif"/><Relationship Id="rId2" Type="http://schemas.openxmlformats.org/officeDocument/2006/relationships/image" Target="../media/image92.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39.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94.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40.xml.rels><?xml version="1.0" encoding="UTF-8" standalone="yes"?>
<Relationships xmlns="http://schemas.openxmlformats.org/package/2006/relationships"><Relationship Id="rId3" Type="http://schemas.openxmlformats.org/officeDocument/2006/relationships/image" Target="../media/image85.gif"/><Relationship Id="rId2" Type="http://schemas.openxmlformats.org/officeDocument/2006/relationships/image" Target="../media/image95.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9.gif"/><Relationship Id="rId2" Type="http://schemas.openxmlformats.org/officeDocument/2006/relationships/image" Target="../media/image97.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43.xml.rels><?xml version="1.0" encoding="UTF-8" standalone="yes"?>
<Relationships xmlns="http://schemas.openxmlformats.org/package/2006/relationships"><Relationship Id="rId3" Type="http://schemas.openxmlformats.org/officeDocument/2006/relationships/image" Target="../media/image70.gif"/><Relationship Id="rId2" Type="http://schemas.openxmlformats.org/officeDocument/2006/relationships/image" Target="../media/image98.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44.xml.rels><?xml version="1.0" encoding="UTF-8" standalone="yes"?>
<Relationships xmlns="http://schemas.openxmlformats.org/package/2006/relationships"><Relationship Id="rId3" Type="http://schemas.openxmlformats.org/officeDocument/2006/relationships/image" Target="../media/image100.gif"/><Relationship Id="rId2" Type="http://schemas.openxmlformats.org/officeDocument/2006/relationships/image" Target="../media/image99.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45.xml.rels><?xml version="1.0" encoding="UTF-8" standalone="yes"?>
<Relationships xmlns="http://schemas.openxmlformats.org/package/2006/relationships"><Relationship Id="rId3" Type="http://schemas.openxmlformats.org/officeDocument/2006/relationships/image" Target="../media/image102.gif"/><Relationship Id="rId2" Type="http://schemas.openxmlformats.org/officeDocument/2006/relationships/image" Target="../media/image101.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46.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image" Target="../media/image103.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47.xml.rels><?xml version="1.0" encoding="UTF-8" standalone="yes"?>
<Relationships xmlns="http://schemas.openxmlformats.org/package/2006/relationships"><Relationship Id="rId3" Type="http://schemas.openxmlformats.org/officeDocument/2006/relationships/image" Target="../media/image70.gif"/><Relationship Id="rId2" Type="http://schemas.openxmlformats.org/officeDocument/2006/relationships/image" Target="../media/image104.jpe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48.xml.rels><?xml version="1.0" encoding="UTF-8" standalone="yes"?>
<Relationships xmlns="http://schemas.openxmlformats.org/package/2006/relationships"><Relationship Id="rId3" Type="http://schemas.openxmlformats.org/officeDocument/2006/relationships/image" Target="../media/image106.gif"/><Relationship Id="rId2" Type="http://schemas.openxmlformats.org/officeDocument/2006/relationships/image" Target="../media/image105.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49.xml.rels><?xml version="1.0" encoding="UTF-8" standalone="yes"?>
<Relationships xmlns="http://schemas.openxmlformats.org/package/2006/relationships"><Relationship Id="rId3" Type="http://schemas.openxmlformats.org/officeDocument/2006/relationships/image" Target="../media/image70.gif"/><Relationship Id="rId2" Type="http://schemas.openxmlformats.org/officeDocument/2006/relationships/image" Target="../media/image107.jpe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50.xml.rels><?xml version="1.0" encoding="UTF-8" standalone="yes"?>
<Relationships xmlns="http://schemas.openxmlformats.org/package/2006/relationships"><Relationship Id="rId3" Type="http://schemas.openxmlformats.org/officeDocument/2006/relationships/image" Target="../media/image109.gif"/><Relationship Id="rId2" Type="http://schemas.openxmlformats.org/officeDocument/2006/relationships/image" Target="../media/image108.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51.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110.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52.xml.rels><?xml version="1.0" encoding="UTF-8" standalone="yes"?>
<Relationships xmlns="http://schemas.openxmlformats.org/package/2006/relationships"><Relationship Id="rId3" Type="http://schemas.openxmlformats.org/officeDocument/2006/relationships/image" Target="../media/image112.gif"/><Relationship Id="rId2" Type="http://schemas.openxmlformats.org/officeDocument/2006/relationships/image" Target="../media/image111.jpeg"/><Relationship Id="rId1" Type="http://schemas.openxmlformats.org/officeDocument/2006/relationships/slideLayout" Target="../slideLayouts/slideLayout7.xml"/><Relationship Id="rId4" Type="http://schemas.openxmlformats.org/officeDocument/2006/relationships/image" Target="../media/image113.png"/></Relationships>
</file>

<file path=ppt/slides/_rels/slide53.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114.jpeg"/><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54.xml.rels><?xml version="1.0" encoding="UTF-8" standalone="yes"?>
<Relationships xmlns="http://schemas.openxmlformats.org/package/2006/relationships"><Relationship Id="rId3" Type="http://schemas.openxmlformats.org/officeDocument/2006/relationships/image" Target="../media/image116.gif"/><Relationship Id="rId2" Type="http://schemas.openxmlformats.org/officeDocument/2006/relationships/image" Target="../media/image115.jpeg"/><Relationship Id="rId1" Type="http://schemas.openxmlformats.org/officeDocument/2006/relationships/slideLayout" Target="../slideLayouts/slideLayout7.xml"/><Relationship Id="rId4" Type="http://schemas.openxmlformats.org/officeDocument/2006/relationships/image" Target="../media/image113.png"/></Relationships>
</file>

<file path=ppt/slides/_rels/slide55.xml.rels><?xml version="1.0" encoding="UTF-8" standalone="yes"?>
<Relationships xmlns="http://schemas.openxmlformats.org/package/2006/relationships"><Relationship Id="rId3" Type="http://schemas.openxmlformats.org/officeDocument/2006/relationships/image" Target="../media/image118.gif"/><Relationship Id="rId2" Type="http://schemas.openxmlformats.org/officeDocument/2006/relationships/image" Target="../media/image117.jpe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56.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119.jpeg"/><Relationship Id="rId1" Type="http://schemas.openxmlformats.org/officeDocument/2006/relationships/slideLayout" Target="../slideLayouts/slideLayout7.xml"/><Relationship Id="rId4" Type="http://schemas.openxmlformats.org/officeDocument/2006/relationships/image" Target="../media/image113.png"/></Relationships>
</file>

<file path=ppt/slides/_rels/slide57.xml.rels><?xml version="1.0" encoding="UTF-8" standalone="yes"?>
<Relationships xmlns="http://schemas.openxmlformats.org/package/2006/relationships"><Relationship Id="rId3" Type="http://schemas.openxmlformats.org/officeDocument/2006/relationships/image" Target="../media/image121.gif"/><Relationship Id="rId2" Type="http://schemas.openxmlformats.org/officeDocument/2006/relationships/image" Target="../media/image120.jpe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58.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image" Target="../media/image122.pn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59.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25.gif"/><Relationship Id="rId2" Type="http://schemas.openxmlformats.org/officeDocument/2006/relationships/image" Target="../media/image124.jpeg"/><Relationship Id="rId1" Type="http://schemas.openxmlformats.org/officeDocument/2006/relationships/slideLayout" Target="../slideLayouts/slideLayout7.xml"/><Relationship Id="rId4" Type="http://schemas.openxmlformats.org/officeDocument/2006/relationships/image" Target="../media/image113.png"/></Relationships>
</file>

<file path=ppt/slides/_rels/slide61.xml.rels><?xml version="1.0" encoding="UTF-8" standalone="yes"?>
<Relationships xmlns="http://schemas.openxmlformats.org/package/2006/relationships"><Relationship Id="rId3" Type="http://schemas.openxmlformats.org/officeDocument/2006/relationships/image" Target="../media/image127.gif"/><Relationship Id="rId2" Type="http://schemas.openxmlformats.org/officeDocument/2006/relationships/image" Target="../media/image126.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62.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128.jpeg"/><Relationship Id="rId1" Type="http://schemas.openxmlformats.org/officeDocument/2006/relationships/slideLayout" Target="../slideLayouts/slideLayout7.xml"/><Relationship Id="rId4" Type="http://schemas.openxmlformats.org/officeDocument/2006/relationships/image" Target="../media/image113.png"/></Relationships>
</file>

<file path=ppt/slides/_rels/slide63.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129.jpeg"/><Relationship Id="rId1" Type="http://schemas.openxmlformats.org/officeDocument/2006/relationships/slideLayout" Target="../slideLayouts/slideLayout7.xml"/><Relationship Id="rId4" Type="http://schemas.openxmlformats.org/officeDocument/2006/relationships/image" Target="../media/image113.png"/></Relationships>
</file>

<file path=ppt/slides/_rels/slide64.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130.jpeg"/><Relationship Id="rId1" Type="http://schemas.openxmlformats.org/officeDocument/2006/relationships/slideLayout" Target="../slideLayouts/slideLayout7.xml"/><Relationship Id="rId4" Type="http://schemas.openxmlformats.org/officeDocument/2006/relationships/image" Target="../media/image113.png"/></Relationships>
</file>

<file path=ppt/slides/_rels/slide65.xml.rels><?xml version="1.0" encoding="UTF-8" standalone="yes"?>
<Relationships xmlns="http://schemas.openxmlformats.org/package/2006/relationships"><Relationship Id="rId3" Type="http://schemas.openxmlformats.org/officeDocument/2006/relationships/image" Target="../media/image132.gif"/><Relationship Id="rId2" Type="http://schemas.openxmlformats.org/officeDocument/2006/relationships/image" Target="../media/image131.jpeg"/><Relationship Id="rId1" Type="http://schemas.openxmlformats.org/officeDocument/2006/relationships/slideLayout" Target="../slideLayouts/slideLayout7.xml"/><Relationship Id="rId4" Type="http://schemas.openxmlformats.org/officeDocument/2006/relationships/image" Target="../media/image113.png"/></Relationships>
</file>

<file path=ppt/slides/_rels/slide66.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35.gif"/><Relationship Id="rId2" Type="http://schemas.openxmlformats.org/officeDocument/2006/relationships/image" Target="../media/image134.jpe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68.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image" Target="../media/image136.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69.xml.rels><?xml version="1.0" encoding="UTF-8" standalone="yes"?>
<Relationships xmlns="http://schemas.openxmlformats.org/package/2006/relationships"><Relationship Id="rId3" Type="http://schemas.openxmlformats.org/officeDocument/2006/relationships/image" Target="../media/image139.gif"/><Relationship Id="rId2" Type="http://schemas.openxmlformats.org/officeDocument/2006/relationships/image" Target="../media/image138.jpe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70.xml.rels><?xml version="1.0" encoding="UTF-8" standalone="yes"?>
<Relationships xmlns="http://schemas.openxmlformats.org/package/2006/relationships"><Relationship Id="rId3" Type="http://schemas.openxmlformats.org/officeDocument/2006/relationships/image" Target="../media/image141.gif"/><Relationship Id="rId2" Type="http://schemas.openxmlformats.org/officeDocument/2006/relationships/image" Target="../media/image140.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71.xml.rels><?xml version="1.0" encoding="UTF-8" standalone="yes"?>
<Relationships xmlns="http://schemas.openxmlformats.org/package/2006/relationships"><Relationship Id="rId3" Type="http://schemas.openxmlformats.org/officeDocument/2006/relationships/image" Target="../media/image112.gif"/><Relationship Id="rId2" Type="http://schemas.openxmlformats.org/officeDocument/2006/relationships/image" Target="../media/image142.jpeg"/><Relationship Id="rId1" Type="http://schemas.openxmlformats.org/officeDocument/2006/relationships/slideLayout" Target="../slideLayouts/slideLayout7.xml"/><Relationship Id="rId4" Type="http://schemas.openxmlformats.org/officeDocument/2006/relationships/image" Target="../media/image113.png"/></Relationships>
</file>

<file path=ppt/slides/_rels/slide72.xml.rels><?xml version="1.0" encoding="UTF-8" standalone="yes"?>
<Relationships xmlns="http://schemas.openxmlformats.org/package/2006/relationships"><Relationship Id="rId3" Type="http://schemas.openxmlformats.org/officeDocument/2006/relationships/image" Target="../media/image143.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13.png"/><Relationship Id="rId5" Type="http://schemas.openxmlformats.org/officeDocument/2006/relationships/image" Target="../media/image144.gif"/><Relationship Id="rId4" Type="http://schemas.openxmlformats.org/officeDocument/2006/relationships/image" Target="../media/image106.gif"/></Relationships>
</file>

<file path=ppt/slides/_rels/slide73.xml.rels><?xml version="1.0" encoding="UTF-8" standalone="yes"?>
<Relationships xmlns="http://schemas.openxmlformats.org/package/2006/relationships"><Relationship Id="rId3" Type="http://schemas.openxmlformats.org/officeDocument/2006/relationships/image" Target="../media/image146.gif"/><Relationship Id="rId2" Type="http://schemas.openxmlformats.org/officeDocument/2006/relationships/image" Target="../media/image145.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74.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47.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8" Type="http://schemas.openxmlformats.org/officeDocument/2006/relationships/image" Target="../media/image151.png"/><Relationship Id="rId13" Type="http://schemas.openxmlformats.org/officeDocument/2006/relationships/image" Target="../media/image154.png"/><Relationship Id="rId18" Type="http://schemas.openxmlformats.org/officeDocument/2006/relationships/image" Target="../media/image15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5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50.png"/><Relationship Id="rId11" Type="http://schemas.openxmlformats.org/officeDocument/2006/relationships/image" Target="../media/image153.png"/><Relationship Id="rId5" Type="http://schemas.openxmlformats.org/officeDocument/2006/relationships/hyperlink" Target="http://www.mispps.com/" TargetMode="External"/><Relationship Id="rId15" Type="http://schemas.openxmlformats.org/officeDocument/2006/relationships/image" Target="../media/image155.png"/><Relationship Id="rId10" Type="http://schemas.openxmlformats.org/officeDocument/2006/relationships/hyperlink" Target="https://www.facebook.com/mispps" TargetMode="External"/><Relationship Id="rId4" Type="http://schemas.openxmlformats.org/officeDocument/2006/relationships/image" Target="../media/image149.png"/><Relationship Id="rId9" Type="http://schemas.openxmlformats.org/officeDocument/2006/relationships/image" Target="../media/image15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F3.jpg"/>
          <p:cNvPicPr>
            <a:picLocks noGrp="1" noChangeAspect="1"/>
          </p:cNvPicPr>
          <p:nvPr isPhoto="1"/>
        </p:nvPicPr>
        <p:blipFill>
          <a:blip r:embed="rId3">
            <a:lum/>
          </a:blip>
          <a:stretch>
            <a:fillRect/>
          </a:stretch>
        </p:blipFill>
        <p:spPr>
          <a:xfrm>
            <a:off x="0" y="1"/>
            <a:ext cx="9144000" cy="5143499"/>
          </a:xfrm>
          <a:prstGeom prst="rect">
            <a:avLst/>
          </a:prstGeom>
          <a:noFill/>
          <a:ln>
            <a:noFill/>
          </a:ln>
        </p:spPr>
      </p:pic>
      <p:pic>
        <p:nvPicPr>
          <p:cNvPr id="3" name="2 Imagen" descr="fb6d6-16.png"/>
          <p:cNvPicPr>
            <a:picLocks noChangeAspect="1"/>
          </p:cNvPicPr>
          <p:nvPr/>
        </p:nvPicPr>
        <p:blipFill>
          <a:blip r:embed="rId4" cstate="print">
            <a:lum contrast="40000"/>
          </a:blip>
          <a:stretch>
            <a:fillRect/>
          </a:stretch>
        </p:blipFill>
        <p:spPr>
          <a:xfrm>
            <a:off x="785786" y="428610"/>
            <a:ext cx="386353" cy="523868"/>
          </a:xfrm>
          <a:prstGeom prst="rect">
            <a:avLst/>
          </a:prstGeom>
        </p:spPr>
      </p:pic>
      <p:pic>
        <p:nvPicPr>
          <p:cNvPr id="4" name="3 Imagen" descr="af5d7-5.png"/>
          <p:cNvPicPr>
            <a:picLocks noChangeAspect="1"/>
          </p:cNvPicPr>
          <p:nvPr/>
        </p:nvPicPr>
        <p:blipFill>
          <a:blip r:embed="rId5" cstate="print">
            <a:lum contrast="40000"/>
          </a:blip>
          <a:stretch>
            <a:fillRect/>
          </a:stretch>
        </p:blipFill>
        <p:spPr>
          <a:xfrm>
            <a:off x="714348" y="1071552"/>
            <a:ext cx="428628" cy="526146"/>
          </a:xfrm>
          <a:prstGeom prst="rect">
            <a:avLst/>
          </a:prstGeom>
        </p:spPr>
      </p:pic>
      <p:pic>
        <p:nvPicPr>
          <p:cNvPr id="5" name="4 Imagen" descr="2b1e1-20.png"/>
          <p:cNvPicPr>
            <a:picLocks noChangeAspect="1"/>
          </p:cNvPicPr>
          <p:nvPr/>
        </p:nvPicPr>
        <p:blipFill>
          <a:blip r:embed="rId6" cstate="print">
            <a:lum contrast="40000"/>
          </a:blip>
          <a:stretch>
            <a:fillRect/>
          </a:stretch>
        </p:blipFill>
        <p:spPr>
          <a:xfrm>
            <a:off x="714348" y="1714494"/>
            <a:ext cx="428628" cy="504268"/>
          </a:xfrm>
          <a:prstGeom prst="rect">
            <a:avLst/>
          </a:prstGeom>
        </p:spPr>
      </p:pic>
      <p:pic>
        <p:nvPicPr>
          <p:cNvPr id="6" name="5 Imagen" descr="e4985-1.png"/>
          <p:cNvPicPr>
            <a:picLocks noChangeAspect="1"/>
          </p:cNvPicPr>
          <p:nvPr/>
        </p:nvPicPr>
        <p:blipFill>
          <a:blip r:embed="rId7" cstate="print">
            <a:lum contrast="40000"/>
          </a:blip>
          <a:stretch>
            <a:fillRect/>
          </a:stretch>
        </p:blipFill>
        <p:spPr>
          <a:xfrm>
            <a:off x="714348" y="2285998"/>
            <a:ext cx="437559" cy="500067"/>
          </a:xfrm>
          <a:prstGeom prst="rect">
            <a:avLst/>
          </a:prstGeom>
        </p:spPr>
      </p:pic>
      <p:pic>
        <p:nvPicPr>
          <p:cNvPr id="7" name="6 Imagen" descr="1f2b5-12.png"/>
          <p:cNvPicPr>
            <a:picLocks noChangeAspect="1"/>
          </p:cNvPicPr>
          <p:nvPr/>
        </p:nvPicPr>
        <p:blipFill>
          <a:blip r:embed="rId8" cstate="print">
            <a:lum contrast="40000"/>
          </a:blip>
          <a:stretch>
            <a:fillRect/>
          </a:stretch>
        </p:blipFill>
        <p:spPr>
          <a:xfrm>
            <a:off x="714348" y="2857502"/>
            <a:ext cx="428627" cy="500066"/>
          </a:xfrm>
          <a:prstGeom prst="rect">
            <a:avLst/>
          </a:prstGeom>
        </p:spPr>
      </p:pic>
      <p:pic>
        <p:nvPicPr>
          <p:cNvPr id="8" name="7 Imagen" descr="90b2c-15.png"/>
          <p:cNvPicPr>
            <a:picLocks noChangeAspect="1"/>
          </p:cNvPicPr>
          <p:nvPr/>
        </p:nvPicPr>
        <p:blipFill>
          <a:blip r:embed="rId9" cstate="print">
            <a:lum contrast="40000"/>
          </a:blip>
          <a:stretch>
            <a:fillRect/>
          </a:stretch>
        </p:blipFill>
        <p:spPr>
          <a:xfrm rot="21290368">
            <a:off x="735921" y="3448337"/>
            <a:ext cx="452386" cy="500066"/>
          </a:xfrm>
          <a:prstGeom prst="rect">
            <a:avLst/>
          </a:prstGeom>
        </p:spPr>
      </p:pic>
      <p:pic>
        <p:nvPicPr>
          <p:cNvPr id="9" name="8 Imagen" descr="5d9e1-19.png"/>
          <p:cNvPicPr>
            <a:picLocks noChangeAspect="1"/>
          </p:cNvPicPr>
          <p:nvPr/>
        </p:nvPicPr>
        <p:blipFill>
          <a:blip r:embed="rId10" cstate="print">
            <a:lum contrast="40000"/>
          </a:blip>
          <a:stretch>
            <a:fillRect/>
          </a:stretch>
        </p:blipFill>
        <p:spPr>
          <a:xfrm>
            <a:off x="785786" y="4071948"/>
            <a:ext cx="319083" cy="505478"/>
          </a:xfrm>
          <a:prstGeom prst="rect">
            <a:avLst/>
          </a:prstGeom>
        </p:spPr>
      </p:pic>
      <p:pic>
        <p:nvPicPr>
          <p:cNvPr id="10" name="9 Imagen" descr="fb6d6-16.png"/>
          <p:cNvPicPr>
            <a:picLocks noChangeAspect="1"/>
          </p:cNvPicPr>
          <p:nvPr/>
        </p:nvPicPr>
        <p:blipFill>
          <a:blip r:embed="rId4" cstate="print">
            <a:lum contrast="40000"/>
          </a:blip>
          <a:stretch>
            <a:fillRect/>
          </a:stretch>
        </p:blipFill>
        <p:spPr>
          <a:xfrm>
            <a:off x="6000760" y="428610"/>
            <a:ext cx="386353" cy="523868"/>
          </a:xfrm>
          <a:prstGeom prst="rect">
            <a:avLst/>
          </a:prstGeom>
        </p:spPr>
      </p:pic>
      <p:pic>
        <p:nvPicPr>
          <p:cNvPr id="11" name="10 Imagen" descr="90b2c-15.png"/>
          <p:cNvPicPr>
            <a:picLocks noChangeAspect="1"/>
          </p:cNvPicPr>
          <p:nvPr/>
        </p:nvPicPr>
        <p:blipFill>
          <a:blip r:embed="rId9" cstate="print">
            <a:lum contrast="40000"/>
          </a:blip>
          <a:stretch>
            <a:fillRect/>
          </a:stretch>
        </p:blipFill>
        <p:spPr>
          <a:xfrm>
            <a:off x="6429388" y="428610"/>
            <a:ext cx="452386" cy="500066"/>
          </a:xfrm>
          <a:prstGeom prst="rect">
            <a:avLst/>
          </a:prstGeom>
        </p:spPr>
      </p:pic>
      <p:pic>
        <p:nvPicPr>
          <p:cNvPr id="12" name="11 Imagen" descr="c27f8-18.png"/>
          <p:cNvPicPr>
            <a:picLocks noChangeAspect="1"/>
          </p:cNvPicPr>
          <p:nvPr/>
        </p:nvPicPr>
        <p:blipFill>
          <a:blip r:embed="rId11" cstate="print">
            <a:lum contrast="40000"/>
          </a:blip>
          <a:stretch>
            <a:fillRect/>
          </a:stretch>
        </p:blipFill>
        <p:spPr>
          <a:xfrm>
            <a:off x="6858016" y="428610"/>
            <a:ext cx="433381" cy="500066"/>
          </a:xfrm>
          <a:prstGeom prst="rect">
            <a:avLst/>
          </a:prstGeom>
        </p:spPr>
      </p:pic>
      <p:pic>
        <p:nvPicPr>
          <p:cNvPr id="13" name="12 Imagen" descr="1f2b5-12.png"/>
          <p:cNvPicPr>
            <a:picLocks noChangeAspect="1"/>
          </p:cNvPicPr>
          <p:nvPr/>
        </p:nvPicPr>
        <p:blipFill>
          <a:blip r:embed="rId8" cstate="print">
            <a:lum contrast="40000"/>
          </a:blip>
          <a:stretch>
            <a:fillRect/>
          </a:stretch>
        </p:blipFill>
        <p:spPr>
          <a:xfrm>
            <a:off x="7572396" y="857238"/>
            <a:ext cx="428627" cy="500066"/>
          </a:xfrm>
          <a:prstGeom prst="rect">
            <a:avLst/>
          </a:prstGeom>
        </p:spPr>
      </p:pic>
      <p:pic>
        <p:nvPicPr>
          <p:cNvPr id="14" name="13 Imagen" descr="e4985-1.png"/>
          <p:cNvPicPr>
            <a:picLocks noChangeAspect="1"/>
          </p:cNvPicPr>
          <p:nvPr/>
        </p:nvPicPr>
        <p:blipFill>
          <a:blip r:embed="rId7" cstate="print">
            <a:lum contrast="40000"/>
          </a:blip>
          <a:stretch>
            <a:fillRect/>
          </a:stretch>
        </p:blipFill>
        <p:spPr>
          <a:xfrm>
            <a:off x="8001024" y="857238"/>
            <a:ext cx="437559" cy="500067"/>
          </a:xfrm>
          <a:prstGeom prst="rect">
            <a:avLst/>
          </a:prstGeom>
        </p:spPr>
      </p:pic>
      <p:pic>
        <p:nvPicPr>
          <p:cNvPr id="15" name="14 Imagen" descr="99090-13.png"/>
          <p:cNvPicPr>
            <a:picLocks noChangeAspect="1"/>
          </p:cNvPicPr>
          <p:nvPr/>
        </p:nvPicPr>
        <p:blipFill>
          <a:blip r:embed="rId12" cstate="print">
            <a:lum contrast="40000"/>
          </a:blip>
          <a:stretch>
            <a:fillRect/>
          </a:stretch>
        </p:blipFill>
        <p:spPr>
          <a:xfrm>
            <a:off x="7715272" y="1857370"/>
            <a:ext cx="500066" cy="503220"/>
          </a:xfrm>
          <a:prstGeom prst="rect">
            <a:avLst/>
          </a:prstGeom>
        </p:spPr>
      </p:pic>
      <p:pic>
        <p:nvPicPr>
          <p:cNvPr id="16" name="15 Imagen" descr="90b2c-15.png"/>
          <p:cNvPicPr>
            <a:picLocks noChangeAspect="1"/>
          </p:cNvPicPr>
          <p:nvPr/>
        </p:nvPicPr>
        <p:blipFill>
          <a:blip r:embed="rId9" cstate="print">
            <a:lum contrast="40000"/>
          </a:blip>
          <a:stretch>
            <a:fillRect/>
          </a:stretch>
        </p:blipFill>
        <p:spPr>
          <a:xfrm rot="21121532">
            <a:off x="7786710" y="2428874"/>
            <a:ext cx="452386" cy="500066"/>
          </a:xfrm>
          <a:prstGeom prst="rect">
            <a:avLst/>
          </a:prstGeom>
        </p:spPr>
      </p:pic>
      <p:pic>
        <p:nvPicPr>
          <p:cNvPr id="17" name="16 Imagen" descr="0f83c-4.png"/>
          <p:cNvPicPr>
            <a:picLocks noChangeAspect="1"/>
          </p:cNvPicPr>
          <p:nvPr/>
        </p:nvPicPr>
        <p:blipFill>
          <a:blip r:embed="rId13" cstate="print">
            <a:lum contrast="40000"/>
          </a:blip>
          <a:stretch>
            <a:fillRect/>
          </a:stretch>
        </p:blipFill>
        <p:spPr>
          <a:xfrm>
            <a:off x="7715272" y="2928940"/>
            <a:ext cx="500066" cy="571504"/>
          </a:xfrm>
          <a:prstGeom prst="rect">
            <a:avLst/>
          </a:prstGeom>
        </p:spPr>
      </p:pic>
      <p:pic>
        <p:nvPicPr>
          <p:cNvPr id="18" name="17 Imagen" descr="e4985-1.png"/>
          <p:cNvPicPr>
            <a:picLocks noChangeAspect="1"/>
          </p:cNvPicPr>
          <p:nvPr/>
        </p:nvPicPr>
        <p:blipFill>
          <a:blip r:embed="rId7" cstate="print">
            <a:lum contrast="40000"/>
          </a:blip>
          <a:stretch>
            <a:fillRect/>
          </a:stretch>
        </p:blipFill>
        <p:spPr>
          <a:xfrm>
            <a:off x="7786710" y="3500444"/>
            <a:ext cx="437559" cy="500067"/>
          </a:xfrm>
          <a:prstGeom prst="rect">
            <a:avLst/>
          </a:prstGeom>
        </p:spPr>
      </p:pic>
      <p:pic>
        <p:nvPicPr>
          <p:cNvPr id="20" name="19 Imagen" descr="FLORES (PETALOS) (76).png"/>
          <p:cNvPicPr>
            <a:picLocks noChangeAspect="1"/>
          </p:cNvPicPr>
          <p:nvPr/>
        </p:nvPicPr>
        <p:blipFill>
          <a:blip r:embed="rId14" cstate="print">
            <a:duotone>
              <a:prstClr val="black"/>
              <a:srgbClr val="FF0000">
                <a:tint val="45000"/>
                <a:satMod val="400000"/>
              </a:srgbClr>
            </a:duotone>
            <a:lum contrast="40000"/>
          </a:blip>
          <a:stretch>
            <a:fillRect/>
          </a:stretch>
        </p:blipFill>
        <p:spPr>
          <a:xfrm>
            <a:off x="1285852" y="4274754"/>
            <a:ext cx="500066" cy="376478"/>
          </a:xfrm>
          <a:prstGeom prst="rect">
            <a:avLst/>
          </a:prstGeom>
        </p:spPr>
      </p:pic>
      <p:pic>
        <p:nvPicPr>
          <p:cNvPr id="21" name="20 Imagen" descr="FLORES (PETALOS) (76).png"/>
          <p:cNvPicPr>
            <a:picLocks noChangeAspect="1"/>
          </p:cNvPicPr>
          <p:nvPr/>
        </p:nvPicPr>
        <p:blipFill>
          <a:blip r:embed="rId14" cstate="print">
            <a:duotone>
              <a:prstClr val="black"/>
              <a:srgbClr val="FF0000">
                <a:tint val="45000"/>
                <a:satMod val="400000"/>
              </a:srgbClr>
            </a:duotone>
            <a:lum contrast="40000"/>
          </a:blip>
          <a:stretch>
            <a:fillRect/>
          </a:stretch>
        </p:blipFill>
        <p:spPr>
          <a:xfrm rot="3370841">
            <a:off x="1617122" y="4124767"/>
            <a:ext cx="500066" cy="376478"/>
          </a:xfrm>
          <a:prstGeom prst="rect">
            <a:avLst/>
          </a:prstGeom>
        </p:spPr>
      </p:pic>
      <p:pic>
        <p:nvPicPr>
          <p:cNvPr id="32" name="31 Imagen" descr="FLORES (PETALOS) (98).png"/>
          <p:cNvPicPr>
            <a:picLocks noChangeAspect="1"/>
          </p:cNvPicPr>
          <p:nvPr/>
        </p:nvPicPr>
        <p:blipFill>
          <a:blip r:embed="rId15" cstate="print"/>
          <a:stretch>
            <a:fillRect/>
          </a:stretch>
        </p:blipFill>
        <p:spPr>
          <a:xfrm>
            <a:off x="6429388" y="3786196"/>
            <a:ext cx="1009677" cy="509887"/>
          </a:xfrm>
          <a:prstGeom prst="rect">
            <a:avLst/>
          </a:prstGeom>
        </p:spPr>
      </p:pic>
      <p:pic>
        <p:nvPicPr>
          <p:cNvPr id="33" name="32 Imagen" descr="FLORES (PETALOS) (97).png"/>
          <p:cNvPicPr>
            <a:picLocks noChangeAspect="1"/>
          </p:cNvPicPr>
          <p:nvPr/>
        </p:nvPicPr>
        <p:blipFill>
          <a:blip r:embed="rId16" cstate="print">
            <a:duotone>
              <a:prstClr val="black"/>
              <a:srgbClr val="FFCC00">
                <a:tint val="45000"/>
                <a:satMod val="400000"/>
              </a:srgbClr>
            </a:duotone>
          </a:blip>
          <a:stretch>
            <a:fillRect/>
          </a:stretch>
        </p:blipFill>
        <p:spPr>
          <a:xfrm>
            <a:off x="6000760" y="4000510"/>
            <a:ext cx="947173" cy="763208"/>
          </a:xfrm>
          <a:prstGeom prst="rect">
            <a:avLst/>
          </a:prstGeom>
        </p:spPr>
      </p:pic>
      <p:sp>
        <p:nvSpPr>
          <p:cNvPr id="23" name="22 CuadroTexto"/>
          <p:cNvSpPr txBox="1"/>
          <p:nvPr/>
        </p:nvSpPr>
        <p:spPr>
          <a:xfrm>
            <a:off x="6500826" y="4500576"/>
            <a:ext cx="2132315" cy="307777"/>
          </a:xfrm>
          <a:prstGeom prst="rect">
            <a:avLst/>
          </a:prstGeom>
          <a:noFill/>
        </p:spPr>
        <p:txBody>
          <a:bodyPr wrap="none" rtlCol="0">
            <a:spAutoFit/>
          </a:bodyPr>
          <a:lstStyle/>
          <a:p>
            <a:r>
              <a:rPr lang="es-ES_tradnl" sz="1400" b="1" dirty="0" smtClean="0">
                <a:solidFill>
                  <a:srgbClr val="FF0000"/>
                </a:solidFill>
                <a:effectLst>
                  <a:outerShdw blurRad="38100" dist="38100" dir="2700000" algn="tl">
                    <a:srgbClr val="000000">
                      <a:alpha val="43137"/>
                    </a:srgbClr>
                  </a:outerShdw>
                </a:effectLst>
                <a:latin typeface="Agency FB" pitchFamily="34" charset="0"/>
              </a:rPr>
              <a:t>Esta es una  Creación de Raquel</a:t>
            </a:r>
            <a:endParaRPr lang="es-ES" sz="1400" b="1" dirty="0">
              <a:solidFill>
                <a:srgbClr val="FF00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advTm="28000">
    <p:sndAc>
      <p:stSnd loop="1">
        <p:snd r:embed="rId2" name="Debbie Deb - Lookout Weeken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2" presetClass="entr" presetSubtype="9"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2000" fill="hold"/>
                                        <p:tgtEl>
                                          <p:spTgt spid="3"/>
                                        </p:tgtEl>
                                        <p:attrNameLst>
                                          <p:attrName>ppt_x</p:attrName>
                                        </p:attrNameLst>
                                      </p:cBhvr>
                                      <p:tavLst>
                                        <p:tav tm="0">
                                          <p:val>
                                            <p:strVal val="0-#ppt_w/2"/>
                                          </p:val>
                                        </p:tav>
                                        <p:tav tm="100000">
                                          <p:val>
                                            <p:strVal val="#ppt_x"/>
                                          </p:val>
                                        </p:tav>
                                      </p:tavLst>
                                    </p:anim>
                                    <p:anim calcmode="lin" valueType="num">
                                      <p:cBhvr additive="base">
                                        <p:cTn id="13" dur="2000" fill="hold"/>
                                        <p:tgtEl>
                                          <p:spTgt spid="3"/>
                                        </p:tgtEl>
                                        <p:attrNameLst>
                                          <p:attrName>ppt_y</p:attrName>
                                        </p:attrNameLst>
                                      </p:cBhvr>
                                      <p:tavLst>
                                        <p:tav tm="0">
                                          <p:val>
                                            <p:strVal val="0-#ppt_h/2"/>
                                          </p:val>
                                        </p:tav>
                                        <p:tav tm="100000">
                                          <p:val>
                                            <p:strVal val="#ppt_y"/>
                                          </p:val>
                                        </p:tav>
                                      </p:tavLst>
                                    </p:anim>
                                  </p:childTnLst>
                                </p:cTn>
                              </p:par>
                              <p:par>
                                <p:cTn id="14" presetID="2" presetClass="entr" presetSubtype="9"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000" fill="hold"/>
                                        <p:tgtEl>
                                          <p:spTgt spid="4"/>
                                        </p:tgtEl>
                                        <p:attrNameLst>
                                          <p:attrName>ppt_x</p:attrName>
                                        </p:attrNameLst>
                                      </p:cBhvr>
                                      <p:tavLst>
                                        <p:tav tm="0">
                                          <p:val>
                                            <p:strVal val="0-#ppt_w/2"/>
                                          </p:val>
                                        </p:tav>
                                        <p:tav tm="100000">
                                          <p:val>
                                            <p:strVal val="#ppt_x"/>
                                          </p:val>
                                        </p:tav>
                                      </p:tavLst>
                                    </p:anim>
                                    <p:anim calcmode="lin" valueType="num">
                                      <p:cBhvr additive="base">
                                        <p:cTn id="17" dur="2000" fill="hold"/>
                                        <p:tgtEl>
                                          <p:spTgt spid="4"/>
                                        </p:tgtEl>
                                        <p:attrNameLst>
                                          <p:attrName>ppt_y</p:attrName>
                                        </p:attrNameLst>
                                      </p:cBhvr>
                                      <p:tavLst>
                                        <p:tav tm="0">
                                          <p:val>
                                            <p:strVal val="0-#ppt_h/2"/>
                                          </p:val>
                                        </p:tav>
                                        <p:tav tm="100000">
                                          <p:val>
                                            <p:strVal val="#ppt_y"/>
                                          </p:val>
                                        </p:tav>
                                      </p:tavLst>
                                    </p:anim>
                                  </p:childTnLst>
                                </p:cTn>
                              </p:par>
                              <p:par>
                                <p:cTn id="18" presetID="2" presetClass="entr" presetSubtype="9"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2000" fill="hold"/>
                                        <p:tgtEl>
                                          <p:spTgt spid="5"/>
                                        </p:tgtEl>
                                        <p:attrNameLst>
                                          <p:attrName>ppt_x</p:attrName>
                                        </p:attrNameLst>
                                      </p:cBhvr>
                                      <p:tavLst>
                                        <p:tav tm="0">
                                          <p:val>
                                            <p:strVal val="0-#ppt_w/2"/>
                                          </p:val>
                                        </p:tav>
                                        <p:tav tm="100000">
                                          <p:val>
                                            <p:strVal val="#ppt_x"/>
                                          </p:val>
                                        </p:tav>
                                      </p:tavLst>
                                    </p:anim>
                                    <p:anim calcmode="lin" valueType="num">
                                      <p:cBhvr additive="base">
                                        <p:cTn id="21" dur="2000" fill="hold"/>
                                        <p:tgtEl>
                                          <p:spTgt spid="5"/>
                                        </p:tgtEl>
                                        <p:attrNameLst>
                                          <p:attrName>ppt_y</p:attrName>
                                        </p:attrNameLst>
                                      </p:cBhvr>
                                      <p:tavLst>
                                        <p:tav tm="0">
                                          <p:val>
                                            <p:strVal val="0-#ppt_h/2"/>
                                          </p:val>
                                        </p:tav>
                                        <p:tav tm="100000">
                                          <p:val>
                                            <p:strVal val="#ppt_y"/>
                                          </p:val>
                                        </p:tav>
                                      </p:tavLst>
                                    </p:anim>
                                  </p:childTnLst>
                                </p:cTn>
                              </p:par>
                              <p:par>
                                <p:cTn id="22" presetID="2" presetClass="entr" presetSubtype="9"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2000" fill="hold"/>
                                        <p:tgtEl>
                                          <p:spTgt spid="6"/>
                                        </p:tgtEl>
                                        <p:attrNameLst>
                                          <p:attrName>ppt_x</p:attrName>
                                        </p:attrNameLst>
                                      </p:cBhvr>
                                      <p:tavLst>
                                        <p:tav tm="0">
                                          <p:val>
                                            <p:strVal val="0-#ppt_w/2"/>
                                          </p:val>
                                        </p:tav>
                                        <p:tav tm="100000">
                                          <p:val>
                                            <p:strVal val="#ppt_x"/>
                                          </p:val>
                                        </p:tav>
                                      </p:tavLst>
                                    </p:anim>
                                    <p:anim calcmode="lin" valueType="num">
                                      <p:cBhvr additive="base">
                                        <p:cTn id="25" dur="2000" fill="hold"/>
                                        <p:tgtEl>
                                          <p:spTgt spid="6"/>
                                        </p:tgtEl>
                                        <p:attrNameLst>
                                          <p:attrName>ppt_y</p:attrName>
                                        </p:attrNameLst>
                                      </p:cBhvr>
                                      <p:tavLst>
                                        <p:tav tm="0">
                                          <p:val>
                                            <p:strVal val="0-#ppt_h/2"/>
                                          </p:val>
                                        </p:tav>
                                        <p:tav tm="100000">
                                          <p:val>
                                            <p:strVal val="#ppt_y"/>
                                          </p:val>
                                        </p:tav>
                                      </p:tavLst>
                                    </p:anim>
                                  </p:childTnLst>
                                </p:cTn>
                              </p:par>
                              <p:par>
                                <p:cTn id="26" presetID="2" presetClass="entr" presetSubtype="9"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2000" fill="hold"/>
                                        <p:tgtEl>
                                          <p:spTgt spid="7"/>
                                        </p:tgtEl>
                                        <p:attrNameLst>
                                          <p:attrName>ppt_x</p:attrName>
                                        </p:attrNameLst>
                                      </p:cBhvr>
                                      <p:tavLst>
                                        <p:tav tm="0">
                                          <p:val>
                                            <p:strVal val="0-#ppt_w/2"/>
                                          </p:val>
                                        </p:tav>
                                        <p:tav tm="100000">
                                          <p:val>
                                            <p:strVal val="#ppt_x"/>
                                          </p:val>
                                        </p:tav>
                                      </p:tavLst>
                                    </p:anim>
                                    <p:anim calcmode="lin" valueType="num">
                                      <p:cBhvr additive="base">
                                        <p:cTn id="29" dur="2000" fill="hold"/>
                                        <p:tgtEl>
                                          <p:spTgt spid="7"/>
                                        </p:tgtEl>
                                        <p:attrNameLst>
                                          <p:attrName>ppt_y</p:attrName>
                                        </p:attrNameLst>
                                      </p:cBhvr>
                                      <p:tavLst>
                                        <p:tav tm="0">
                                          <p:val>
                                            <p:strVal val="0-#ppt_h/2"/>
                                          </p:val>
                                        </p:tav>
                                        <p:tav tm="100000">
                                          <p:val>
                                            <p:strVal val="#ppt_y"/>
                                          </p:val>
                                        </p:tav>
                                      </p:tavLst>
                                    </p:anim>
                                  </p:childTnLst>
                                </p:cTn>
                              </p:par>
                              <p:par>
                                <p:cTn id="30" presetID="2" presetClass="entr" presetSubtype="9"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2000" fill="hold"/>
                                        <p:tgtEl>
                                          <p:spTgt spid="8"/>
                                        </p:tgtEl>
                                        <p:attrNameLst>
                                          <p:attrName>ppt_x</p:attrName>
                                        </p:attrNameLst>
                                      </p:cBhvr>
                                      <p:tavLst>
                                        <p:tav tm="0">
                                          <p:val>
                                            <p:strVal val="0-#ppt_w/2"/>
                                          </p:val>
                                        </p:tav>
                                        <p:tav tm="100000">
                                          <p:val>
                                            <p:strVal val="#ppt_x"/>
                                          </p:val>
                                        </p:tav>
                                      </p:tavLst>
                                    </p:anim>
                                    <p:anim calcmode="lin" valueType="num">
                                      <p:cBhvr additive="base">
                                        <p:cTn id="33" dur="2000" fill="hold"/>
                                        <p:tgtEl>
                                          <p:spTgt spid="8"/>
                                        </p:tgtEl>
                                        <p:attrNameLst>
                                          <p:attrName>ppt_y</p:attrName>
                                        </p:attrNameLst>
                                      </p:cBhvr>
                                      <p:tavLst>
                                        <p:tav tm="0">
                                          <p:val>
                                            <p:strVal val="0-#ppt_h/2"/>
                                          </p:val>
                                        </p:tav>
                                        <p:tav tm="100000">
                                          <p:val>
                                            <p:strVal val="#ppt_y"/>
                                          </p:val>
                                        </p:tav>
                                      </p:tavLst>
                                    </p:anim>
                                  </p:childTnLst>
                                </p:cTn>
                              </p:par>
                              <p:par>
                                <p:cTn id="34" presetID="2" presetClass="entr" presetSubtype="9"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2000" fill="hold"/>
                                        <p:tgtEl>
                                          <p:spTgt spid="9"/>
                                        </p:tgtEl>
                                        <p:attrNameLst>
                                          <p:attrName>ppt_x</p:attrName>
                                        </p:attrNameLst>
                                      </p:cBhvr>
                                      <p:tavLst>
                                        <p:tav tm="0">
                                          <p:val>
                                            <p:strVal val="0-#ppt_w/2"/>
                                          </p:val>
                                        </p:tav>
                                        <p:tav tm="100000">
                                          <p:val>
                                            <p:strVal val="#ppt_x"/>
                                          </p:val>
                                        </p:tav>
                                      </p:tavLst>
                                    </p:anim>
                                    <p:anim calcmode="lin" valueType="num">
                                      <p:cBhvr additive="base">
                                        <p:cTn id="37" dur="2000" fill="hold"/>
                                        <p:tgtEl>
                                          <p:spTgt spid="9"/>
                                        </p:tgtEl>
                                        <p:attrNameLst>
                                          <p:attrName>ppt_y</p:attrName>
                                        </p:attrNameLst>
                                      </p:cBhvr>
                                      <p:tavLst>
                                        <p:tav tm="0">
                                          <p:val>
                                            <p:strVal val="0-#ppt_h/2"/>
                                          </p:val>
                                        </p:tav>
                                        <p:tav tm="100000">
                                          <p:val>
                                            <p:strVal val="#ppt_y"/>
                                          </p:val>
                                        </p:tav>
                                      </p:tavLst>
                                    </p:anim>
                                  </p:childTnLst>
                                </p:cTn>
                              </p:par>
                              <p:par>
                                <p:cTn id="38" presetID="8" presetClass="emph" presetSubtype="0" fill="hold" nodeType="withEffect">
                                  <p:stCondLst>
                                    <p:cond delay="0"/>
                                  </p:stCondLst>
                                  <p:childTnLst>
                                    <p:animRot by="21600000">
                                      <p:cBhvr>
                                        <p:cTn id="39" dur="2000" fill="hold"/>
                                        <p:tgtEl>
                                          <p:spTgt spid="3"/>
                                        </p:tgtEl>
                                        <p:attrNameLst>
                                          <p:attrName>r</p:attrName>
                                        </p:attrNameLst>
                                      </p:cBhvr>
                                    </p:animRot>
                                  </p:childTnLst>
                                </p:cTn>
                              </p:par>
                              <p:par>
                                <p:cTn id="40" presetID="8" presetClass="emph" presetSubtype="0" fill="hold" nodeType="withEffect">
                                  <p:stCondLst>
                                    <p:cond delay="0"/>
                                  </p:stCondLst>
                                  <p:childTnLst>
                                    <p:animRot by="21600000">
                                      <p:cBhvr>
                                        <p:cTn id="41" dur="2000" fill="hold"/>
                                        <p:tgtEl>
                                          <p:spTgt spid="4"/>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5"/>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6"/>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7"/>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8"/>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9"/>
                                        </p:tgtEl>
                                        <p:attrNameLst>
                                          <p:attrName>r</p:attrName>
                                        </p:attrNameLst>
                                      </p:cBhvr>
                                    </p:animRot>
                                  </p:childTnLst>
                                </p:cTn>
                              </p:par>
                            </p:childTnLst>
                          </p:cTn>
                        </p:par>
                        <p:par>
                          <p:cTn id="52" fill="hold">
                            <p:stCondLst>
                              <p:cond delay="7000"/>
                            </p:stCondLst>
                            <p:childTnLst>
                              <p:par>
                                <p:cTn id="53" presetID="2" presetClass="entr" presetSubtype="3" fill="hold"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2000" fill="hold"/>
                                        <p:tgtEl>
                                          <p:spTgt spid="10"/>
                                        </p:tgtEl>
                                        <p:attrNameLst>
                                          <p:attrName>ppt_x</p:attrName>
                                        </p:attrNameLst>
                                      </p:cBhvr>
                                      <p:tavLst>
                                        <p:tav tm="0">
                                          <p:val>
                                            <p:strVal val="1+#ppt_w/2"/>
                                          </p:val>
                                        </p:tav>
                                        <p:tav tm="100000">
                                          <p:val>
                                            <p:strVal val="#ppt_x"/>
                                          </p:val>
                                        </p:tav>
                                      </p:tavLst>
                                    </p:anim>
                                    <p:anim calcmode="lin" valueType="num">
                                      <p:cBhvr additive="base">
                                        <p:cTn id="56" dur="2000" fill="hold"/>
                                        <p:tgtEl>
                                          <p:spTgt spid="10"/>
                                        </p:tgtEl>
                                        <p:attrNameLst>
                                          <p:attrName>ppt_y</p:attrName>
                                        </p:attrNameLst>
                                      </p:cBhvr>
                                      <p:tavLst>
                                        <p:tav tm="0">
                                          <p:val>
                                            <p:strVal val="0-#ppt_h/2"/>
                                          </p:val>
                                        </p:tav>
                                        <p:tav tm="100000">
                                          <p:val>
                                            <p:strVal val="#ppt_y"/>
                                          </p:val>
                                        </p:tav>
                                      </p:tavLst>
                                    </p:anim>
                                  </p:childTnLst>
                                </p:cTn>
                              </p:par>
                              <p:par>
                                <p:cTn id="57" presetID="2" presetClass="entr" presetSubtype="3"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2000" fill="hold"/>
                                        <p:tgtEl>
                                          <p:spTgt spid="11"/>
                                        </p:tgtEl>
                                        <p:attrNameLst>
                                          <p:attrName>ppt_x</p:attrName>
                                        </p:attrNameLst>
                                      </p:cBhvr>
                                      <p:tavLst>
                                        <p:tav tm="0">
                                          <p:val>
                                            <p:strVal val="1+#ppt_w/2"/>
                                          </p:val>
                                        </p:tav>
                                        <p:tav tm="100000">
                                          <p:val>
                                            <p:strVal val="#ppt_x"/>
                                          </p:val>
                                        </p:tav>
                                      </p:tavLst>
                                    </p:anim>
                                    <p:anim calcmode="lin" valueType="num">
                                      <p:cBhvr additive="base">
                                        <p:cTn id="60" dur="2000" fill="hold"/>
                                        <p:tgtEl>
                                          <p:spTgt spid="11"/>
                                        </p:tgtEl>
                                        <p:attrNameLst>
                                          <p:attrName>ppt_y</p:attrName>
                                        </p:attrNameLst>
                                      </p:cBhvr>
                                      <p:tavLst>
                                        <p:tav tm="0">
                                          <p:val>
                                            <p:strVal val="0-#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2000" fill="hold"/>
                                        <p:tgtEl>
                                          <p:spTgt spid="12"/>
                                        </p:tgtEl>
                                        <p:attrNameLst>
                                          <p:attrName>ppt_x</p:attrName>
                                        </p:attrNameLst>
                                      </p:cBhvr>
                                      <p:tavLst>
                                        <p:tav tm="0">
                                          <p:val>
                                            <p:strVal val="1+#ppt_w/2"/>
                                          </p:val>
                                        </p:tav>
                                        <p:tav tm="100000">
                                          <p:val>
                                            <p:strVal val="#ppt_x"/>
                                          </p:val>
                                        </p:tav>
                                      </p:tavLst>
                                    </p:anim>
                                    <p:anim calcmode="lin" valueType="num">
                                      <p:cBhvr additive="base">
                                        <p:cTn id="64" dur="2000" fill="hold"/>
                                        <p:tgtEl>
                                          <p:spTgt spid="12"/>
                                        </p:tgtEl>
                                        <p:attrNameLst>
                                          <p:attrName>ppt_y</p:attrName>
                                        </p:attrNameLst>
                                      </p:cBhvr>
                                      <p:tavLst>
                                        <p:tav tm="0">
                                          <p:val>
                                            <p:strVal val="0-#ppt_h/2"/>
                                          </p:val>
                                        </p:tav>
                                        <p:tav tm="100000">
                                          <p:val>
                                            <p:strVal val="#ppt_y"/>
                                          </p:val>
                                        </p:tav>
                                      </p:tavLst>
                                    </p:anim>
                                  </p:childTnLst>
                                </p:cTn>
                              </p:par>
                              <p:par>
                                <p:cTn id="65" presetID="8" presetClass="emph" presetSubtype="0" fill="hold"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2"/>
                                        </p:tgtEl>
                                        <p:attrNameLst>
                                          <p:attrName>r</p:attrName>
                                        </p:attrNameLst>
                                      </p:cBhvr>
                                    </p:animRot>
                                  </p:childTnLst>
                                </p:cTn>
                              </p:par>
                            </p:childTnLst>
                          </p:cTn>
                        </p:par>
                        <p:par>
                          <p:cTn id="71" fill="hold">
                            <p:stCondLst>
                              <p:cond delay="9000"/>
                            </p:stCondLst>
                            <p:childTnLst>
                              <p:par>
                                <p:cTn id="72" presetID="2" presetClass="entr" presetSubtype="2" fill="hold" nodeType="after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000" fill="hold"/>
                                        <p:tgtEl>
                                          <p:spTgt spid="13"/>
                                        </p:tgtEl>
                                        <p:attrNameLst>
                                          <p:attrName>ppt_x</p:attrName>
                                        </p:attrNameLst>
                                      </p:cBhvr>
                                      <p:tavLst>
                                        <p:tav tm="0">
                                          <p:val>
                                            <p:strVal val="1+#ppt_w/2"/>
                                          </p:val>
                                        </p:tav>
                                        <p:tav tm="100000">
                                          <p:val>
                                            <p:strVal val="#ppt_x"/>
                                          </p:val>
                                        </p:tav>
                                      </p:tavLst>
                                    </p:anim>
                                    <p:anim calcmode="lin" valueType="num">
                                      <p:cBhvr additive="base">
                                        <p:cTn id="75" dur="2000" fill="hold"/>
                                        <p:tgtEl>
                                          <p:spTgt spid="13"/>
                                        </p:tgtEl>
                                        <p:attrNameLst>
                                          <p:attrName>ppt_y</p:attrName>
                                        </p:attrNameLst>
                                      </p:cBhvr>
                                      <p:tavLst>
                                        <p:tav tm="0">
                                          <p:val>
                                            <p:strVal val="#ppt_y"/>
                                          </p:val>
                                        </p:tav>
                                        <p:tav tm="100000">
                                          <p:val>
                                            <p:strVal val="#ppt_y"/>
                                          </p:val>
                                        </p:tav>
                                      </p:tavLst>
                                    </p:anim>
                                  </p:childTnLst>
                                </p:cTn>
                              </p:par>
                              <p:par>
                                <p:cTn id="76" presetID="2" presetClass="entr" presetSubtype="2"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2000" fill="hold"/>
                                        <p:tgtEl>
                                          <p:spTgt spid="14"/>
                                        </p:tgtEl>
                                        <p:attrNameLst>
                                          <p:attrName>ppt_x</p:attrName>
                                        </p:attrNameLst>
                                      </p:cBhvr>
                                      <p:tavLst>
                                        <p:tav tm="0">
                                          <p:val>
                                            <p:strVal val="1+#ppt_w/2"/>
                                          </p:val>
                                        </p:tav>
                                        <p:tav tm="100000">
                                          <p:val>
                                            <p:strVal val="#ppt_x"/>
                                          </p:val>
                                        </p:tav>
                                      </p:tavLst>
                                    </p:anim>
                                    <p:anim calcmode="lin" valueType="num">
                                      <p:cBhvr additive="base">
                                        <p:cTn id="79" dur="2000" fill="hold"/>
                                        <p:tgtEl>
                                          <p:spTgt spid="14"/>
                                        </p:tgtEl>
                                        <p:attrNameLst>
                                          <p:attrName>ppt_y</p:attrName>
                                        </p:attrNameLst>
                                      </p:cBhvr>
                                      <p:tavLst>
                                        <p:tav tm="0">
                                          <p:val>
                                            <p:strVal val="#ppt_y"/>
                                          </p:val>
                                        </p:tav>
                                        <p:tav tm="100000">
                                          <p:val>
                                            <p:strVal val="#ppt_y"/>
                                          </p:val>
                                        </p:tav>
                                      </p:tavLst>
                                    </p:anim>
                                  </p:childTnLst>
                                </p:cTn>
                              </p:par>
                              <p:par>
                                <p:cTn id="80" presetID="8" presetClass="emph" presetSubtype="0" fill="hold" nodeType="withEffect">
                                  <p:stCondLst>
                                    <p:cond delay="0"/>
                                  </p:stCondLst>
                                  <p:childTnLst>
                                    <p:animRot by="-21600000">
                                      <p:cBhvr>
                                        <p:cTn id="81" dur="2000" fill="hold"/>
                                        <p:tgtEl>
                                          <p:spTgt spid="13"/>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14"/>
                                        </p:tgtEl>
                                        <p:attrNameLst>
                                          <p:attrName>r</p:attrName>
                                        </p:attrNameLst>
                                      </p:cBhvr>
                                    </p:animRot>
                                  </p:childTnLst>
                                </p:cTn>
                              </p:par>
                            </p:childTnLst>
                          </p:cTn>
                        </p:par>
                        <p:par>
                          <p:cTn id="84" fill="hold">
                            <p:stCondLst>
                              <p:cond delay="11000"/>
                            </p:stCondLst>
                            <p:childTnLst>
                              <p:par>
                                <p:cTn id="85" presetID="2" presetClass="entr" presetSubtype="2" fill="hold" nodeType="after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2000" fill="hold"/>
                                        <p:tgtEl>
                                          <p:spTgt spid="15"/>
                                        </p:tgtEl>
                                        <p:attrNameLst>
                                          <p:attrName>ppt_x</p:attrName>
                                        </p:attrNameLst>
                                      </p:cBhvr>
                                      <p:tavLst>
                                        <p:tav tm="0">
                                          <p:val>
                                            <p:strVal val="1+#ppt_w/2"/>
                                          </p:val>
                                        </p:tav>
                                        <p:tav tm="100000">
                                          <p:val>
                                            <p:strVal val="#ppt_x"/>
                                          </p:val>
                                        </p:tav>
                                      </p:tavLst>
                                    </p:anim>
                                    <p:anim calcmode="lin" valueType="num">
                                      <p:cBhvr additive="base">
                                        <p:cTn id="88" dur="2000" fill="hold"/>
                                        <p:tgtEl>
                                          <p:spTgt spid="15"/>
                                        </p:tgtEl>
                                        <p:attrNameLst>
                                          <p:attrName>ppt_y</p:attrName>
                                        </p:attrNameLst>
                                      </p:cBhvr>
                                      <p:tavLst>
                                        <p:tav tm="0">
                                          <p:val>
                                            <p:strVal val="#ppt_y"/>
                                          </p:val>
                                        </p:tav>
                                        <p:tav tm="100000">
                                          <p:val>
                                            <p:strVal val="#ppt_y"/>
                                          </p:val>
                                        </p:tav>
                                      </p:tavLst>
                                    </p:anim>
                                  </p:childTnLst>
                                </p:cTn>
                              </p:par>
                              <p:par>
                                <p:cTn id="89" presetID="2" presetClass="entr" presetSubtype="2" fill="hold"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additive="base">
                                        <p:cTn id="91" dur="2000" fill="hold"/>
                                        <p:tgtEl>
                                          <p:spTgt spid="16"/>
                                        </p:tgtEl>
                                        <p:attrNameLst>
                                          <p:attrName>ppt_x</p:attrName>
                                        </p:attrNameLst>
                                      </p:cBhvr>
                                      <p:tavLst>
                                        <p:tav tm="0">
                                          <p:val>
                                            <p:strVal val="1+#ppt_w/2"/>
                                          </p:val>
                                        </p:tav>
                                        <p:tav tm="100000">
                                          <p:val>
                                            <p:strVal val="#ppt_x"/>
                                          </p:val>
                                        </p:tav>
                                      </p:tavLst>
                                    </p:anim>
                                    <p:anim calcmode="lin" valueType="num">
                                      <p:cBhvr additive="base">
                                        <p:cTn id="92" dur="2000" fill="hold"/>
                                        <p:tgtEl>
                                          <p:spTgt spid="16"/>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2000" fill="hold"/>
                                        <p:tgtEl>
                                          <p:spTgt spid="17"/>
                                        </p:tgtEl>
                                        <p:attrNameLst>
                                          <p:attrName>ppt_x</p:attrName>
                                        </p:attrNameLst>
                                      </p:cBhvr>
                                      <p:tavLst>
                                        <p:tav tm="0">
                                          <p:val>
                                            <p:strVal val="1+#ppt_w/2"/>
                                          </p:val>
                                        </p:tav>
                                        <p:tav tm="100000">
                                          <p:val>
                                            <p:strVal val="#ppt_x"/>
                                          </p:val>
                                        </p:tav>
                                      </p:tavLst>
                                    </p:anim>
                                    <p:anim calcmode="lin" valueType="num">
                                      <p:cBhvr additive="base">
                                        <p:cTn id="96" dur="2000" fill="hold"/>
                                        <p:tgtEl>
                                          <p:spTgt spid="17"/>
                                        </p:tgtEl>
                                        <p:attrNameLst>
                                          <p:attrName>ppt_y</p:attrName>
                                        </p:attrNameLst>
                                      </p:cBhvr>
                                      <p:tavLst>
                                        <p:tav tm="0">
                                          <p:val>
                                            <p:strVal val="#ppt_y"/>
                                          </p:val>
                                        </p:tav>
                                        <p:tav tm="100000">
                                          <p:val>
                                            <p:strVal val="#ppt_y"/>
                                          </p:val>
                                        </p:tav>
                                      </p:tavLst>
                                    </p:anim>
                                  </p:childTnLst>
                                </p:cTn>
                              </p:par>
                              <p:par>
                                <p:cTn id="97" presetID="2" presetClass="entr" presetSubtype="2"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additive="base">
                                        <p:cTn id="99" dur="2000" fill="hold"/>
                                        <p:tgtEl>
                                          <p:spTgt spid="18"/>
                                        </p:tgtEl>
                                        <p:attrNameLst>
                                          <p:attrName>ppt_x</p:attrName>
                                        </p:attrNameLst>
                                      </p:cBhvr>
                                      <p:tavLst>
                                        <p:tav tm="0">
                                          <p:val>
                                            <p:strVal val="1+#ppt_w/2"/>
                                          </p:val>
                                        </p:tav>
                                        <p:tav tm="100000">
                                          <p:val>
                                            <p:strVal val="#ppt_x"/>
                                          </p:val>
                                        </p:tav>
                                      </p:tavLst>
                                    </p:anim>
                                    <p:anim calcmode="lin" valueType="num">
                                      <p:cBhvr additive="base">
                                        <p:cTn id="100" dur="2000" fill="hold"/>
                                        <p:tgtEl>
                                          <p:spTgt spid="18"/>
                                        </p:tgtEl>
                                        <p:attrNameLst>
                                          <p:attrName>ppt_y</p:attrName>
                                        </p:attrNameLst>
                                      </p:cBhvr>
                                      <p:tavLst>
                                        <p:tav tm="0">
                                          <p:val>
                                            <p:strVal val="#ppt_y"/>
                                          </p:val>
                                        </p:tav>
                                        <p:tav tm="100000">
                                          <p:val>
                                            <p:strVal val="#ppt_y"/>
                                          </p:val>
                                        </p:tav>
                                      </p:tavLst>
                                    </p:anim>
                                  </p:childTnLst>
                                </p:cTn>
                              </p:par>
                              <p:par>
                                <p:cTn id="101" presetID="8" presetClass="emph" presetSubtype="0" fill="hold" nodeType="withEffect">
                                  <p:stCondLst>
                                    <p:cond delay="0"/>
                                  </p:stCondLst>
                                  <p:childTnLst>
                                    <p:animRot by="21600000">
                                      <p:cBhvr>
                                        <p:cTn id="102" dur="2000" fill="hold"/>
                                        <p:tgtEl>
                                          <p:spTgt spid="15"/>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8"/>
                                        </p:tgtEl>
                                        <p:attrNameLst>
                                          <p:attrName>r</p:attrName>
                                        </p:attrNameLst>
                                      </p:cBhvr>
                                    </p:animRot>
                                  </p:childTnLst>
                                </p:cTn>
                              </p:par>
                            </p:childTnLst>
                          </p:cTn>
                        </p:par>
                        <p:par>
                          <p:cTn id="109" fill="hold">
                            <p:stCondLst>
                              <p:cond delay="13000"/>
                            </p:stCondLst>
                            <p:childTnLst>
                              <p:par>
                                <p:cTn id="110" presetID="2" presetClass="entr" presetSubtype="1" fill="hold" nodeType="afterEffect">
                                  <p:stCondLst>
                                    <p:cond delay="0"/>
                                  </p:stCondLst>
                                  <p:childTnLst>
                                    <p:set>
                                      <p:cBhvr>
                                        <p:cTn id="111" dur="1" fill="hold">
                                          <p:stCondLst>
                                            <p:cond delay="0"/>
                                          </p:stCondLst>
                                        </p:cTn>
                                        <p:tgtEl>
                                          <p:spTgt spid="20"/>
                                        </p:tgtEl>
                                        <p:attrNameLst>
                                          <p:attrName>style.visibility</p:attrName>
                                        </p:attrNameLst>
                                      </p:cBhvr>
                                      <p:to>
                                        <p:strVal val="visible"/>
                                      </p:to>
                                    </p:set>
                                    <p:anim calcmode="lin" valueType="num">
                                      <p:cBhvr additive="base">
                                        <p:cTn id="112" dur="10000" fill="hold"/>
                                        <p:tgtEl>
                                          <p:spTgt spid="20"/>
                                        </p:tgtEl>
                                        <p:attrNameLst>
                                          <p:attrName>ppt_x</p:attrName>
                                        </p:attrNameLst>
                                      </p:cBhvr>
                                      <p:tavLst>
                                        <p:tav tm="0">
                                          <p:val>
                                            <p:strVal val="#ppt_x"/>
                                          </p:val>
                                        </p:tav>
                                        <p:tav tm="100000">
                                          <p:val>
                                            <p:strVal val="#ppt_x"/>
                                          </p:val>
                                        </p:tav>
                                      </p:tavLst>
                                    </p:anim>
                                    <p:anim calcmode="lin" valueType="num">
                                      <p:cBhvr additive="base">
                                        <p:cTn id="113" dur="10000" fill="hold"/>
                                        <p:tgtEl>
                                          <p:spTgt spid="20"/>
                                        </p:tgtEl>
                                        <p:attrNameLst>
                                          <p:attrName>ppt_y</p:attrName>
                                        </p:attrNameLst>
                                      </p:cBhvr>
                                      <p:tavLst>
                                        <p:tav tm="0">
                                          <p:val>
                                            <p:strVal val="0-#ppt_h/2"/>
                                          </p:val>
                                        </p:tav>
                                        <p:tav tm="100000">
                                          <p:val>
                                            <p:strVal val="#ppt_y"/>
                                          </p:val>
                                        </p:tav>
                                      </p:tavLst>
                                    </p:anim>
                                  </p:childTnLst>
                                </p:cTn>
                              </p:par>
                              <p:par>
                                <p:cTn id="114" presetID="0" presetClass="path" presetSubtype="0" accel="50000" decel="50000" fill="hold" nodeType="withEffect">
                                  <p:stCondLst>
                                    <p:cond delay="0"/>
                                  </p:stCondLst>
                                  <p:childTnLst>
                                    <p:animMotion origin="layout" path="M -0.10885 -0.86652 C -0.0934 -0.86035 -0.06875 -0.84494 -0.05156 -0.84309 C -0.03785 -0.84155 -0.02396 -0.84155 -0.01024 -0.84032 C -0.00382 -0.83816 0.00261 -0.836 0.00886 -0.83292 C 0.0125 -0.8283 0.02049 -0.81997 0.0132 -0.81165 C 0.0125 -0.81134 0.00261 -0.80548 -1.94444E-6 -0.80394 C -0.00295 -0.8024 -0.00885 -0.79901 -0.00885 -0.79901 C -0.01232 -0.78976 -0.01545 -0.78267 -0.01771 -0.7725 C -0.01892 -0.76726 -0.02066 -0.75678 -0.02066 -0.75647 C -0.02014 -0.74291 -0.02604 -0.72195 -0.0191 -0.71516 C -0.00625 -0.70252 0.01042 -0.71486 0.025 -0.7127 C 0.02674 -0.71239 0.02795 -0.70931 0.02934 -0.70715 C 0.03108 -0.69852 0.03229 -0.69143 0.03525 -0.68372 C 0.0342 -0.64889 0.0375 -0.62669 0.01754 -0.6159 C 0.0132 -0.61066 0.00886 -0.60881 0.00434 -0.60296 C -0.00434 -0.57953 0.00729 -0.60696 -0.00295 -0.59248 C -0.0059 -0.58878 -0.00746 -0.5823 -0.01024 -0.57675 C -0.01076 -0.57398 -0.01111 -0.57182 -0.0118 -0.56936 C -0.01267 -0.56597 -0.01406 -0.56381 -0.01475 -0.56134 C -0.01597 -0.5561 -0.01771 -0.54531 -0.01771 -0.545 C -0.01719 -0.52867 -0.01684 -0.51294 -0.01614 -0.4963 C -0.01597 -0.49322 -0.01475 -0.46301 -0.0118 -0.45961 C -0.00382 -0.44975 0.00139 -0.44636 0.01025 -0.44081 C 0.0125 -0.43064 0.01354 -0.42108 0.01476 -0.41029 C 0.01424 -0.39796 0.01493 -0.38502 0.0132 -0.37299 C 0.01285 -0.37114 0.01025 -0.37176 0.00886 -0.37114 C 0.00573 -0.36744 0.0033 -0.3619 -1.94444E-6 -0.36005 C -0.00729 -0.35635 -0.01475 -0.35388 -0.02205 -0.35018 C -0.03021 -0.34001 -0.03107 -0.32398 -0.03385 -0.30764 C -0.03333 -0.28514 -0.03715 -0.25955 -0.0309 -0.23982 C -0.03003 -0.23767 -0.01146 -0.21208 -0.00885 -0.20869 C -0.00434 -0.1828 -0.01128 -0.21979 -0.00451 -0.19297 C 0.00139 -0.16954 -0.00538 -0.18403 0.00295 -0.16923 C 0.00452 -0.15998 0.00712 -0.15197 0.01181 -0.1458 C 0.01441 -0.14272 0.01788 -0.14334 0.02049 -0.14056 C 0.03455 -0.12638 0.02413 -0.13286 0.03386 -0.12762 C 0.03681 -0.11991 0.03802 -0.11282 0.03976 -0.10419 C 0.03663 -0.08323 0.04097 -0.1008 0.03386 -0.09093 C 0.0191 -0.07059 0.03073 -0.07922 0.02049 -0.07275 C 0.01389 -0.05579 0.00018 -0.05918 -0.01024 -0.05703 C -0.01944 -0.04654 -0.01614 -0.03668 -0.01614 -0.01541 L 0.00139 -0.01264 " pathEditMode="relative" rAng="0" ptsTypes="ffffffffffffffffffffffffffffffffffffffffAA">
                                      <p:cBhvr>
                                        <p:cTn id="115" dur="10000" fill="hold"/>
                                        <p:tgtEl>
                                          <p:spTgt spid="20"/>
                                        </p:tgtEl>
                                        <p:attrNameLst>
                                          <p:attrName>ppt_x</p:attrName>
                                          <p:attrName>ppt_y</p:attrName>
                                        </p:attrNameLst>
                                      </p:cBhvr>
                                      <p:rCtr x="75" y="427"/>
                                    </p:animMotion>
                                  </p:childTnLst>
                                </p:cTn>
                              </p:par>
                              <p:par>
                                <p:cTn id="116" presetID="2" presetClass="entr" presetSubtype="1" fill="hold"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10000" fill="hold"/>
                                        <p:tgtEl>
                                          <p:spTgt spid="21"/>
                                        </p:tgtEl>
                                        <p:attrNameLst>
                                          <p:attrName>ppt_x</p:attrName>
                                        </p:attrNameLst>
                                      </p:cBhvr>
                                      <p:tavLst>
                                        <p:tav tm="0">
                                          <p:val>
                                            <p:strVal val="#ppt_x"/>
                                          </p:val>
                                        </p:tav>
                                        <p:tav tm="100000">
                                          <p:val>
                                            <p:strVal val="#ppt_x"/>
                                          </p:val>
                                        </p:tav>
                                      </p:tavLst>
                                    </p:anim>
                                    <p:anim calcmode="lin" valueType="num">
                                      <p:cBhvr additive="base">
                                        <p:cTn id="119" dur="10000" fill="hold"/>
                                        <p:tgtEl>
                                          <p:spTgt spid="21"/>
                                        </p:tgtEl>
                                        <p:attrNameLst>
                                          <p:attrName>ppt_y</p:attrName>
                                        </p:attrNameLst>
                                      </p:cBhvr>
                                      <p:tavLst>
                                        <p:tav tm="0">
                                          <p:val>
                                            <p:strVal val="0-#ppt_h/2"/>
                                          </p:val>
                                        </p:tav>
                                        <p:tav tm="100000">
                                          <p:val>
                                            <p:strVal val="#ppt_y"/>
                                          </p:val>
                                        </p:tav>
                                      </p:tavLst>
                                    </p:anim>
                                  </p:childTnLst>
                                </p:cTn>
                              </p:par>
                              <p:par>
                                <p:cTn id="120" presetID="0" presetClass="path" presetSubtype="0" accel="50000" decel="50000" fill="hold" nodeType="withEffect">
                                  <p:stCondLst>
                                    <p:cond delay="0"/>
                                  </p:stCondLst>
                                  <p:childTnLst>
                                    <p:animMotion origin="layout" path="M 0.14409 -0.83848 C 0.1217 -0.83663 0.1052 -0.83139 0.08385 -0.828 C 0.07499 -0.82306 0.06857 -0.81721 0.06041 -0.80981 C 0.05572 -0.79717 0.04982 -0.78515 0.04704 -0.77066 C 0.04774 -0.75679 0.04496 -0.73983 0.04999 -0.72904 C 0.05295 -0.72257 0.0552 -0.72473 0.05885 -0.72103 C 0.06197 -0.71795 0.0677 -0.71055 0.0677 -0.71055 C 0.0717 -0.69976 0.07395 -0.68959 0.07795 -0.67941 C 0.08281 -0.64705 0.08246 -0.6119 0.06614 -0.5931 C 0.05781 -0.57121 0.0677 -0.59896 0.0618 -0.57738 C 0.05902 -0.56721 0.05451 -0.55858 0.05156 -0.54871 C 0.04843 -0.53854 0.04843 -0.52713 0.04565 -0.51727 C 0.04374 -0.51049 0.04183 -0.5034 0.03975 -0.49662 C 0.03802 -0.49107 0.03385 -0.48089 0.03385 -0.48089 C 0.03038 -0.46024 0.03298 -0.43897 0.03541 -0.41832 C 0.0368 -0.38595 0.03697 -0.35358 0.03975 -0.32152 C 0.03958 -0.30981 0.04635 -0.21795 0.02795 -0.19637 C 0.02534 -0.18188 0.01892 -0.18527 0.01041 -0.18311 C 0.00503 -0.18003 0.00121 -0.17541 -0.00435 -0.17263 C -0.01511 -0.15969 -0.01112 -0.16708 -0.01754 -0.15198 C -0.02344 -0.12146 -0.02188 -0.14427 -0.02344 -0.08663 C -0.02223 -0.03453 -0.03091 -0.01264 -0.00435 -0.00555 C -0.00296 -0.00371 -7.77778E-6 -0.00031 -7.77778E-6 -0.00031 " pathEditMode="relative" ptsTypes="ffffffffffffffffffffffA">
                                      <p:cBhvr>
                                        <p:cTn id="121" dur="10000" fill="hold"/>
                                        <p:tgtEl>
                                          <p:spTgt spid="21"/>
                                        </p:tgtEl>
                                        <p:attrNameLst>
                                          <p:attrName>ppt_x</p:attrName>
                                          <p:attrName>ppt_y</p:attrName>
                                        </p:attrNameLst>
                                      </p:cBhvr>
                                    </p:animMotion>
                                  </p:childTnLst>
                                </p:cTn>
                              </p:par>
                              <p:par>
                                <p:cTn id="122" presetID="2" presetClass="entr" presetSubtype="3" fill="hold" nodeType="withEffect">
                                  <p:stCondLst>
                                    <p:cond delay="0"/>
                                  </p:stCondLst>
                                  <p:childTnLst>
                                    <p:set>
                                      <p:cBhvr>
                                        <p:cTn id="123" dur="1" fill="hold">
                                          <p:stCondLst>
                                            <p:cond delay="0"/>
                                          </p:stCondLst>
                                        </p:cTn>
                                        <p:tgtEl>
                                          <p:spTgt spid="32"/>
                                        </p:tgtEl>
                                        <p:attrNameLst>
                                          <p:attrName>style.visibility</p:attrName>
                                        </p:attrNameLst>
                                      </p:cBhvr>
                                      <p:to>
                                        <p:strVal val="visible"/>
                                      </p:to>
                                    </p:set>
                                    <p:anim calcmode="lin" valueType="num">
                                      <p:cBhvr additive="base">
                                        <p:cTn id="124" dur="9000" fill="hold"/>
                                        <p:tgtEl>
                                          <p:spTgt spid="32"/>
                                        </p:tgtEl>
                                        <p:attrNameLst>
                                          <p:attrName>ppt_x</p:attrName>
                                        </p:attrNameLst>
                                      </p:cBhvr>
                                      <p:tavLst>
                                        <p:tav tm="0">
                                          <p:val>
                                            <p:strVal val="1+#ppt_w/2"/>
                                          </p:val>
                                        </p:tav>
                                        <p:tav tm="100000">
                                          <p:val>
                                            <p:strVal val="#ppt_x"/>
                                          </p:val>
                                        </p:tav>
                                      </p:tavLst>
                                    </p:anim>
                                    <p:anim calcmode="lin" valueType="num">
                                      <p:cBhvr additive="base">
                                        <p:cTn id="125" dur="9000" fill="hold"/>
                                        <p:tgtEl>
                                          <p:spTgt spid="32"/>
                                        </p:tgtEl>
                                        <p:attrNameLst>
                                          <p:attrName>ppt_y</p:attrName>
                                        </p:attrNameLst>
                                      </p:cBhvr>
                                      <p:tavLst>
                                        <p:tav tm="0">
                                          <p:val>
                                            <p:strVal val="0-#ppt_h/2"/>
                                          </p:val>
                                        </p:tav>
                                        <p:tav tm="100000">
                                          <p:val>
                                            <p:strVal val="#ppt_y"/>
                                          </p:val>
                                        </p:tav>
                                      </p:tavLst>
                                    </p:anim>
                                  </p:childTnLst>
                                </p:cTn>
                              </p:par>
                              <p:par>
                                <p:cTn id="126" presetID="0" presetClass="path" presetSubtype="0" accel="50000" decel="50000" fill="hold" nodeType="withEffect">
                                  <p:stCondLst>
                                    <p:cond delay="0"/>
                                  </p:stCondLst>
                                  <p:childTnLst>
                                    <p:animMotion origin="layout" path="M 0.27344 -0.71548 C 0.26806 -0.71363 0.2625 -0.70901 0.2573 -0.70777 C 0.24792 -0.70562 0.22587 -0.70346 0.21754 -0.70253 C 0.20573 -0.69668 0.19462 -0.69606 0.1823 -0.69452 C 0.17691 -0.69144 0.17153 -0.68897 0.16615 -0.68681 C 0.16094 -0.68065 0.16059 -0.6751 0.1573 -0.66585 C 0.15782 -0.63965 0.15799 -0.61375 0.15886 -0.58755 C 0.15886 -0.58724 0.16059 -0.56906 0.16181 -0.56659 C 0.16424 -0.56227 0.17049 -0.55611 0.17049 -0.55611 C 0.17674 -0.53977 0.18091 -0.52313 0.18681 -0.50648 C 0.18907 -0.50031 0.1941 -0.48829 0.1941 -0.48829 C 0.19566 -0.47658 0.1974 -0.46641 0.19844 -0.45438 C 0.1974 -0.38965 0.21164 -0.36714 0.18681 -0.35512 C 0.18421 -0.3505 0.17969 -0.34248 0.17639 -0.3394 C 0.17362 -0.33694 0.17049 -0.33601 0.16754 -0.33416 C 0.16615 -0.33324 0.1632 -0.33169 0.1632 -0.33169 C 0.15851 -0.32306 0.15452 -0.31906 0.14844 -0.31351 C 0.1441 -0.30549 0.14132 -0.30118 0.13525 -0.29779 C 0.125 -0.28576 0.11459 -0.27374 0.10296 -0.26634 C 0.0974 -0.2571 0.09566 -0.24477 0.08976 -0.23768 C 0.08681 -0.22997 0.08525 -0.22195 0.0823 -0.21425 C 0.08125 -0.2087 0.07813 -0.20438 0.07796 -0.19853 C 0.07691 -0.16338 0.08421 -0.13564 0.08681 -0.10173 C 0.08629 -0.08169 0.08664 -0.06166 0.08525 -0.04193 C 0.08455 -0.03176 0.07396 -0.02405 0.0691 -0.02343 C 0.05296 -0.02189 0.03664 -0.02189 0.02049 -0.02097 C 0.01198 -0.01819 0.00886 -0.0185 0.00296 -0.00802 C 0.00122 0.00092 0.00296 -9.17386E-6 -8.33333E-7 -9.17386E-6 " pathEditMode="relative" ptsTypes="fffffffffffffffffffffffffffA">
                                      <p:cBhvr>
                                        <p:cTn id="127" dur="9000" fill="hold"/>
                                        <p:tgtEl>
                                          <p:spTgt spid="32"/>
                                        </p:tgtEl>
                                        <p:attrNameLst>
                                          <p:attrName>ppt_x</p:attrName>
                                          <p:attrName>ppt_y</p:attrName>
                                        </p:attrNameLst>
                                      </p:cBhvr>
                                    </p:animMotion>
                                  </p:childTnLst>
                                </p:cTn>
                              </p:par>
                              <p:par>
                                <p:cTn id="128" presetID="2" presetClass="entr" presetSubtype="3" fill="hold"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10000" fill="hold"/>
                                        <p:tgtEl>
                                          <p:spTgt spid="33"/>
                                        </p:tgtEl>
                                        <p:attrNameLst>
                                          <p:attrName>ppt_x</p:attrName>
                                        </p:attrNameLst>
                                      </p:cBhvr>
                                      <p:tavLst>
                                        <p:tav tm="0">
                                          <p:val>
                                            <p:strVal val="1+#ppt_w/2"/>
                                          </p:val>
                                        </p:tav>
                                        <p:tav tm="100000">
                                          <p:val>
                                            <p:strVal val="#ppt_x"/>
                                          </p:val>
                                        </p:tav>
                                      </p:tavLst>
                                    </p:anim>
                                    <p:anim calcmode="lin" valueType="num">
                                      <p:cBhvr additive="base">
                                        <p:cTn id="131" dur="10000" fill="hold"/>
                                        <p:tgtEl>
                                          <p:spTgt spid="33"/>
                                        </p:tgtEl>
                                        <p:attrNameLst>
                                          <p:attrName>ppt_y</p:attrName>
                                        </p:attrNameLst>
                                      </p:cBhvr>
                                      <p:tavLst>
                                        <p:tav tm="0">
                                          <p:val>
                                            <p:strVal val="0-#ppt_h/2"/>
                                          </p:val>
                                        </p:tav>
                                        <p:tav tm="100000">
                                          <p:val>
                                            <p:strVal val="#ppt_y"/>
                                          </p:val>
                                        </p:tav>
                                      </p:tavLst>
                                    </p:anim>
                                  </p:childTnLst>
                                </p:cTn>
                              </p:par>
                              <p:par>
                                <p:cTn id="132" presetID="0" presetClass="path" presetSubtype="0" accel="50000" decel="50000" fill="hold" nodeType="withEffect">
                                  <p:stCondLst>
                                    <p:cond delay="0"/>
                                  </p:stCondLst>
                                  <p:childTnLst>
                                    <p:animMotion origin="layout" path="M 0.29114 -0.70252 C 0.27882 -0.69513 0.26944 -0.68156 0.25885 -0.66861 C 0.25521 -0.65875 0.25243 -0.64889 0.24843 -0.63964 C 0.24548 -0.62299 0.24948 -0.64118 0.24253 -0.62423 C 0.2401 -0.61837 0.23889 -0.61159 0.23663 -0.60573 C 0.23455 -0.59371 0.23437 -0.5971 0.23663 -0.57984 C 0.23732 -0.5746 0.23958 -0.56411 0.23958 -0.56411 C 0.24027 -0.53822 0.23819 -0.50185 0.24705 -0.4778 C 0.24948 -0.45437 0.25538 -0.41831 0.26319 -0.3995 C 0.26441 -0.38779 0.26701 -0.38162 0.26909 -0.37083 C 0.27083 -0.36128 0.2717 -0.35172 0.27343 -0.34217 C 0.27291 -0.32398 0.27378 -0.30548 0.27205 -0.2873 C 0.27135 -0.27928 0.26232 -0.27435 0.25885 -0.27157 C 0.24791 -0.26294 0.2368 -0.25894 0.225 -0.25585 C 0.22014 -0.25308 0.21163 -0.24291 0.21163 -0.24291 C 0.21076 -0.23767 0.21059 -0.23181 0.20885 -0.22718 C 0.20694 -0.22194 0.20295 -0.21146 0.20295 -0.21146 C 0.20399 -0.18958 0.20364 -0.16769 0.2059 -0.14611 C 0.20694 -0.13625 0.2118 -0.12885 0.21458 -0.12022 C 0.21545 -0.11744 0.21632 -0.11436 0.21753 -0.1122 C 0.221 -0.10604 0.2243 -0.09987 0.22795 -0.09402 C 0.23055 -0.09001 0.23368 -0.08693 0.23663 -0.08353 C 0.23819 -0.08169 0.24114 -0.07829 0.24114 -0.07829 C 0.24357 -0.07213 0.25121 -0.05209 0.23958 -0.04963 C 0.21875 -0.045 0.19739 -0.04778 0.17639 -0.04716 C 0.13871 -0.04593 0.10087 -0.04531 0.06319 -0.04439 C 0.04809 -0.00431 0.02621 -2.61406E-6 -8.33333E-7 -2.61406E-6 " pathEditMode="relative" ptsTypes="ffffffffffffffffffffffffffA">
                                      <p:cBhvr>
                                        <p:cTn id="133" dur="10000" fill="hold"/>
                                        <p:tgtEl>
                                          <p:spTgt spid="33"/>
                                        </p:tgtEl>
                                        <p:attrNameLst>
                                          <p:attrName>ppt_x</p:attrName>
                                          <p:attrName>ppt_y</p:attrName>
                                        </p:attrNameLst>
                                      </p:cBhvr>
                                    </p:animMotion>
                                  </p:childTnLst>
                                </p:cTn>
                              </p:par>
                            </p:childTnLst>
                          </p:cTn>
                        </p:par>
                        <p:par>
                          <p:cTn id="134" fill="hold">
                            <p:stCondLst>
                              <p:cond delay="23000"/>
                            </p:stCondLst>
                            <p:childTnLst>
                              <p:par>
                                <p:cTn id="135" presetID="55" presetClass="entr" presetSubtype="0" fill="hold" grpId="0" nodeType="after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p:cTn id="137" dur="2000" fill="hold"/>
                                        <p:tgtEl>
                                          <p:spTgt spid="23"/>
                                        </p:tgtEl>
                                        <p:attrNameLst>
                                          <p:attrName>ppt_w</p:attrName>
                                        </p:attrNameLst>
                                      </p:cBhvr>
                                      <p:tavLst>
                                        <p:tav tm="0">
                                          <p:val>
                                            <p:strVal val="#ppt_w*0.70"/>
                                          </p:val>
                                        </p:tav>
                                        <p:tav tm="100000">
                                          <p:val>
                                            <p:strVal val="#ppt_w"/>
                                          </p:val>
                                        </p:tav>
                                      </p:tavLst>
                                    </p:anim>
                                    <p:anim calcmode="lin" valueType="num">
                                      <p:cBhvr>
                                        <p:cTn id="138" dur="2000" fill="hold"/>
                                        <p:tgtEl>
                                          <p:spTgt spid="23"/>
                                        </p:tgtEl>
                                        <p:attrNameLst>
                                          <p:attrName>ppt_h</p:attrName>
                                        </p:attrNameLst>
                                      </p:cBhvr>
                                      <p:tavLst>
                                        <p:tav tm="0">
                                          <p:val>
                                            <p:strVal val="#ppt_h"/>
                                          </p:val>
                                        </p:tav>
                                        <p:tav tm="100000">
                                          <p:val>
                                            <p:strVal val="#ppt_h"/>
                                          </p:val>
                                        </p:tav>
                                      </p:tavLst>
                                    </p:anim>
                                    <p:animEffect transition="in" filter="fade">
                                      <p:cBhvr>
                                        <p:cTn id="139"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100000">
              <a:srgbClr val="002774"/>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20140515-023336.jpg"/>
          <p:cNvPicPr>
            <a:picLocks noGrp="1" noChangeAspect="1"/>
          </p:cNvPicPr>
          <p:nvPr isPhoto="1"/>
        </p:nvPicPr>
        <p:blipFill>
          <a:blip r:embed="rId2">
            <a:lum/>
          </a:blip>
          <a:stretch>
            <a:fillRect/>
          </a:stretch>
        </p:blipFill>
        <p:spPr>
          <a:xfrm>
            <a:off x="2214546" y="0"/>
            <a:ext cx="4692662" cy="5143500"/>
          </a:xfrm>
          <a:prstGeom prst="rect">
            <a:avLst/>
          </a:prstGeom>
          <a:noFill/>
          <a:ln>
            <a:noFill/>
          </a:ln>
        </p:spPr>
      </p:pic>
      <p:sp>
        <p:nvSpPr>
          <p:cNvPr id="139" name="138 Rectángulo"/>
          <p:cNvSpPr/>
          <p:nvPr/>
        </p:nvSpPr>
        <p:spPr>
          <a:xfrm>
            <a:off x="0" y="0"/>
            <a:ext cx="1500166" cy="5143500"/>
          </a:xfrm>
          <a:prstGeom prst="rect">
            <a:avLst/>
          </a:prstGeom>
          <a:blipFill dpi="0" rotWithShape="1">
            <a:blip r:embed="rId3">
              <a:duotone>
                <a:prstClr val="black"/>
                <a:srgbClr val="001CEA">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Rectángulo"/>
          <p:cNvSpPr/>
          <p:nvPr/>
        </p:nvSpPr>
        <p:spPr>
          <a:xfrm>
            <a:off x="0" y="0"/>
            <a:ext cx="1500166" cy="5143500"/>
          </a:xfrm>
          <a:prstGeom prst="rect">
            <a:avLst/>
          </a:prstGeom>
          <a:blipFill dpi="0" rotWithShape="1">
            <a:blip r:embed="rId3">
              <a:duotone>
                <a:prstClr val="black"/>
                <a:srgbClr val="001CEA">
                  <a:tint val="45000"/>
                  <a:satMod val="400000"/>
                </a:srgbClr>
              </a:duotone>
              <a:lum bright="1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FLORES (PETALOS) (72).png"/>
          <p:cNvPicPr>
            <a:picLocks noChangeAspect="1"/>
          </p:cNvPicPr>
          <p:nvPr/>
        </p:nvPicPr>
        <p:blipFill>
          <a:blip r:embed="rId4">
            <a:duotone>
              <a:prstClr val="black"/>
              <a:srgbClr val="3333FF">
                <a:tint val="45000"/>
                <a:satMod val="400000"/>
              </a:srgbClr>
            </a:duotone>
            <a:lum contrast="30000"/>
          </a:blip>
          <a:stretch>
            <a:fillRect/>
          </a:stretch>
        </p:blipFill>
        <p:spPr>
          <a:xfrm rot="4965996">
            <a:off x="5101508" y="895226"/>
            <a:ext cx="4820773" cy="329878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1026" name="Picture 2" descr="https://fondosdepantallaymuchomas.files.wordpress.com/2013/12/7ecdd-g_.png?w=593"/>
          <p:cNvPicPr>
            <a:picLocks noChangeAspect="1" noChangeArrowheads="1"/>
          </p:cNvPicPr>
          <p:nvPr/>
        </p:nvPicPr>
        <p:blipFill>
          <a:blip r:embed="rId2" cstate="print">
            <a:lum contrast="40000"/>
          </a:blip>
          <a:srcRect/>
          <a:stretch>
            <a:fillRect/>
          </a:stretch>
        </p:blipFill>
        <p:spPr bwMode="auto">
          <a:xfrm>
            <a:off x="4214810" y="0"/>
            <a:ext cx="1121650" cy="1020001"/>
          </a:xfrm>
          <a:prstGeom prst="rect">
            <a:avLst/>
          </a:prstGeom>
          <a:noFill/>
          <a:effectLst/>
        </p:spPr>
      </p:pic>
      <p:pic>
        <p:nvPicPr>
          <p:cNvPr id="1028" name="Picture 4" descr="https://fondosdepantallaymuchomas.files.wordpress.com/2013/12/75772-r_.png?w=593"/>
          <p:cNvPicPr>
            <a:picLocks noChangeAspect="1" noChangeArrowheads="1"/>
          </p:cNvPicPr>
          <p:nvPr/>
        </p:nvPicPr>
        <p:blipFill>
          <a:blip r:embed="rId3" cstate="print">
            <a:lum contrast="40000"/>
          </a:blip>
          <a:srcRect/>
          <a:stretch>
            <a:fillRect/>
          </a:stretch>
        </p:blipFill>
        <p:spPr bwMode="auto">
          <a:xfrm>
            <a:off x="5286380" y="571486"/>
            <a:ext cx="857256" cy="1001175"/>
          </a:xfrm>
          <a:prstGeom prst="rect">
            <a:avLst/>
          </a:prstGeom>
          <a:noFill/>
          <a:effectLst/>
        </p:spPr>
      </p:pic>
      <p:pic>
        <p:nvPicPr>
          <p:cNvPr id="1030" name="Picture 6" descr="https://fondosdepantallaymuchomas.files.wordpress.com/2013/12/ee266-a_.png?w=593"/>
          <p:cNvPicPr>
            <a:picLocks noChangeAspect="1" noChangeArrowheads="1"/>
          </p:cNvPicPr>
          <p:nvPr/>
        </p:nvPicPr>
        <p:blipFill>
          <a:blip r:embed="rId4">
            <a:lum contrast="40000"/>
          </a:blip>
          <a:srcRect/>
          <a:stretch>
            <a:fillRect/>
          </a:stretch>
        </p:blipFill>
        <p:spPr bwMode="auto">
          <a:xfrm>
            <a:off x="5643570" y="928676"/>
            <a:ext cx="1421241" cy="1225013"/>
          </a:xfrm>
          <a:prstGeom prst="rect">
            <a:avLst/>
          </a:prstGeom>
          <a:noFill/>
          <a:effectLst/>
        </p:spPr>
      </p:pic>
      <p:pic>
        <p:nvPicPr>
          <p:cNvPr id="1032" name="Picture 8" descr="https://fondosdepantallaymuchomas.files.wordpress.com/2013/12/701a4-c_.png?w=593"/>
          <p:cNvPicPr>
            <a:picLocks noChangeAspect="1" noChangeArrowheads="1"/>
          </p:cNvPicPr>
          <p:nvPr/>
        </p:nvPicPr>
        <p:blipFill>
          <a:blip r:embed="rId5" cstate="print">
            <a:lum contrast="40000"/>
          </a:blip>
          <a:srcRect/>
          <a:stretch>
            <a:fillRect/>
          </a:stretch>
        </p:blipFill>
        <p:spPr bwMode="auto">
          <a:xfrm>
            <a:off x="6858016" y="1928808"/>
            <a:ext cx="1078762" cy="1102889"/>
          </a:xfrm>
          <a:prstGeom prst="rect">
            <a:avLst/>
          </a:prstGeom>
          <a:noFill/>
          <a:effectLst/>
        </p:spPr>
      </p:pic>
      <p:pic>
        <p:nvPicPr>
          <p:cNvPr id="1034" name="Picture 10" descr="https://fondosdepantallaymuchomas.files.wordpress.com/2013/12/219bd-e_.png?w=593"/>
          <p:cNvPicPr>
            <a:picLocks noChangeAspect="1" noChangeArrowheads="1"/>
          </p:cNvPicPr>
          <p:nvPr/>
        </p:nvPicPr>
        <p:blipFill>
          <a:blip r:embed="rId6" cstate="print">
            <a:lum contrast="40000"/>
          </a:blip>
          <a:srcRect/>
          <a:stretch>
            <a:fillRect/>
          </a:stretch>
        </p:blipFill>
        <p:spPr bwMode="auto">
          <a:xfrm>
            <a:off x="7715272" y="2857502"/>
            <a:ext cx="995222" cy="1068695"/>
          </a:xfrm>
          <a:prstGeom prst="rect">
            <a:avLst/>
          </a:prstGeom>
          <a:noFill/>
          <a:effectLst/>
        </p:spPr>
      </p:pic>
      <p:pic>
        <p:nvPicPr>
          <p:cNvPr id="7" name="Picture 8" descr="https://fondosdepantallaymuchomas.files.wordpress.com/2013/12/701a4-c_.png?w=593"/>
          <p:cNvPicPr>
            <a:picLocks noChangeAspect="1" noChangeArrowheads="1"/>
          </p:cNvPicPr>
          <p:nvPr/>
        </p:nvPicPr>
        <p:blipFill>
          <a:blip r:embed="rId5" cstate="print">
            <a:lum contrast="40000"/>
          </a:blip>
          <a:srcRect/>
          <a:stretch>
            <a:fillRect/>
          </a:stretch>
        </p:blipFill>
        <p:spPr bwMode="auto">
          <a:xfrm>
            <a:off x="4071934" y="1500180"/>
            <a:ext cx="1000132" cy="1022500"/>
          </a:xfrm>
          <a:prstGeom prst="rect">
            <a:avLst/>
          </a:prstGeom>
          <a:noFill/>
          <a:effectLst/>
        </p:spPr>
      </p:pic>
      <p:pic>
        <p:nvPicPr>
          <p:cNvPr id="1036" name="Picture 12" descr="https://fondosdepantallaymuchomas.files.wordpress.com/2013/12/382c2-i_.png?w=593"/>
          <p:cNvPicPr>
            <a:picLocks noChangeAspect="1" noChangeArrowheads="1"/>
          </p:cNvPicPr>
          <p:nvPr/>
        </p:nvPicPr>
        <p:blipFill>
          <a:blip r:embed="rId7">
            <a:lum contrast="40000"/>
          </a:blip>
          <a:srcRect/>
          <a:stretch>
            <a:fillRect/>
          </a:stretch>
        </p:blipFill>
        <p:spPr bwMode="auto">
          <a:xfrm>
            <a:off x="4929190" y="2357436"/>
            <a:ext cx="857256" cy="1013121"/>
          </a:xfrm>
          <a:prstGeom prst="rect">
            <a:avLst/>
          </a:prstGeom>
          <a:noFill/>
          <a:effectLst/>
        </p:spPr>
      </p:pic>
      <p:pic>
        <p:nvPicPr>
          <p:cNvPr id="9" name="Picture 6" descr="https://fondosdepantallaymuchomas.files.wordpress.com/2013/12/ee266-a_.png?w=593"/>
          <p:cNvPicPr>
            <a:picLocks noChangeAspect="1" noChangeArrowheads="1"/>
          </p:cNvPicPr>
          <p:nvPr/>
        </p:nvPicPr>
        <p:blipFill>
          <a:blip r:embed="rId4">
            <a:lum contrast="40000"/>
          </a:blip>
          <a:srcRect/>
          <a:stretch>
            <a:fillRect/>
          </a:stretch>
        </p:blipFill>
        <p:spPr bwMode="auto">
          <a:xfrm>
            <a:off x="5500694" y="2571750"/>
            <a:ext cx="1278364" cy="1285884"/>
          </a:xfrm>
          <a:prstGeom prst="rect">
            <a:avLst/>
          </a:prstGeom>
          <a:noFill/>
          <a:effectLst/>
        </p:spPr>
      </p:pic>
      <p:pic>
        <p:nvPicPr>
          <p:cNvPr id="1038" name="Picture 14" descr="https://fondosdepantallaymuchomas.files.wordpress.com/2013/12/2135d-o_.png?w=593"/>
          <p:cNvPicPr>
            <a:picLocks noChangeAspect="1" noChangeArrowheads="1"/>
          </p:cNvPicPr>
          <p:nvPr/>
        </p:nvPicPr>
        <p:blipFill>
          <a:blip r:embed="rId8" cstate="print">
            <a:lum contrast="40000"/>
          </a:blip>
          <a:srcRect/>
          <a:stretch>
            <a:fillRect/>
          </a:stretch>
        </p:blipFill>
        <p:spPr bwMode="auto">
          <a:xfrm>
            <a:off x="6500826" y="3786196"/>
            <a:ext cx="1000132" cy="987630"/>
          </a:xfrm>
          <a:prstGeom prst="rect">
            <a:avLst/>
          </a:prstGeom>
          <a:noFill/>
          <a:effectLst/>
        </p:spPr>
      </p:pic>
      <p:pic>
        <p:nvPicPr>
          <p:cNvPr id="74754" name="Picture 2" descr="http://transcendinggold.com/wp-content/uploads/2015/03/GRACE-CIAO.jpg"/>
          <p:cNvPicPr>
            <a:picLocks noChangeAspect="1" noChangeArrowheads="1"/>
          </p:cNvPicPr>
          <p:nvPr/>
        </p:nvPicPr>
        <p:blipFill>
          <a:blip r:embed="rId9">
            <a:lum contrast="20000"/>
          </a:blip>
          <a:srcRect/>
          <a:stretch>
            <a:fillRect/>
          </a:stretch>
        </p:blipFill>
        <p:spPr bwMode="auto">
          <a:xfrm>
            <a:off x="624350" y="357172"/>
            <a:ext cx="3109424" cy="420081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2" name="11 CuadroTexto"/>
          <p:cNvSpPr txBox="1"/>
          <p:nvPr/>
        </p:nvSpPr>
        <p:spPr>
          <a:xfrm>
            <a:off x="7786710" y="4143386"/>
            <a:ext cx="945452" cy="276999"/>
          </a:xfrm>
          <a:prstGeom prst="rect">
            <a:avLst/>
          </a:prstGeom>
          <a:noFill/>
        </p:spPr>
        <p:txBody>
          <a:bodyPr wrap="none" rtlCol="0">
            <a:spAutoFit/>
          </a:bodyPr>
          <a:lstStyle/>
          <a:p>
            <a:r>
              <a:rPr lang="es-ES_tradnl" sz="1200" dirty="0" err="1" smtClean="0">
                <a:latin typeface="Forte" pitchFamily="66" charset="0"/>
              </a:rPr>
              <a:t>pps</a:t>
            </a:r>
            <a:r>
              <a:rPr lang="es-ES_tradnl" sz="1200" dirty="0" smtClean="0">
                <a:latin typeface="Forte" pitchFamily="66" charset="0"/>
              </a:rPr>
              <a:t> Raquel</a:t>
            </a:r>
            <a:endParaRPr lang="es-ES" sz="1200" dirty="0">
              <a:latin typeface="Forte" pitchFamily="66" charset="0"/>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74754"/>
                                        </p:tgtEl>
                                        <p:attrNameLst>
                                          <p:attrName>style.visibility</p:attrName>
                                        </p:attrNameLst>
                                      </p:cBhvr>
                                      <p:to>
                                        <p:strVal val="visible"/>
                                      </p:to>
                                    </p:set>
                                    <p:animEffect transition="in" filter="fade">
                                      <p:cBhvr>
                                        <p:cTn id="7" dur="3000"/>
                                        <p:tgtEl>
                                          <p:spTgt spid="74754"/>
                                        </p:tgtEl>
                                      </p:cBhvr>
                                    </p:animEffect>
                                    <p:anim calcmode="lin" valueType="num">
                                      <p:cBhvr>
                                        <p:cTn id="8" dur="3000" fill="hold"/>
                                        <p:tgtEl>
                                          <p:spTgt spid="74754"/>
                                        </p:tgtEl>
                                        <p:attrNameLst>
                                          <p:attrName>ppt_x</p:attrName>
                                        </p:attrNameLst>
                                      </p:cBhvr>
                                      <p:tavLst>
                                        <p:tav tm="0">
                                          <p:val>
                                            <p:strVal val="#ppt_x"/>
                                          </p:val>
                                        </p:tav>
                                        <p:tav tm="100000">
                                          <p:val>
                                            <p:strVal val="#ppt_x"/>
                                          </p:val>
                                        </p:tav>
                                      </p:tavLst>
                                    </p:anim>
                                    <p:anim calcmode="lin" valueType="num">
                                      <p:cBhvr>
                                        <p:cTn id="9" dur="3000" fill="hold"/>
                                        <p:tgtEl>
                                          <p:spTgt spid="74754"/>
                                        </p:tgtEl>
                                        <p:attrNameLst>
                                          <p:attrName>ppt_y</p:attrName>
                                        </p:attrNameLst>
                                      </p:cBhvr>
                                      <p:tavLst>
                                        <p:tav tm="0">
                                          <p:val>
                                            <p:strVal val="#ppt_y-.1"/>
                                          </p:val>
                                        </p:tav>
                                        <p:tav tm="100000">
                                          <p:val>
                                            <p:strVal val="#ppt_y"/>
                                          </p:val>
                                        </p:tav>
                                      </p:tavLst>
                                    </p:anim>
                                  </p:childTnLst>
                                </p:cTn>
                              </p:par>
                              <p:par>
                                <p:cTn id="10" presetID="2" presetClass="entr" presetSubtype="1"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additive="base">
                                        <p:cTn id="12" dur="3000" fill="hold"/>
                                        <p:tgtEl>
                                          <p:spTgt spid="1026"/>
                                        </p:tgtEl>
                                        <p:attrNameLst>
                                          <p:attrName>ppt_x</p:attrName>
                                        </p:attrNameLst>
                                      </p:cBhvr>
                                      <p:tavLst>
                                        <p:tav tm="0">
                                          <p:val>
                                            <p:strVal val="#ppt_x"/>
                                          </p:val>
                                        </p:tav>
                                        <p:tav tm="100000">
                                          <p:val>
                                            <p:strVal val="#ppt_x"/>
                                          </p:val>
                                        </p:tav>
                                      </p:tavLst>
                                    </p:anim>
                                    <p:anim calcmode="lin" valueType="num">
                                      <p:cBhvr additive="base">
                                        <p:cTn id="13" dur="3000" fill="hold"/>
                                        <p:tgtEl>
                                          <p:spTgt spid="1026"/>
                                        </p:tgtEl>
                                        <p:attrNameLst>
                                          <p:attrName>ppt_y</p:attrName>
                                        </p:attrNameLst>
                                      </p:cBhvr>
                                      <p:tavLst>
                                        <p:tav tm="0">
                                          <p:val>
                                            <p:strVal val="0-#ppt_h/2"/>
                                          </p:val>
                                        </p:tav>
                                        <p:tav tm="100000">
                                          <p:val>
                                            <p:strVal val="#ppt_y"/>
                                          </p:val>
                                        </p:tav>
                                      </p:tavLst>
                                    </p:anim>
                                  </p:childTnLst>
                                </p:cTn>
                              </p:par>
                              <p:par>
                                <p:cTn id="14" presetID="2" presetClass="entr" presetSubtype="1" fill="hold" nodeType="withEffect">
                                  <p:stCondLst>
                                    <p:cond delay="0"/>
                                  </p:stCondLst>
                                  <p:childTnLst>
                                    <p:set>
                                      <p:cBhvr>
                                        <p:cTn id="15" dur="1" fill="hold">
                                          <p:stCondLst>
                                            <p:cond delay="0"/>
                                          </p:stCondLst>
                                        </p:cTn>
                                        <p:tgtEl>
                                          <p:spTgt spid="1028"/>
                                        </p:tgtEl>
                                        <p:attrNameLst>
                                          <p:attrName>style.visibility</p:attrName>
                                        </p:attrNameLst>
                                      </p:cBhvr>
                                      <p:to>
                                        <p:strVal val="visible"/>
                                      </p:to>
                                    </p:set>
                                    <p:anim calcmode="lin" valueType="num">
                                      <p:cBhvr additive="base">
                                        <p:cTn id="16" dur="3000" fill="hold"/>
                                        <p:tgtEl>
                                          <p:spTgt spid="1028"/>
                                        </p:tgtEl>
                                        <p:attrNameLst>
                                          <p:attrName>ppt_x</p:attrName>
                                        </p:attrNameLst>
                                      </p:cBhvr>
                                      <p:tavLst>
                                        <p:tav tm="0">
                                          <p:val>
                                            <p:strVal val="#ppt_x"/>
                                          </p:val>
                                        </p:tav>
                                        <p:tav tm="100000">
                                          <p:val>
                                            <p:strVal val="#ppt_x"/>
                                          </p:val>
                                        </p:tav>
                                      </p:tavLst>
                                    </p:anim>
                                    <p:anim calcmode="lin" valueType="num">
                                      <p:cBhvr additive="base">
                                        <p:cTn id="17" dur="3000" fill="hold"/>
                                        <p:tgtEl>
                                          <p:spTgt spid="1028"/>
                                        </p:tgtEl>
                                        <p:attrNameLst>
                                          <p:attrName>ppt_y</p:attrName>
                                        </p:attrNameLst>
                                      </p:cBhvr>
                                      <p:tavLst>
                                        <p:tav tm="0">
                                          <p:val>
                                            <p:strVal val="0-#ppt_h/2"/>
                                          </p:val>
                                        </p:tav>
                                        <p:tav tm="100000">
                                          <p:val>
                                            <p:strVal val="#ppt_y"/>
                                          </p:val>
                                        </p:tav>
                                      </p:tavLst>
                                    </p:anim>
                                  </p:childTnLst>
                                </p:cTn>
                              </p:par>
                              <p:par>
                                <p:cTn id="18" presetID="2" presetClass="entr" presetSubtype="1" fill="hold" nodeType="withEffect">
                                  <p:stCondLst>
                                    <p:cond delay="0"/>
                                  </p:stCondLst>
                                  <p:childTnLst>
                                    <p:set>
                                      <p:cBhvr>
                                        <p:cTn id="19" dur="1" fill="hold">
                                          <p:stCondLst>
                                            <p:cond delay="0"/>
                                          </p:stCondLst>
                                        </p:cTn>
                                        <p:tgtEl>
                                          <p:spTgt spid="1030"/>
                                        </p:tgtEl>
                                        <p:attrNameLst>
                                          <p:attrName>style.visibility</p:attrName>
                                        </p:attrNameLst>
                                      </p:cBhvr>
                                      <p:to>
                                        <p:strVal val="visible"/>
                                      </p:to>
                                    </p:set>
                                    <p:anim calcmode="lin" valueType="num">
                                      <p:cBhvr additive="base">
                                        <p:cTn id="20" dur="3000" fill="hold"/>
                                        <p:tgtEl>
                                          <p:spTgt spid="1030"/>
                                        </p:tgtEl>
                                        <p:attrNameLst>
                                          <p:attrName>ppt_x</p:attrName>
                                        </p:attrNameLst>
                                      </p:cBhvr>
                                      <p:tavLst>
                                        <p:tav tm="0">
                                          <p:val>
                                            <p:strVal val="#ppt_x"/>
                                          </p:val>
                                        </p:tav>
                                        <p:tav tm="100000">
                                          <p:val>
                                            <p:strVal val="#ppt_x"/>
                                          </p:val>
                                        </p:tav>
                                      </p:tavLst>
                                    </p:anim>
                                    <p:anim calcmode="lin" valueType="num">
                                      <p:cBhvr additive="base">
                                        <p:cTn id="21" dur="3000" fill="hold"/>
                                        <p:tgtEl>
                                          <p:spTgt spid="1030"/>
                                        </p:tgtEl>
                                        <p:attrNameLst>
                                          <p:attrName>ppt_y</p:attrName>
                                        </p:attrNameLst>
                                      </p:cBhvr>
                                      <p:tavLst>
                                        <p:tav tm="0">
                                          <p:val>
                                            <p:strVal val="0-#ppt_h/2"/>
                                          </p:val>
                                        </p:tav>
                                        <p:tav tm="100000">
                                          <p:val>
                                            <p:strVal val="#ppt_y"/>
                                          </p:val>
                                        </p:tav>
                                      </p:tavLst>
                                    </p:anim>
                                  </p:childTnLst>
                                </p:cTn>
                              </p:par>
                              <p:par>
                                <p:cTn id="22" presetID="2" presetClass="entr" presetSubtype="1" fill="hold" nodeType="withEffect">
                                  <p:stCondLst>
                                    <p:cond delay="0"/>
                                  </p:stCondLst>
                                  <p:childTnLst>
                                    <p:set>
                                      <p:cBhvr>
                                        <p:cTn id="23" dur="1" fill="hold">
                                          <p:stCondLst>
                                            <p:cond delay="0"/>
                                          </p:stCondLst>
                                        </p:cTn>
                                        <p:tgtEl>
                                          <p:spTgt spid="1032"/>
                                        </p:tgtEl>
                                        <p:attrNameLst>
                                          <p:attrName>style.visibility</p:attrName>
                                        </p:attrNameLst>
                                      </p:cBhvr>
                                      <p:to>
                                        <p:strVal val="visible"/>
                                      </p:to>
                                    </p:set>
                                    <p:anim calcmode="lin" valueType="num">
                                      <p:cBhvr additive="base">
                                        <p:cTn id="24" dur="3000" fill="hold"/>
                                        <p:tgtEl>
                                          <p:spTgt spid="1032"/>
                                        </p:tgtEl>
                                        <p:attrNameLst>
                                          <p:attrName>ppt_x</p:attrName>
                                        </p:attrNameLst>
                                      </p:cBhvr>
                                      <p:tavLst>
                                        <p:tav tm="0">
                                          <p:val>
                                            <p:strVal val="#ppt_x"/>
                                          </p:val>
                                        </p:tav>
                                        <p:tav tm="100000">
                                          <p:val>
                                            <p:strVal val="#ppt_x"/>
                                          </p:val>
                                        </p:tav>
                                      </p:tavLst>
                                    </p:anim>
                                    <p:anim calcmode="lin" valueType="num">
                                      <p:cBhvr additive="base">
                                        <p:cTn id="25" dur="3000" fill="hold"/>
                                        <p:tgtEl>
                                          <p:spTgt spid="1032"/>
                                        </p:tgtEl>
                                        <p:attrNameLst>
                                          <p:attrName>ppt_y</p:attrName>
                                        </p:attrNameLst>
                                      </p:cBhvr>
                                      <p:tavLst>
                                        <p:tav tm="0">
                                          <p:val>
                                            <p:strVal val="0-#ppt_h/2"/>
                                          </p:val>
                                        </p:tav>
                                        <p:tav tm="100000">
                                          <p:val>
                                            <p:strVal val="#ppt_y"/>
                                          </p:val>
                                        </p:tav>
                                      </p:tavLst>
                                    </p:anim>
                                  </p:childTnLst>
                                </p:cTn>
                              </p:par>
                              <p:par>
                                <p:cTn id="26" presetID="2" presetClass="entr" presetSubtype="1" fill="hold" nodeType="withEffect">
                                  <p:stCondLst>
                                    <p:cond delay="0"/>
                                  </p:stCondLst>
                                  <p:childTnLst>
                                    <p:set>
                                      <p:cBhvr>
                                        <p:cTn id="27" dur="1" fill="hold">
                                          <p:stCondLst>
                                            <p:cond delay="0"/>
                                          </p:stCondLst>
                                        </p:cTn>
                                        <p:tgtEl>
                                          <p:spTgt spid="1034"/>
                                        </p:tgtEl>
                                        <p:attrNameLst>
                                          <p:attrName>style.visibility</p:attrName>
                                        </p:attrNameLst>
                                      </p:cBhvr>
                                      <p:to>
                                        <p:strVal val="visible"/>
                                      </p:to>
                                    </p:set>
                                    <p:anim calcmode="lin" valueType="num">
                                      <p:cBhvr additive="base">
                                        <p:cTn id="28" dur="3000" fill="hold"/>
                                        <p:tgtEl>
                                          <p:spTgt spid="1034"/>
                                        </p:tgtEl>
                                        <p:attrNameLst>
                                          <p:attrName>ppt_x</p:attrName>
                                        </p:attrNameLst>
                                      </p:cBhvr>
                                      <p:tavLst>
                                        <p:tav tm="0">
                                          <p:val>
                                            <p:strVal val="#ppt_x"/>
                                          </p:val>
                                        </p:tav>
                                        <p:tav tm="100000">
                                          <p:val>
                                            <p:strVal val="#ppt_x"/>
                                          </p:val>
                                        </p:tav>
                                      </p:tavLst>
                                    </p:anim>
                                    <p:anim calcmode="lin" valueType="num">
                                      <p:cBhvr additive="base">
                                        <p:cTn id="29" dur="3000" fill="hold"/>
                                        <p:tgtEl>
                                          <p:spTgt spid="1034"/>
                                        </p:tgtEl>
                                        <p:attrNameLst>
                                          <p:attrName>ppt_y</p:attrName>
                                        </p:attrNameLst>
                                      </p:cBhvr>
                                      <p:tavLst>
                                        <p:tav tm="0">
                                          <p:val>
                                            <p:strVal val="0-#ppt_h/2"/>
                                          </p:val>
                                        </p:tav>
                                        <p:tav tm="100000">
                                          <p:val>
                                            <p:strVal val="#ppt_y"/>
                                          </p:val>
                                        </p:tav>
                                      </p:tavLst>
                                    </p:anim>
                                  </p:childTnLst>
                                </p:cTn>
                              </p:par>
                              <p:par>
                                <p:cTn id="30" presetID="2" presetClass="entr" presetSubtype="1"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3000" fill="hold"/>
                                        <p:tgtEl>
                                          <p:spTgt spid="7"/>
                                        </p:tgtEl>
                                        <p:attrNameLst>
                                          <p:attrName>ppt_x</p:attrName>
                                        </p:attrNameLst>
                                      </p:cBhvr>
                                      <p:tavLst>
                                        <p:tav tm="0">
                                          <p:val>
                                            <p:strVal val="#ppt_x"/>
                                          </p:val>
                                        </p:tav>
                                        <p:tav tm="100000">
                                          <p:val>
                                            <p:strVal val="#ppt_x"/>
                                          </p:val>
                                        </p:tav>
                                      </p:tavLst>
                                    </p:anim>
                                    <p:anim calcmode="lin" valueType="num">
                                      <p:cBhvr additive="base">
                                        <p:cTn id="33" dur="3000" fill="hold"/>
                                        <p:tgtEl>
                                          <p:spTgt spid="7"/>
                                        </p:tgtEl>
                                        <p:attrNameLst>
                                          <p:attrName>ppt_y</p:attrName>
                                        </p:attrNameLst>
                                      </p:cBhvr>
                                      <p:tavLst>
                                        <p:tav tm="0">
                                          <p:val>
                                            <p:strVal val="0-#ppt_h/2"/>
                                          </p:val>
                                        </p:tav>
                                        <p:tav tm="100000">
                                          <p:val>
                                            <p:strVal val="#ppt_y"/>
                                          </p:val>
                                        </p:tav>
                                      </p:tavLst>
                                    </p:anim>
                                  </p:childTnLst>
                                </p:cTn>
                              </p:par>
                              <p:par>
                                <p:cTn id="34" presetID="2" presetClass="entr" presetSubtype="1" fill="hold" nodeType="withEffect">
                                  <p:stCondLst>
                                    <p:cond delay="0"/>
                                  </p:stCondLst>
                                  <p:childTnLst>
                                    <p:set>
                                      <p:cBhvr>
                                        <p:cTn id="35" dur="1" fill="hold">
                                          <p:stCondLst>
                                            <p:cond delay="0"/>
                                          </p:stCondLst>
                                        </p:cTn>
                                        <p:tgtEl>
                                          <p:spTgt spid="1036"/>
                                        </p:tgtEl>
                                        <p:attrNameLst>
                                          <p:attrName>style.visibility</p:attrName>
                                        </p:attrNameLst>
                                      </p:cBhvr>
                                      <p:to>
                                        <p:strVal val="visible"/>
                                      </p:to>
                                    </p:set>
                                    <p:anim calcmode="lin" valueType="num">
                                      <p:cBhvr additive="base">
                                        <p:cTn id="36" dur="3000" fill="hold"/>
                                        <p:tgtEl>
                                          <p:spTgt spid="1036"/>
                                        </p:tgtEl>
                                        <p:attrNameLst>
                                          <p:attrName>ppt_x</p:attrName>
                                        </p:attrNameLst>
                                      </p:cBhvr>
                                      <p:tavLst>
                                        <p:tav tm="0">
                                          <p:val>
                                            <p:strVal val="#ppt_x"/>
                                          </p:val>
                                        </p:tav>
                                        <p:tav tm="100000">
                                          <p:val>
                                            <p:strVal val="#ppt_x"/>
                                          </p:val>
                                        </p:tav>
                                      </p:tavLst>
                                    </p:anim>
                                    <p:anim calcmode="lin" valueType="num">
                                      <p:cBhvr additive="base">
                                        <p:cTn id="37" dur="3000" fill="hold"/>
                                        <p:tgtEl>
                                          <p:spTgt spid="1036"/>
                                        </p:tgtEl>
                                        <p:attrNameLst>
                                          <p:attrName>ppt_y</p:attrName>
                                        </p:attrNameLst>
                                      </p:cBhvr>
                                      <p:tavLst>
                                        <p:tav tm="0">
                                          <p:val>
                                            <p:strVal val="0-#ppt_h/2"/>
                                          </p:val>
                                        </p:tav>
                                        <p:tav tm="100000">
                                          <p:val>
                                            <p:strVal val="#ppt_y"/>
                                          </p:val>
                                        </p:tav>
                                      </p:tavLst>
                                    </p:anim>
                                  </p:childTnLst>
                                </p:cTn>
                              </p:par>
                              <p:par>
                                <p:cTn id="38" presetID="2" presetClass="entr" presetSubtype="1"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3000" fill="hold"/>
                                        <p:tgtEl>
                                          <p:spTgt spid="9"/>
                                        </p:tgtEl>
                                        <p:attrNameLst>
                                          <p:attrName>ppt_x</p:attrName>
                                        </p:attrNameLst>
                                      </p:cBhvr>
                                      <p:tavLst>
                                        <p:tav tm="0">
                                          <p:val>
                                            <p:strVal val="#ppt_x"/>
                                          </p:val>
                                        </p:tav>
                                        <p:tav tm="100000">
                                          <p:val>
                                            <p:strVal val="#ppt_x"/>
                                          </p:val>
                                        </p:tav>
                                      </p:tavLst>
                                    </p:anim>
                                    <p:anim calcmode="lin" valueType="num">
                                      <p:cBhvr additive="base">
                                        <p:cTn id="41" dur="3000" fill="hold"/>
                                        <p:tgtEl>
                                          <p:spTgt spid="9"/>
                                        </p:tgtEl>
                                        <p:attrNameLst>
                                          <p:attrName>ppt_y</p:attrName>
                                        </p:attrNameLst>
                                      </p:cBhvr>
                                      <p:tavLst>
                                        <p:tav tm="0">
                                          <p:val>
                                            <p:strVal val="0-#ppt_h/2"/>
                                          </p:val>
                                        </p:tav>
                                        <p:tav tm="100000">
                                          <p:val>
                                            <p:strVal val="#ppt_y"/>
                                          </p:val>
                                        </p:tav>
                                      </p:tavLst>
                                    </p:anim>
                                  </p:childTnLst>
                                </p:cTn>
                              </p:par>
                              <p:par>
                                <p:cTn id="42" presetID="2" presetClass="entr" presetSubtype="1" fill="hold" nodeType="withEffect">
                                  <p:stCondLst>
                                    <p:cond delay="0"/>
                                  </p:stCondLst>
                                  <p:childTnLst>
                                    <p:set>
                                      <p:cBhvr>
                                        <p:cTn id="43" dur="1" fill="hold">
                                          <p:stCondLst>
                                            <p:cond delay="0"/>
                                          </p:stCondLst>
                                        </p:cTn>
                                        <p:tgtEl>
                                          <p:spTgt spid="1038"/>
                                        </p:tgtEl>
                                        <p:attrNameLst>
                                          <p:attrName>style.visibility</p:attrName>
                                        </p:attrNameLst>
                                      </p:cBhvr>
                                      <p:to>
                                        <p:strVal val="visible"/>
                                      </p:to>
                                    </p:set>
                                    <p:anim calcmode="lin" valueType="num">
                                      <p:cBhvr additive="base">
                                        <p:cTn id="44" dur="3000" fill="hold"/>
                                        <p:tgtEl>
                                          <p:spTgt spid="1038"/>
                                        </p:tgtEl>
                                        <p:attrNameLst>
                                          <p:attrName>ppt_x</p:attrName>
                                        </p:attrNameLst>
                                      </p:cBhvr>
                                      <p:tavLst>
                                        <p:tav tm="0">
                                          <p:val>
                                            <p:strVal val="#ppt_x"/>
                                          </p:val>
                                        </p:tav>
                                        <p:tav tm="100000">
                                          <p:val>
                                            <p:strVal val="#ppt_x"/>
                                          </p:val>
                                        </p:tav>
                                      </p:tavLst>
                                    </p:anim>
                                    <p:anim calcmode="lin" valueType="num">
                                      <p:cBhvr additive="base">
                                        <p:cTn id="45" dur="3000" fill="hold"/>
                                        <p:tgtEl>
                                          <p:spTgt spid="103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CC00"/>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3" name="2 Imagen" descr="0c9eafa0b4a5.png"/>
          <p:cNvPicPr>
            <a:picLocks noChangeAspect="1"/>
          </p:cNvPicPr>
          <p:nvPr/>
        </p:nvPicPr>
        <p:blipFill>
          <a:blip r:embed="rId2" cstate="print"/>
          <a:srcRect l="29061"/>
          <a:stretch>
            <a:fillRect/>
          </a:stretch>
        </p:blipFill>
        <p:spPr>
          <a:xfrm>
            <a:off x="4929190" y="0"/>
            <a:ext cx="3872381" cy="5143500"/>
          </a:xfrm>
          <a:prstGeom prst="rect">
            <a:avLst/>
          </a:prstGeom>
        </p:spPr>
      </p:pic>
      <p:pic>
        <p:nvPicPr>
          <p:cNvPr id="4" name="3 Imagen" descr="0c9eafa0b4a5.png"/>
          <p:cNvPicPr>
            <a:picLocks noChangeAspect="1"/>
          </p:cNvPicPr>
          <p:nvPr/>
        </p:nvPicPr>
        <p:blipFill>
          <a:blip r:embed="rId3" cstate="print"/>
          <a:srcRect r="65476"/>
          <a:stretch>
            <a:fillRect/>
          </a:stretch>
        </p:blipFill>
        <p:spPr>
          <a:xfrm>
            <a:off x="357158" y="285734"/>
            <a:ext cx="2071702" cy="4571996"/>
          </a:xfrm>
          <a:prstGeom prst="rect">
            <a:avLst/>
          </a:prstGeom>
        </p:spPr>
      </p:pic>
      <p:sp>
        <p:nvSpPr>
          <p:cNvPr id="5" name="4 CuadroTexto"/>
          <p:cNvSpPr txBox="1"/>
          <p:nvPr/>
        </p:nvSpPr>
        <p:spPr>
          <a:xfrm>
            <a:off x="2214546" y="714362"/>
            <a:ext cx="5286412" cy="3970318"/>
          </a:xfrm>
          <a:prstGeom prst="rect">
            <a:avLst/>
          </a:prstGeom>
          <a:noFill/>
        </p:spPr>
        <p:txBody>
          <a:bodyPr wrap="square" rtlCol="0">
            <a:spAutoFit/>
            <a:scene3d>
              <a:camera prst="orthographicFront"/>
              <a:lightRig rig="threePt" dir="t"/>
            </a:scene3d>
            <a:sp3d extrusionH="57150">
              <a:bevelT w="69850" h="38100" prst="cross"/>
            </a:sp3d>
          </a:bodyPr>
          <a:lstStyle/>
          <a:p>
            <a:r>
              <a:rPr lang="es-ES" b="1" dirty="0" smtClean="0">
                <a:ln w="3175">
                  <a:noFill/>
                </a:ln>
                <a:solidFill>
                  <a:schemeClr val="bg1"/>
                </a:solidFill>
                <a:effectLst>
                  <a:outerShdw blurRad="38100" dist="38100" dir="2700000" algn="tl">
                    <a:srgbClr val="000000">
                      <a:alpha val="43137"/>
                    </a:srgbClr>
                  </a:outerShdw>
                </a:effectLst>
                <a:latin typeface="Britannic Bold" pitchFamily="34" charset="0"/>
              </a:rPr>
              <a:t>Grace </a:t>
            </a:r>
            <a:r>
              <a:rPr lang="es-ES" b="1" dirty="0" err="1" smtClean="0">
                <a:ln w="3175">
                  <a:noFill/>
                </a:ln>
                <a:solidFill>
                  <a:schemeClr val="bg1"/>
                </a:solidFill>
                <a:effectLst>
                  <a:outerShdw blurRad="38100" dist="38100" dir="2700000" algn="tl">
                    <a:srgbClr val="000000">
                      <a:alpha val="43137"/>
                    </a:srgbClr>
                  </a:outerShdw>
                </a:effectLst>
                <a:latin typeface="Britannic Bold" pitchFamily="34" charset="0"/>
              </a:rPr>
              <a:t>Ciao</a:t>
            </a:r>
            <a:r>
              <a:rPr lang="es-ES" b="1" dirty="0" smtClean="0">
                <a:ln w="3175">
                  <a:noFill/>
                </a:ln>
                <a:solidFill>
                  <a:schemeClr val="bg1"/>
                </a:solidFill>
                <a:effectLst>
                  <a:outerShdw blurRad="38100" dist="38100" dir="2700000" algn="tl">
                    <a:srgbClr val="000000">
                      <a:alpha val="43137"/>
                    </a:srgbClr>
                  </a:outerShdw>
                </a:effectLst>
                <a:latin typeface="Britannic Bold" pitchFamily="34" charset="0"/>
              </a:rPr>
              <a:t>, una estudiante de Singapur de 22 años , ha comenzado a usar un medio no convencional para sus diseño de moda: diseñar vestidos con pétalos en lugar de tintas o telas. Grace dijo que ella había sentido amor por la moda desde que era una niña y quería hacer vestidos para sus muñecas </a:t>
            </a:r>
            <a:r>
              <a:rPr lang="es-ES" b="1" dirty="0" err="1" smtClean="0">
                <a:ln w="3175">
                  <a:noFill/>
                </a:ln>
                <a:solidFill>
                  <a:schemeClr val="bg1"/>
                </a:solidFill>
                <a:effectLst>
                  <a:outerShdw blurRad="38100" dist="38100" dir="2700000" algn="tl">
                    <a:srgbClr val="000000">
                      <a:alpha val="43137"/>
                    </a:srgbClr>
                  </a:outerShdw>
                </a:effectLst>
                <a:latin typeface="Britannic Bold" pitchFamily="34" charset="0"/>
              </a:rPr>
              <a:t>Barbie</a:t>
            </a:r>
            <a:r>
              <a:rPr lang="es-ES" b="1" dirty="0" smtClean="0">
                <a:ln w="3175">
                  <a:noFill/>
                </a:ln>
                <a:solidFill>
                  <a:schemeClr val="bg1"/>
                </a:solidFill>
                <a:effectLst>
                  <a:outerShdw blurRad="38100" dist="38100" dir="2700000" algn="tl">
                    <a:srgbClr val="000000">
                      <a:alpha val="43137"/>
                    </a:srgbClr>
                  </a:outerShdw>
                </a:effectLst>
                <a:latin typeface="Britannic Bold" pitchFamily="34" charset="0"/>
              </a:rPr>
              <a:t> de retazos de tela que su abuela le daba. La artista dice que empezó a usar pétalos por accidente cuando se </a:t>
            </a:r>
            <a:r>
              <a:rPr lang="es-ES" b="1" dirty="0" err="1" smtClean="0">
                <a:ln w="3175">
                  <a:noFill/>
                </a:ln>
                <a:solidFill>
                  <a:schemeClr val="bg1"/>
                </a:solidFill>
                <a:effectLst>
                  <a:outerShdw blurRad="38100" dist="38100" dir="2700000" algn="tl">
                    <a:srgbClr val="000000">
                      <a:alpha val="43137"/>
                    </a:srgbClr>
                  </a:outerShdw>
                </a:effectLst>
                <a:latin typeface="Britannic Bold" pitchFamily="34" charset="0"/>
              </a:rPr>
              <a:t>dió</a:t>
            </a:r>
            <a:r>
              <a:rPr lang="es-ES" b="1" dirty="0" smtClean="0">
                <a:ln w="3175">
                  <a:noFill/>
                </a:ln>
                <a:solidFill>
                  <a:schemeClr val="bg1"/>
                </a:solidFill>
                <a:effectLst>
                  <a:outerShdw blurRad="38100" dist="38100" dir="2700000" algn="tl">
                    <a:srgbClr val="000000">
                      <a:alpha val="43137"/>
                    </a:srgbClr>
                  </a:outerShdw>
                </a:effectLst>
                <a:latin typeface="Britannic Bold" pitchFamily="34" charset="0"/>
              </a:rPr>
              <a:t> cuenta que la rosa roja que un niño le </a:t>
            </a:r>
            <a:r>
              <a:rPr lang="es-ES" b="1" dirty="0" err="1" smtClean="0">
                <a:ln w="3175">
                  <a:noFill/>
                </a:ln>
                <a:solidFill>
                  <a:schemeClr val="bg1"/>
                </a:solidFill>
                <a:effectLst>
                  <a:outerShdw blurRad="38100" dist="38100" dir="2700000" algn="tl">
                    <a:srgbClr val="000000">
                      <a:alpha val="43137"/>
                    </a:srgbClr>
                  </a:outerShdw>
                </a:effectLst>
                <a:latin typeface="Britannic Bold" pitchFamily="34" charset="0"/>
              </a:rPr>
              <a:t>dió</a:t>
            </a:r>
            <a:r>
              <a:rPr lang="es-ES" b="1" dirty="0" smtClean="0">
                <a:ln w="3175">
                  <a:noFill/>
                </a:ln>
                <a:solidFill>
                  <a:schemeClr val="bg1"/>
                </a:solidFill>
                <a:effectLst>
                  <a:outerShdw blurRad="38100" dist="38100" dir="2700000" algn="tl">
                    <a:srgbClr val="000000">
                      <a:alpha val="43137"/>
                    </a:srgbClr>
                  </a:outerShdw>
                </a:effectLst>
                <a:latin typeface="Britannic Bold" pitchFamily="34" charset="0"/>
              </a:rPr>
              <a:t> se estaba muriendo</a:t>
            </a:r>
          </a:p>
          <a:p>
            <a:endParaRPr lang="es-ES" b="1" dirty="0" smtClean="0">
              <a:solidFill>
                <a:srgbClr val="FFFF00"/>
              </a:solidFill>
            </a:endParaRPr>
          </a:p>
          <a:p>
            <a:endParaRPr lang="es-ES" b="1" dirty="0" smtClean="0">
              <a:solidFill>
                <a:srgbClr val="FFFF00"/>
              </a:solidFill>
            </a:endParaRPr>
          </a:p>
          <a:p>
            <a:endParaRPr lang="es-ES" dirty="0"/>
          </a:p>
        </p:txBody>
      </p:sp>
    </p:spTree>
  </p:cSld>
  <p:clrMapOvr>
    <a:masterClrMapping/>
  </p:clrMapOvr>
  <p:transition advTm="2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100000">
              <a:srgbClr val="CC0066"/>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saks-glam-gardens-grace-ciao-interview-dress-flowers-sakspov-2.jpg"/>
          <p:cNvPicPr>
            <a:picLocks noGrp="1" noChangeAspect="1"/>
          </p:cNvPicPr>
          <p:nvPr isPhoto="1"/>
        </p:nvPicPr>
        <p:blipFill>
          <a:blip r:embed="rId2">
            <a:lum/>
          </a:blip>
          <a:stretch>
            <a:fillRect/>
          </a:stretch>
        </p:blipFill>
        <p:spPr>
          <a:xfrm>
            <a:off x="1571604" y="0"/>
            <a:ext cx="6335699"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FF00FF">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e_736cadf8_XL.png"/>
          <p:cNvPicPr>
            <a:picLocks noChangeAspect="1"/>
          </p:cNvPicPr>
          <p:nvPr/>
        </p:nvPicPr>
        <p:blipFill>
          <a:blip r:embed="rId4"/>
          <a:stretch>
            <a:fillRect/>
          </a:stretch>
        </p:blipFill>
        <p:spPr>
          <a:xfrm>
            <a:off x="6786578" y="0"/>
            <a:ext cx="2157238" cy="3357568"/>
          </a:xfrm>
          <a:prstGeom prst="rect">
            <a:avLst/>
          </a:prstGeom>
        </p:spPr>
      </p:pic>
      <p:pic>
        <p:nvPicPr>
          <p:cNvPr id="5" name="4 Imagen" descr="0_78ade_736cadf8_XL.png"/>
          <p:cNvPicPr>
            <a:picLocks noChangeAspect="1"/>
          </p:cNvPicPr>
          <p:nvPr/>
        </p:nvPicPr>
        <p:blipFill>
          <a:blip r:embed="rId4"/>
          <a:stretch>
            <a:fillRect/>
          </a:stretch>
        </p:blipFill>
        <p:spPr>
          <a:xfrm flipH="1">
            <a:off x="7453110" y="1785932"/>
            <a:ext cx="1690890" cy="3357568"/>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47"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3000"/>
                                        <p:tgtEl>
                                          <p:spTgt spid="2"/>
                                        </p:tgtEl>
                                      </p:cBhvr>
                                    </p:animEffect>
                                    <p:anim calcmode="lin" valueType="num">
                                      <p:cBhvr>
                                        <p:cTn id="14" dur="3000" fill="hold"/>
                                        <p:tgtEl>
                                          <p:spTgt spid="2"/>
                                        </p:tgtEl>
                                        <p:attrNameLst>
                                          <p:attrName>ppt_x</p:attrName>
                                        </p:attrNameLst>
                                      </p:cBhvr>
                                      <p:tavLst>
                                        <p:tav tm="0">
                                          <p:val>
                                            <p:strVal val="#ppt_x"/>
                                          </p:val>
                                        </p:tav>
                                        <p:tav tm="100000">
                                          <p:val>
                                            <p:strVal val="#ppt_x"/>
                                          </p:val>
                                        </p:tav>
                                      </p:tavLst>
                                    </p:anim>
                                    <p:anim calcmode="lin" valueType="num">
                                      <p:cBhvr>
                                        <p:cTn id="15"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CC00"/>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3" name="2 Imagen" descr="0c9eafa0b4a5.png"/>
          <p:cNvPicPr>
            <a:picLocks noChangeAspect="1"/>
          </p:cNvPicPr>
          <p:nvPr/>
        </p:nvPicPr>
        <p:blipFill>
          <a:blip r:embed="rId2" cstate="print"/>
          <a:srcRect l="29061"/>
          <a:stretch>
            <a:fillRect/>
          </a:stretch>
        </p:blipFill>
        <p:spPr>
          <a:xfrm>
            <a:off x="5072066" y="0"/>
            <a:ext cx="3872381" cy="5143500"/>
          </a:xfrm>
          <a:prstGeom prst="rect">
            <a:avLst/>
          </a:prstGeom>
        </p:spPr>
      </p:pic>
      <p:pic>
        <p:nvPicPr>
          <p:cNvPr id="4" name="3 Imagen" descr="0c9eafa0b4a5.png"/>
          <p:cNvPicPr>
            <a:picLocks noChangeAspect="1"/>
          </p:cNvPicPr>
          <p:nvPr/>
        </p:nvPicPr>
        <p:blipFill>
          <a:blip r:embed="rId3" cstate="print"/>
          <a:srcRect r="65476"/>
          <a:stretch>
            <a:fillRect/>
          </a:stretch>
        </p:blipFill>
        <p:spPr>
          <a:xfrm>
            <a:off x="214282" y="285734"/>
            <a:ext cx="2071702" cy="4571996"/>
          </a:xfrm>
          <a:prstGeom prst="rect">
            <a:avLst/>
          </a:prstGeom>
        </p:spPr>
      </p:pic>
      <p:sp>
        <p:nvSpPr>
          <p:cNvPr id="5" name="4 CuadroTexto"/>
          <p:cNvSpPr txBox="1"/>
          <p:nvPr/>
        </p:nvSpPr>
        <p:spPr>
          <a:xfrm>
            <a:off x="2071670" y="642924"/>
            <a:ext cx="5572164" cy="3970318"/>
          </a:xfrm>
          <a:prstGeom prst="rect">
            <a:avLst/>
          </a:prstGeom>
          <a:noFill/>
        </p:spPr>
        <p:txBody>
          <a:bodyPr wrap="square" rtlCol="0">
            <a:spAutoFit/>
            <a:scene3d>
              <a:camera prst="orthographicFront"/>
              <a:lightRig rig="threePt" dir="t"/>
            </a:scene3d>
            <a:sp3d extrusionH="57150">
              <a:bevelT w="69850" h="38100" prst="cross"/>
            </a:sp3d>
          </a:bodyPr>
          <a:lstStyle/>
          <a:p>
            <a:r>
              <a:rPr lang="es-ES" b="1" dirty="0" smtClean="0">
                <a:solidFill>
                  <a:schemeClr val="bg1"/>
                </a:solidFill>
                <a:effectLst>
                  <a:outerShdw blurRad="38100" dist="38100" dir="2700000" algn="tl">
                    <a:srgbClr val="000000">
                      <a:alpha val="43137"/>
                    </a:srgbClr>
                  </a:outerShdw>
                </a:effectLst>
                <a:latin typeface="Britannic Bold" pitchFamily="34" charset="0"/>
              </a:rPr>
              <a:t>A pesar de que actualmente estudia negocios en Singapur, Grace dijo que ella hace ilustraciones de moda por su cuenta en su tiempo libre, que van desde ropa de uso cotidiano hasta los trajes de novia y alta costura. Grace dijo que sus flores preferidas para trabajar son las que tienen múltiples matices, como los lirios y los claveles.</a:t>
            </a:r>
          </a:p>
          <a:p>
            <a:r>
              <a:rPr lang="es-ES" b="1" dirty="0" smtClean="0">
                <a:solidFill>
                  <a:schemeClr val="bg1"/>
                </a:solidFill>
                <a:effectLst>
                  <a:outerShdw blurRad="38100" dist="38100" dir="2700000" algn="tl">
                    <a:srgbClr val="000000">
                      <a:alpha val="43137"/>
                    </a:srgbClr>
                  </a:outerShdw>
                </a:effectLst>
                <a:latin typeface="Britannic Bold" pitchFamily="34" charset="0"/>
              </a:rPr>
              <a:t>“Me ayudan a crear estampados que de otro modo no podría haber creado”, dijo y agregó: “creo que los pétalos funcionan muy bien para ilustrar mis modelos, además que por su delicadeza y exquisitez imitan a una tela suave”.</a:t>
            </a:r>
          </a:p>
          <a:p>
            <a:endParaRPr lang="es-ES" b="1" dirty="0" smtClean="0">
              <a:solidFill>
                <a:schemeClr val="bg1"/>
              </a:solidFill>
            </a:endParaRPr>
          </a:p>
          <a:p>
            <a:endParaRPr lang="es-ES" dirty="0">
              <a:solidFill>
                <a:schemeClr val="bg1"/>
              </a:solidFill>
            </a:endParaRPr>
          </a:p>
        </p:txBody>
      </p:sp>
    </p:spTree>
  </p:cSld>
  <p:clrMapOvr>
    <a:masterClrMapping/>
  </p:clrMapOvr>
  <p:transition advTm="2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4000">
              <a:srgbClr val="D2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0537095_721905424557219_2651379857909401202_n.jpg"/>
          <p:cNvPicPr>
            <a:picLocks noGrp="1" noChangeAspect="1"/>
          </p:cNvPicPr>
          <p:nvPr isPhoto="1"/>
        </p:nvPicPr>
        <p:blipFill>
          <a:blip r:embed="rId2">
            <a:lum/>
          </a:blip>
          <a:stretch>
            <a:fillRect/>
          </a:stretch>
        </p:blipFill>
        <p:spPr>
          <a:xfrm>
            <a:off x="2071670" y="0"/>
            <a:ext cx="5000636" cy="5143500"/>
          </a:xfrm>
          <a:prstGeom prst="rect">
            <a:avLst/>
          </a:prstGeom>
          <a:noFill/>
          <a:ln>
            <a:noFill/>
          </a:ln>
        </p:spPr>
      </p:pic>
      <p:sp>
        <p:nvSpPr>
          <p:cNvPr id="4" name="3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FLORES (PETALOS) (77).png"/>
          <p:cNvPicPr>
            <a:picLocks noChangeAspect="1"/>
          </p:cNvPicPr>
          <p:nvPr/>
        </p:nvPicPr>
        <p:blipFill>
          <a:blip r:embed="rId4"/>
          <a:stretch>
            <a:fillRect/>
          </a:stretch>
        </p:blipFill>
        <p:spPr>
          <a:xfrm>
            <a:off x="6643703" y="180942"/>
            <a:ext cx="2500297" cy="4962558"/>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90000">
              <a:srgbClr val="EB13AD"/>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grace-ciao-guest-blog-saks-glam-gardens-dior-miss-dior-blooming-bouquet-sakspov-graceciao-look2-wip1.jpg"/>
          <p:cNvPicPr>
            <a:picLocks noGrp="1" noChangeAspect="1"/>
          </p:cNvPicPr>
          <p:nvPr isPhoto="1"/>
        </p:nvPicPr>
        <p:blipFill>
          <a:blip r:embed="rId2">
            <a:lum/>
          </a:blip>
          <a:stretch>
            <a:fillRect/>
          </a:stretch>
        </p:blipFill>
        <p:spPr>
          <a:xfrm>
            <a:off x="1428728" y="0"/>
            <a:ext cx="6215106" cy="5143500"/>
          </a:xfrm>
          <a:prstGeom prst="rect">
            <a:avLst/>
          </a:prstGeom>
          <a:noFill/>
          <a:ln>
            <a:noFill/>
          </a:ln>
        </p:spPr>
      </p:pic>
      <p:sp>
        <p:nvSpPr>
          <p:cNvPr id="3" name="2 Rectángulo"/>
          <p:cNvSpPr/>
          <p:nvPr/>
        </p:nvSpPr>
        <p:spPr>
          <a:xfrm>
            <a:off x="0" y="0"/>
            <a:ext cx="1428728" cy="5143500"/>
          </a:xfrm>
          <a:prstGeom prst="rect">
            <a:avLst/>
          </a:prstGeom>
          <a:blipFill dpi="0" rotWithShape="1">
            <a:blip r:embed="rId3">
              <a:duotone>
                <a:prstClr val="black"/>
                <a:srgbClr val="CC00CC">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54).png"/>
          <p:cNvPicPr>
            <a:picLocks noChangeAspect="1"/>
          </p:cNvPicPr>
          <p:nvPr/>
        </p:nvPicPr>
        <p:blipFill>
          <a:blip r:embed="rId4"/>
          <a:stretch>
            <a:fillRect/>
          </a:stretch>
        </p:blipFill>
        <p:spPr>
          <a:xfrm rot="16200000">
            <a:off x="5504417" y="1503916"/>
            <a:ext cx="5143501" cy="213566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00000">
              <a:srgbClr val="0038A8"/>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04-Blue-Rose-Ballet-Dress-Nature-and-Grace-Ciao-Design-and-Draw-Dresses-with-Petals-www-designstack-co.jpg"/>
          <p:cNvPicPr>
            <a:picLocks noGrp="1" noChangeAspect="1"/>
          </p:cNvPicPr>
          <p:nvPr isPhoto="1"/>
        </p:nvPicPr>
        <p:blipFill>
          <a:blip r:embed="rId2">
            <a:lum/>
          </a:blip>
          <a:stretch>
            <a:fillRect/>
          </a:stretch>
        </p:blipFill>
        <p:spPr>
          <a:xfrm>
            <a:off x="2357422" y="0"/>
            <a:ext cx="4833951"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001CEA">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72).png"/>
          <p:cNvPicPr>
            <a:picLocks noChangeAspect="1"/>
          </p:cNvPicPr>
          <p:nvPr/>
        </p:nvPicPr>
        <p:blipFill>
          <a:blip r:embed="rId4">
            <a:duotone>
              <a:prstClr val="black"/>
              <a:srgbClr val="3333FF">
                <a:tint val="45000"/>
                <a:satMod val="400000"/>
              </a:srgbClr>
            </a:duotone>
            <a:lum contrast="10000"/>
          </a:blip>
          <a:stretch>
            <a:fillRect/>
          </a:stretch>
        </p:blipFill>
        <p:spPr>
          <a:xfrm rot="16352755">
            <a:off x="5433531" y="1026791"/>
            <a:ext cx="4294448" cy="293863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FF0066"/>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tileRect/>
        </a:gradFill>
        <a:effectLst/>
      </p:bgPr>
    </p:bg>
    <p:spTree>
      <p:nvGrpSpPr>
        <p:cNvPr id="1" name=""/>
        <p:cNvGrpSpPr/>
        <p:nvPr/>
      </p:nvGrpSpPr>
      <p:grpSpPr>
        <a:xfrm>
          <a:off x="0" y="0"/>
          <a:ext cx="0" cy="0"/>
          <a:chOff x="0" y="0"/>
          <a:chExt cx="0" cy="0"/>
        </a:xfrm>
      </p:grpSpPr>
      <p:pic>
        <p:nvPicPr>
          <p:cNvPr id="2" name="1 Imagen" descr="01-Alstroemeria-Gown-Nature-and-Grace-Ciao-Design-and-Draw-Dresses-with-Petals-www-designstack-co.jpg"/>
          <p:cNvPicPr>
            <a:picLocks noGrp="1" noChangeAspect="1"/>
          </p:cNvPicPr>
          <p:nvPr isPhoto="1"/>
        </p:nvPicPr>
        <p:blipFill>
          <a:blip r:embed="rId2">
            <a:lum/>
          </a:blip>
          <a:stretch>
            <a:fillRect/>
          </a:stretch>
        </p:blipFill>
        <p:spPr>
          <a:xfrm>
            <a:off x="1714480" y="0"/>
            <a:ext cx="5715040" cy="5143500"/>
          </a:xfrm>
          <a:prstGeom prst="rect">
            <a:avLst/>
          </a:prstGeom>
          <a:noFill/>
          <a:ln>
            <a:noFill/>
          </a:ln>
        </p:spPr>
      </p:pic>
      <p:sp>
        <p:nvSpPr>
          <p:cNvPr id="3" name="2 Rectángulo"/>
          <p:cNvSpPr/>
          <p:nvPr/>
        </p:nvSpPr>
        <p:spPr>
          <a:xfrm>
            <a:off x="0" y="0"/>
            <a:ext cx="1714480" cy="5143500"/>
          </a:xfrm>
          <a:prstGeom prst="rect">
            <a:avLst/>
          </a:prstGeom>
          <a:blipFill dpi="0" rotWithShape="1">
            <a:blip r:embed="rId3">
              <a:duotone>
                <a:schemeClr val="accent2">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M-2mLPbZw8MXlDKt4m3ejIOdXy4.png"/>
          <p:cNvPicPr>
            <a:picLocks noChangeAspect="1"/>
          </p:cNvPicPr>
          <p:nvPr/>
        </p:nvPicPr>
        <p:blipFill>
          <a:blip r:embed="rId4"/>
          <a:stretch>
            <a:fillRect/>
          </a:stretch>
        </p:blipFill>
        <p:spPr>
          <a:xfrm>
            <a:off x="6072198" y="0"/>
            <a:ext cx="3071802" cy="514350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FFCC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3" name="2 Imagen" descr="817356-img-1413772505-35.jpg"/>
          <p:cNvPicPr>
            <a:picLocks noChangeAspect="1"/>
          </p:cNvPicPr>
          <p:nvPr/>
        </p:nvPicPr>
        <p:blipFill>
          <a:blip r:embed="rId2"/>
          <a:stretch>
            <a:fillRect/>
          </a:stretch>
        </p:blipFill>
        <p:spPr>
          <a:xfrm>
            <a:off x="1785918" y="0"/>
            <a:ext cx="5643602" cy="5143500"/>
          </a:xfrm>
          <a:prstGeom prst="rect">
            <a:avLst/>
          </a:prstGeom>
        </p:spPr>
      </p:pic>
      <p:sp>
        <p:nvSpPr>
          <p:cNvPr id="4" name="3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0_78adf_8e46501a_XL.png"/>
          <p:cNvPicPr>
            <a:picLocks noChangeAspect="1"/>
          </p:cNvPicPr>
          <p:nvPr/>
        </p:nvPicPr>
        <p:blipFill>
          <a:blip r:embed="rId4" cstate="print"/>
          <a:stretch>
            <a:fillRect/>
          </a:stretch>
        </p:blipFill>
        <p:spPr>
          <a:xfrm>
            <a:off x="7171940" y="0"/>
            <a:ext cx="1972060" cy="2438405"/>
          </a:xfrm>
          <a:prstGeom prst="rect">
            <a:avLst/>
          </a:prstGeom>
        </p:spPr>
      </p:pic>
      <p:pic>
        <p:nvPicPr>
          <p:cNvPr id="6" name="5 Imagen" descr="0_78adf_8e46501a_XL.png"/>
          <p:cNvPicPr>
            <a:picLocks noChangeAspect="1"/>
          </p:cNvPicPr>
          <p:nvPr/>
        </p:nvPicPr>
        <p:blipFill>
          <a:blip r:embed="rId4" cstate="print"/>
          <a:stretch>
            <a:fillRect/>
          </a:stretch>
        </p:blipFill>
        <p:spPr>
          <a:xfrm>
            <a:off x="6858016" y="1785932"/>
            <a:ext cx="1972060" cy="2438405"/>
          </a:xfrm>
          <a:prstGeom prst="rect">
            <a:avLst/>
          </a:prstGeom>
        </p:spPr>
      </p:pic>
      <p:pic>
        <p:nvPicPr>
          <p:cNvPr id="7" name="6 Imagen" descr="0_78adf_8e46501a_XL.png"/>
          <p:cNvPicPr>
            <a:picLocks noChangeAspect="1"/>
          </p:cNvPicPr>
          <p:nvPr/>
        </p:nvPicPr>
        <p:blipFill>
          <a:blip r:embed="rId4" cstate="print"/>
          <a:stretch>
            <a:fillRect/>
          </a:stretch>
        </p:blipFill>
        <p:spPr>
          <a:xfrm>
            <a:off x="6357950" y="2705095"/>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anim calcmode="lin" valueType="num">
                                      <p:cBhvr>
                                        <p:cTn id="8" dur="3000" fill="hold"/>
                                        <p:tgtEl>
                                          <p:spTgt spid="3"/>
                                        </p:tgtEl>
                                        <p:attrNameLst>
                                          <p:attrName>ppt_x</p:attrName>
                                        </p:attrNameLst>
                                      </p:cBhvr>
                                      <p:tavLst>
                                        <p:tav tm="0">
                                          <p:val>
                                            <p:strVal val="#ppt_x"/>
                                          </p:val>
                                        </p:tav>
                                        <p:tav tm="100000">
                                          <p:val>
                                            <p:strVal val="#ppt_x"/>
                                          </p:val>
                                        </p:tav>
                                      </p:tavLst>
                                    </p:anim>
                                    <p:anim calcmode="lin" valueType="num">
                                      <p:cBhvr>
                                        <p:cTn id="9" dur="3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3000"/>
                                        <p:tgtEl>
                                          <p:spTgt spid="6"/>
                                        </p:tgtEl>
                                      </p:cBhvr>
                                    </p:animEffect>
                                  </p:childTnLst>
                                </p:cTn>
                              </p:par>
                              <p:par>
                                <p:cTn id="17" presetID="1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00000">
              <a:srgbClr val="CC0099"/>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2e225-graceciao-flowers-fashion-moda-flores-desafiocriativo4.jpg"/>
          <p:cNvPicPr>
            <a:picLocks noGrp="1" noChangeAspect="1"/>
          </p:cNvPicPr>
          <p:nvPr isPhoto="1"/>
        </p:nvPicPr>
        <p:blipFill>
          <a:blip r:embed="rId2">
            <a:lum/>
          </a:blip>
          <a:stretch>
            <a:fillRect/>
          </a:stretch>
        </p:blipFill>
        <p:spPr>
          <a:xfrm>
            <a:off x="1857356" y="0"/>
            <a:ext cx="5418151" cy="5143500"/>
          </a:xfrm>
          <a:prstGeom prst="rect">
            <a:avLst/>
          </a:prstGeom>
          <a:noFill/>
          <a:ln>
            <a:noFill/>
          </a:ln>
        </p:spPr>
      </p:pic>
      <p:sp>
        <p:nvSpPr>
          <p:cNvPr id="3" name="2 Rectángulo"/>
          <p:cNvSpPr/>
          <p:nvPr/>
        </p:nvSpPr>
        <p:spPr>
          <a:xfrm>
            <a:off x="-357222" y="0"/>
            <a:ext cx="185735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FLORES (PETALOS) (57).png"/>
          <p:cNvPicPr>
            <a:picLocks noChangeAspect="1"/>
          </p:cNvPicPr>
          <p:nvPr/>
        </p:nvPicPr>
        <p:blipFill>
          <a:blip r:embed="rId4"/>
          <a:stretch>
            <a:fillRect/>
          </a:stretch>
        </p:blipFill>
        <p:spPr>
          <a:xfrm rot="5400000" flipV="1">
            <a:off x="5377426" y="1376926"/>
            <a:ext cx="4948586" cy="2584563"/>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lumMod val="75000"/>
              </a:scheme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77-youth-tastemakers-grace-ciao-TLrjt.jpg"/>
          <p:cNvPicPr>
            <a:picLocks noGrp="1" noChangeAspect="1"/>
          </p:cNvPicPr>
          <p:nvPr isPhoto="1"/>
        </p:nvPicPr>
        <p:blipFill>
          <a:blip r:embed="rId2">
            <a:lum/>
          </a:blip>
          <a:stretch>
            <a:fillRect/>
          </a:stretch>
        </p:blipFill>
        <p:spPr>
          <a:xfrm>
            <a:off x="2357422" y="0"/>
            <a:ext cx="4929222"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M-2mLPbZw8MXlDKt4m3ejIOdXy4.png"/>
          <p:cNvPicPr>
            <a:picLocks noChangeAspect="1"/>
          </p:cNvPicPr>
          <p:nvPr/>
        </p:nvPicPr>
        <p:blipFill>
          <a:blip r:embed="rId4"/>
          <a:stretch>
            <a:fillRect/>
          </a:stretch>
        </p:blipFill>
        <p:spPr>
          <a:xfrm rot="5400000">
            <a:off x="5926346" y="1175734"/>
            <a:ext cx="3607588" cy="282772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100000">
              <a:srgbClr val="CC00CC"/>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004.jpg"/>
          <p:cNvPicPr>
            <a:picLocks noGrp="1" noChangeAspect="1"/>
          </p:cNvPicPr>
          <p:nvPr isPhoto="1"/>
        </p:nvPicPr>
        <p:blipFill>
          <a:blip r:embed="rId2">
            <a:lum/>
          </a:blip>
          <a:stretch>
            <a:fillRect/>
          </a:stretch>
        </p:blipFill>
        <p:spPr>
          <a:xfrm>
            <a:off x="2428860" y="0"/>
            <a:ext cx="4599002"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LORES (PETALOS) (72).png"/>
          <p:cNvPicPr>
            <a:picLocks noChangeAspect="1"/>
          </p:cNvPicPr>
          <p:nvPr/>
        </p:nvPicPr>
        <p:blipFill>
          <a:blip r:embed="rId4"/>
          <a:stretch>
            <a:fillRect/>
          </a:stretch>
        </p:blipFill>
        <p:spPr>
          <a:xfrm rot="5400000">
            <a:off x="5564787" y="936021"/>
            <a:ext cx="4572014" cy="3128564"/>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100000">
              <a:srgbClr val="C0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gradFill>
        <a:effectLst/>
      </p:bgPr>
    </p:bg>
    <p:spTree>
      <p:nvGrpSpPr>
        <p:cNvPr id="1" name=""/>
        <p:cNvGrpSpPr/>
        <p:nvPr/>
      </p:nvGrpSpPr>
      <p:grpSpPr>
        <a:xfrm>
          <a:off x="0" y="0"/>
          <a:ext cx="0" cy="0"/>
          <a:chOff x="0" y="0"/>
          <a:chExt cx="0" cy="0"/>
        </a:xfrm>
      </p:grpSpPr>
      <p:pic>
        <p:nvPicPr>
          <p:cNvPr id="3" name="2 Imagen" descr="1800282_783055071775587_3511648628447520365_n.jpg"/>
          <p:cNvPicPr>
            <a:picLocks noChangeAspect="1"/>
          </p:cNvPicPr>
          <p:nvPr/>
        </p:nvPicPr>
        <p:blipFill>
          <a:blip r:embed="rId2"/>
          <a:stretch>
            <a:fillRect/>
          </a:stretch>
        </p:blipFill>
        <p:spPr>
          <a:xfrm>
            <a:off x="1928794" y="0"/>
            <a:ext cx="5520822" cy="5143500"/>
          </a:xfrm>
          <a:prstGeom prst="rect">
            <a:avLst/>
          </a:prstGeom>
        </p:spPr>
      </p:pic>
      <p:sp>
        <p:nvSpPr>
          <p:cNvPr id="4" name="3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0_78ae9_66c1b3d_XL.png"/>
          <p:cNvPicPr>
            <a:picLocks noChangeAspect="1"/>
          </p:cNvPicPr>
          <p:nvPr/>
        </p:nvPicPr>
        <p:blipFill>
          <a:blip r:embed="rId4" cstate="print"/>
          <a:stretch>
            <a:fillRect/>
          </a:stretch>
        </p:blipFill>
        <p:spPr>
          <a:xfrm rot="1825553">
            <a:off x="7061235" y="306607"/>
            <a:ext cx="2344041" cy="2981293"/>
          </a:xfrm>
          <a:prstGeom prst="rect">
            <a:avLst/>
          </a:prstGeom>
        </p:spPr>
      </p:pic>
      <p:pic>
        <p:nvPicPr>
          <p:cNvPr id="6" name="5 Imagen" descr="0_78ade_736cadf8_XL.png"/>
          <p:cNvPicPr>
            <a:picLocks noChangeAspect="1"/>
          </p:cNvPicPr>
          <p:nvPr/>
        </p:nvPicPr>
        <p:blipFill>
          <a:blip r:embed="rId5" cstate="print"/>
          <a:stretch>
            <a:fillRect/>
          </a:stretch>
        </p:blipFill>
        <p:spPr>
          <a:xfrm>
            <a:off x="7286644" y="1857352"/>
            <a:ext cx="1643074" cy="3286148"/>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anim calcmode="lin" valueType="num">
                                      <p:cBhvr>
                                        <p:cTn id="8" dur="3000" fill="hold"/>
                                        <p:tgtEl>
                                          <p:spTgt spid="3"/>
                                        </p:tgtEl>
                                        <p:attrNameLst>
                                          <p:attrName>ppt_x</p:attrName>
                                        </p:attrNameLst>
                                      </p:cBhvr>
                                      <p:tavLst>
                                        <p:tav tm="0">
                                          <p:val>
                                            <p:strVal val="#ppt_x"/>
                                          </p:val>
                                        </p:tav>
                                        <p:tav tm="100000">
                                          <p:val>
                                            <p:strVal val="#ppt_x"/>
                                          </p:val>
                                        </p:tav>
                                      </p:tavLst>
                                    </p:anim>
                                    <p:anim calcmode="lin" valueType="num">
                                      <p:cBhvr>
                                        <p:cTn id="9" dur="3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B13AD"/>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10271632_10204137160692608_5482405015525691795_n.jpg"/>
          <p:cNvPicPr>
            <a:picLocks noGrp="1" noChangeAspect="1"/>
          </p:cNvPicPr>
          <p:nvPr isPhoto="1"/>
        </p:nvPicPr>
        <p:blipFill>
          <a:blip r:embed="rId2">
            <a:lum/>
          </a:blip>
          <a:stretch>
            <a:fillRect/>
          </a:stretch>
        </p:blipFill>
        <p:spPr>
          <a:xfrm>
            <a:off x="2285984" y="0"/>
            <a:ext cx="4198944"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grayscl/>
              <a:lum bright="4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57).png"/>
          <p:cNvPicPr>
            <a:picLocks noChangeAspect="1"/>
          </p:cNvPicPr>
          <p:nvPr/>
        </p:nvPicPr>
        <p:blipFill>
          <a:blip r:embed="rId4"/>
          <a:stretch>
            <a:fillRect/>
          </a:stretch>
        </p:blipFill>
        <p:spPr>
          <a:xfrm rot="16871539">
            <a:off x="4581419" y="784080"/>
            <a:ext cx="5055172" cy="314865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0"/>
                                        <p:tgtEl>
                                          <p:spTgt spid="2"/>
                                        </p:tgtEl>
                                      </p:cBhvr>
                                    </p:animEffect>
                                    <p:anim calcmode="lin" valueType="num">
                                      <p:cBhvr>
                                        <p:cTn id="8" dur="5000" fill="hold"/>
                                        <p:tgtEl>
                                          <p:spTgt spid="2"/>
                                        </p:tgtEl>
                                        <p:attrNameLst>
                                          <p:attrName>ppt_x</p:attrName>
                                        </p:attrNameLst>
                                      </p:cBhvr>
                                      <p:tavLst>
                                        <p:tav tm="0">
                                          <p:val>
                                            <p:strVal val="#ppt_x"/>
                                          </p:val>
                                        </p:tav>
                                        <p:tav tm="100000">
                                          <p:val>
                                            <p:strVal val="#ppt_x"/>
                                          </p:val>
                                        </p:tav>
                                      </p:tavLst>
                                    </p:anim>
                                    <p:anim calcmode="lin" valueType="num">
                                      <p:cBhvr>
                                        <p:cTn id="9" dur="5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100000">
              <a:srgbClr val="00206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0405524_718889141525514_1983778096720925536_n.jpg"/>
          <p:cNvPicPr>
            <a:picLocks noGrp="1" noChangeAspect="1"/>
          </p:cNvPicPr>
          <p:nvPr isPhoto="1"/>
        </p:nvPicPr>
        <p:blipFill>
          <a:blip r:embed="rId2">
            <a:lum/>
          </a:blip>
          <a:stretch>
            <a:fillRect/>
          </a:stretch>
        </p:blipFill>
        <p:spPr>
          <a:xfrm>
            <a:off x="2428860" y="0"/>
            <a:ext cx="4402145"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001CEA">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89).png"/>
          <p:cNvPicPr>
            <a:picLocks noChangeAspect="1"/>
          </p:cNvPicPr>
          <p:nvPr/>
        </p:nvPicPr>
        <p:blipFill>
          <a:blip r:embed="rId4">
            <a:duotone>
              <a:prstClr val="black"/>
              <a:srgbClr val="3333FF">
                <a:tint val="45000"/>
                <a:satMod val="400000"/>
              </a:srgbClr>
            </a:duotone>
          </a:blip>
          <a:stretch>
            <a:fillRect/>
          </a:stretch>
        </p:blipFill>
        <p:spPr>
          <a:xfrm rot="19845731">
            <a:off x="5694646" y="1000805"/>
            <a:ext cx="3594750" cy="3486908"/>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82000">
              <a:srgbClr val="F3C3EA"/>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0385574_835729309841496_4667312973316016650_n.jpg"/>
          <p:cNvPicPr>
            <a:picLocks noGrp="1" noChangeAspect="1"/>
          </p:cNvPicPr>
          <p:nvPr isPhoto="1"/>
        </p:nvPicPr>
        <p:blipFill>
          <a:blip r:embed="rId2">
            <a:lum/>
          </a:blip>
          <a:stretch>
            <a:fillRect/>
          </a:stretch>
        </p:blipFill>
        <p:spPr>
          <a:xfrm>
            <a:off x="1785918" y="0"/>
            <a:ext cx="5403862"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FFD5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57).png"/>
          <p:cNvPicPr>
            <a:picLocks noChangeAspect="1"/>
          </p:cNvPicPr>
          <p:nvPr/>
        </p:nvPicPr>
        <p:blipFill>
          <a:blip r:embed="rId4"/>
          <a:stretch>
            <a:fillRect/>
          </a:stretch>
        </p:blipFill>
        <p:spPr>
          <a:xfrm rot="16871539">
            <a:off x="4581419" y="784080"/>
            <a:ext cx="5055172" cy="314865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89000">
              <a:srgbClr val="EB13AD"/>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0423760_765458000201961_2144043554463825516_n.jpg"/>
          <p:cNvPicPr>
            <a:picLocks noGrp="1" noChangeAspect="1"/>
          </p:cNvPicPr>
          <p:nvPr isPhoto="1"/>
        </p:nvPicPr>
        <p:blipFill>
          <a:blip r:embed="rId2">
            <a:lum/>
          </a:blip>
          <a:stretch>
            <a:fillRect/>
          </a:stretch>
        </p:blipFill>
        <p:spPr>
          <a:xfrm>
            <a:off x="2000232" y="0"/>
            <a:ext cx="5189548"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CC00CC">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57).png"/>
          <p:cNvPicPr>
            <a:picLocks noChangeAspect="1"/>
          </p:cNvPicPr>
          <p:nvPr/>
        </p:nvPicPr>
        <p:blipFill>
          <a:blip r:embed="rId4"/>
          <a:stretch>
            <a:fillRect/>
          </a:stretch>
        </p:blipFill>
        <p:spPr>
          <a:xfrm rot="16871539">
            <a:off x="4581419" y="784080"/>
            <a:ext cx="5055172" cy="314865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89000">
              <a:srgbClr val="E2711C"/>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0428545_833159336765160_3909555517844413960_n.jpg"/>
          <p:cNvPicPr>
            <a:picLocks noGrp="1" noChangeAspect="1"/>
          </p:cNvPicPr>
          <p:nvPr isPhoto="1"/>
        </p:nvPicPr>
        <p:blipFill>
          <a:blip r:embed="rId2">
            <a:lum/>
          </a:blip>
          <a:stretch>
            <a:fillRect/>
          </a:stretch>
        </p:blipFill>
        <p:spPr>
          <a:xfrm>
            <a:off x="1714480" y="0"/>
            <a:ext cx="5761052"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FF912D">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f_8e46501a_XL.png"/>
          <p:cNvPicPr>
            <a:picLocks noChangeAspect="1"/>
          </p:cNvPicPr>
          <p:nvPr/>
        </p:nvPicPr>
        <p:blipFill>
          <a:blip r:embed="rId4" cstate="print"/>
          <a:stretch>
            <a:fillRect/>
          </a:stretch>
        </p:blipFill>
        <p:spPr>
          <a:xfrm>
            <a:off x="7171940" y="0"/>
            <a:ext cx="1972060" cy="2438405"/>
          </a:xfrm>
          <a:prstGeom prst="rect">
            <a:avLst/>
          </a:prstGeom>
        </p:spPr>
      </p:pic>
      <p:pic>
        <p:nvPicPr>
          <p:cNvPr id="5" name="4 Imagen" descr="0_78adf_8e46501a_XL.png"/>
          <p:cNvPicPr>
            <a:picLocks noChangeAspect="1"/>
          </p:cNvPicPr>
          <p:nvPr/>
        </p:nvPicPr>
        <p:blipFill>
          <a:blip r:embed="rId4" cstate="print"/>
          <a:stretch>
            <a:fillRect/>
          </a:stretch>
        </p:blipFill>
        <p:spPr>
          <a:xfrm>
            <a:off x="7171940" y="2285998"/>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100000">
              <a:srgbClr val="C0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0437655_833995513348209_2916170108101805212_n.jpg"/>
          <p:cNvPicPr>
            <a:picLocks noGrp="1" noChangeAspect="1"/>
          </p:cNvPicPr>
          <p:nvPr isPhoto="1"/>
        </p:nvPicPr>
        <p:blipFill>
          <a:blip r:embed="rId2">
            <a:lum/>
          </a:blip>
          <a:stretch>
            <a:fillRect/>
          </a:stretch>
        </p:blipFill>
        <p:spPr>
          <a:xfrm>
            <a:off x="1928794" y="0"/>
            <a:ext cx="5546738"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LORES (PETALOS) (77).png"/>
          <p:cNvPicPr>
            <a:picLocks noChangeAspect="1"/>
          </p:cNvPicPr>
          <p:nvPr/>
        </p:nvPicPr>
        <p:blipFill>
          <a:blip r:embed="rId4"/>
          <a:stretch>
            <a:fillRect/>
          </a:stretch>
        </p:blipFill>
        <p:spPr>
          <a:xfrm>
            <a:off x="6852053" y="0"/>
            <a:ext cx="2291947" cy="471489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100000">
              <a:srgbClr val="FFC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0995630_881355111945582_5756777753245527410_n.jpg"/>
          <p:cNvPicPr>
            <a:picLocks noGrp="1" noChangeAspect="1"/>
          </p:cNvPicPr>
          <p:nvPr isPhoto="1"/>
        </p:nvPicPr>
        <p:blipFill>
          <a:blip r:embed="rId2">
            <a:lum/>
          </a:blip>
          <a:stretch>
            <a:fillRect/>
          </a:stretch>
        </p:blipFill>
        <p:spPr>
          <a:xfrm>
            <a:off x="2357422" y="0"/>
            <a:ext cx="4857784"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f_8e46501a_XL.png"/>
          <p:cNvPicPr>
            <a:picLocks noChangeAspect="1"/>
          </p:cNvPicPr>
          <p:nvPr/>
        </p:nvPicPr>
        <p:blipFill>
          <a:blip r:embed="rId4" cstate="print"/>
          <a:stretch>
            <a:fillRect/>
          </a:stretch>
        </p:blipFill>
        <p:spPr>
          <a:xfrm>
            <a:off x="6858016" y="419097"/>
            <a:ext cx="1972060" cy="2438405"/>
          </a:xfrm>
          <a:prstGeom prst="rect">
            <a:avLst/>
          </a:prstGeom>
        </p:spPr>
      </p:pic>
      <p:pic>
        <p:nvPicPr>
          <p:cNvPr id="5" name="4 Imagen" descr="0_78adf_8e46501a_XL.png"/>
          <p:cNvPicPr>
            <a:picLocks noChangeAspect="1"/>
          </p:cNvPicPr>
          <p:nvPr/>
        </p:nvPicPr>
        <p:blipFill>
          <a:blip r:embed="rId4" cstate="print"/>
          <a:stretch>
            <a:fillRect/>
          </a:stretch>
        </p:blipFill>
        <p:spPr>
          <a:xfrm>
            <a:off x="6858016" y="2705095"/>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100000">
              <a:srgbClr val="FF8837"/>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0502215_708635022550926_252881982970596275_n.jpg"/>
          <p:cNvPicPr>
            <a:picLocks noGrp="1" noChangeAspect="1"/>
          </p:cNvPicPr>
          <p:nvPr isPhoto="1"/>
        </p:nvPicPr>
        <p:blipFill>
          <a:blip r:embed="rId2">
            <a:lum/>
          </a:blip>
          <a:stretch>
            <a:fillRect/>
          </a:stretch>
        </p:blipFill>
        <p:spPr>
          <a:xfrm>
            <a:off x="1928794" y="0"/>
            <a:ext cx="5546738" cy="5143500"/>
          </a:xfrm>
          <a:prstGeom prst="rect">
            <a:avLst/>
          </a:prstGeom>
          <a:noFill/>
          <a:ln>
            <a:noFill/>
          </a:ln>
        </p:spPr>
      </p:pic>
      <p:sp>
        <p:nvSpPr>
          <p:cNvPr id="4" name="3 Rectángulo"/>
          <p:cNvSpPr/>
          <p:nvPr/>
        </p:nvSpPr>
        <p:spPr>
          <a:xfrm>
            <a:off x="0" y="0"/>
            <a:ext cx="1500166" cy="51435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0_78adf_8e46501a_XL.png"/>
          <p:cNvPicPr>
            <a:picLocks noChangeAspect="1"/>
          </p:cNvPicPr>
          <p:nvPr/>
        </p:nvPicPr>
        <p:blipFill>
          <a:blip r:embed="rId4" cstate="print"/>
          <a:stretch>
            <a:fillRect/>
          </a:stretch>
        </p:blipFill>
        <p:spPr>
          <a:xfrm>
            <a:off x="6858016" y="214314"/>
            <a:ext cx="1972060" cy="2438405"/>
          </a:xfrm>
          <a:prstGeom prst="rect">
            <a:avLst/>
          </a:prstGeom>
        </p:spPr>
      </p:pic>
      <p:pic>
        <p:nvPicPr>
          <p:cNvPr id="6" name="5 Imagen" descr="0_78adf_8e46501a_XL.png"/>
          <p:cNvPicPr>
            <a:picLocks noChangeAspect="1"/>
          </p:cNvPicPr>
          <p:nvPr/>
        </p:nvPicPr>
        <p:blipFill>
          <a:blip r:embed="rId4" cstate="print"/>
          <a:stretch>
            <a:fillRect/>
          </a:stretch>
        </p:blipFill>
        <p:spPr>
          <a:xfrm>
            <a:off x="6858016" y="2500312"/>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100000">
              <a:srgbClr val="A8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3" name="2 Imagen" descr="10599235_771598632921231_3085861332033544051_n.jpg"/>
          <p:cNvPicPr>
            <a:picLocks noChangeAspect="1"/>
          </p:cNvPicPr>
          <p:nvPr/>
        </p:nvPicPr>
        <p:blipFill>
          <a:blip r:embed="rId2"/>
          <a:stretch>
            <a:fillRect/>
          </a:stretch>
        </p:blipFill>
        <p:spPr>
          <a:xfrm>
            <a:off x="1785918" y="0"/>
            <a:ext cx="5462986" cy="5143500"/>
          </a:xfrm>
          <a:prstGeom prst="rect">
            <a:avLst/>
          </a:prstGeom>
        </p:spPr>
      </p:pic>
      <p:sp>
        <p:nvSpPr>
          <p:cNvPr id="4" name="3 Rectángulo"/>
          <p:cNvSpPr/>
          <p:nvPr/>
        </p:nvSpPr>
        <p:spPr>
          <a:xfrm>
            <a:off x="0" y="0"/>
            <a:ext cx="1500166" cy="51435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M-2mLPbZw8MXlDKt4m3ejIOdXy4.png"/>
          <p:cNvPicPr>
            <a:picLocks noChangeAspect="1"/>
          </p:cNvPicPr>
          <p:nvPr/>
        </p:nvPicPr>
        <p:blipFill>
          <a:blip r:embed="rId4"/>
          <a:stretch>
            <a:fillRect/>
          </a:stretch>
        </p:blipFill>
        <p:spPr>
          <a:xfrm rot="5400000">
            <a:off x="5765595" y="1265047"/>
            <a:ext cx="3929090" cy="282772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anim calcmode="lin" valueType="num">
                                      <p:cBhvr>
                                        <p:cTn id="8" dur="3000" fill="hold"/>
                                        <p:tgtEl>
                                          <p:spTgt spid="3"/>
                                        </p:tgtEl>
                                        <p:attrNameLst>
                                          <p:attrName>ppt_x</p:attrName>
                                        </p:attrNameLst>
                                      </p:cBhvr>
                                      <p:tavLst>
                                        <p:tav tm="0">
                                          <p:val>
                                            <p:strVal val="#ppt_x"/>
                                          </p:val>
                                        </p:tav>
                                        <p:tav tm="100000">
                                          <p:val>
                                            <p:strVal val="#ppt_x"/>
                                          </p:val>
                                        </p:tav>
                                      </p:tavLst>
                                    </p:anim>
                                    <p:anim calcmode="lin" valueType="num">
                                      <p:cBhvr>
                                        <p:cTn id="9" dur="3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100000">
              <a:srgbClr val="FF99CC"/>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1060251_916564391757987_5774989931423096449_n.jpg"/>
          <p:cNvPicPr>
            <a:picLocks noGrp="1" noChangeAspect="1"/>
          </p:cNvPicPr>
          <p:nvPr isPhoto="1"/>
        </p:nvPicPr>
        <p:blipFill>
          <a:blip r:embed="rId2">
            <a:lum/>
          </a:blip>
          <a:stretch>
            <a:fillRect/>
          </a:stretch>
        </p:blipFill>
        <p:spPr>
          <a:xfrm>
            <a:off x="2000232" y="0"/>
            <a:ext cx="5181612"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57).png"/>
          <p:cNvPicPr>
            <a:picLocks noChangeAspect="1"/>
          </p:cNvPicPr>
          <p:nvPr/>
        </p:nvPicPr>
        <p:blipFill>
          <a:blip r:embed="rId4"/>
          <a:stretch>
            <a:fillRect/>
          </a:stretch>
        </p:blipFill>
        <p:spPr>
          <a:xfrm rot="16871539">
            <a:off x="4581419" y="784080"/>
            <a:ext cx="5055172" cy="314865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97000">
              <a:srgbClr val="FFFF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1156306_863555490392211_6134476372205625803_n.jpg"/>
          <p:cNvPicPr>
            <a:picLocks noGrp="1" noChangeAspect="1"/>
          </p:cNvPicPr>
          <p:nvPr isPhoto="1"/>
        </p:nvPicPr>
        <p:blipFill>
          <a:blip r:embed="rId2">
            <a:lum/>
          </a:blip>
          <a:stretch>
            <a:fillRect/>
          </a:stretch>
        </p:blipFill>
        <p:spPr>
          <a:xfrm>
            <a:off x="2214546" y="0"/>
            <a:ext cx="4572032"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f_8e46501a_XL.png"/>
          <p:cNvPicPr>
            <a:picLocks noChangeAspect="1"/>
          </p:cNvPicPr>
          <p:nvPr/>
        </p:nvPicPr>
        <p:blipFill>
          <a:blip r:embed="rId4" cstate="print"/>
          <a:stretch>
            <a:fillRect/>
          </a:stretch>
        </p:blipFill>
        <p:spPr>
          <a:xfrm>
            <a:off x="6858016" y="419097"/>
            <a:ext cx="1972060" cy="2438405"/>
          </a:xfrm>
          <a:prstGeom prst="rect">
            <a:avLst/>
          </a:prstGeom>
        </p:spPr>
      </p:pic>
      <p:pic>
        <p:nvPicPr>
          <p:cNvPr id="5" name="4 Imagen" descr="0_78adf_8e46501a_XL.png"/>
          <p:cNvPicPr>
            <a:picLocks noChangeAspect="1"/>
          </p:cNvPicPr>
          <p:nvPr/>
        </p:nvPicPr>
        <p:blipFill>
          <a:blip r:embed="rId4" cstate="print"/>
          <a:stretch>
            <a:fillRect/>
          </a:stretch>
        </p:blipFill>
        <p:spPr>
          <a:xfrm>
            <a:off x="6858016" y="2705095"/>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100000">
              <a:srgbClr val="A24D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1064621_896031033811323_1780914993551525387_n.jpg"/>
          <p:cNvPicPr>
            <a:picLocks noGrp="1" noChangeAspect="1"/>
          </p:cNvPicPr>
          <p:nvPr isPhoto="1"/>
        </p:nvPicPr>
        <p:blipFill>
          <a:blip r:embed="rId2">
            <a:lum/>
          </a:blip>
          <a:stretch>
            <a:fillRect/>
          </a:stretch>
        </p:blipFill>
        <p:spPr>
          <a:xfrm>
            <a:off x="2000232" y="0"/>
            <a:ext cx="5332424" cy="5143500"/>
          </a:xfrm>
          <a:prstGeom prst="rect">
            <a:avLst/>
          </a:prstGeom>
          <a:noFill/>
          <a:ln>
            <a:noFill/>
          </a:ln>
        </p:spPr>
      </p:pic>
      <p:sp>
        <p:nvSpPr>
          <p:cNvPr id="4" name="3 Rectángulo"/>
          <p:cNvSpPr/>
          <p:nvPr/>
        </p:nvSpPr>
        <p:spPr>
          <a:xfrm>
            <a:off x="0" y="0"/>
            <a:ext cx="1500166" cy="5143500"/>
          </a:xfrm>
          <a:prstGeom prst="rect">
            <a:avLst/>
          </a:prstGeom>
          <a:blipFill dpi="0" rotWithShape="1">
            <a:blip r:embed="rId3">
              <a:duotone>
                <a:prstClr val="black"/>
                <a:srgbClr val="FF912D">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0_78adf_8e46501a_XL.png"/>
          <p:cNvPicPr>
            <a:picLocks noChangeAspect="1"/>
          </p:cNvPicPr>
          <p:nvPr/>
        </p:nvPicPr>
        <p:blipFill>
          <a:blip r:embed="rId4" cstate="print"/>
          <a:stretch>
            <a:fillRect/>
          </a:stretch>
        </p:blipFill>
        <p:spPr>
          <a:xfrm>
            <a:off x="7171940" y="0"/>
            <a:ext cx="1972060" cy="2438405"/>
          </a:xfrm>
          <a:prstGeom prst="rect">
            <a:avLst/>
          </a:prstGeom>
        </p:spPr>
      </p:pic>
      <p:pic>
        <p:nvPicPr>
          <p:cNvPr id="6" name="5 Imagen" descr="0_78adf_8e46501a_XL.png"/>
          <p:cNvPicPr>
            <a:picLocks noChangeAspect="1"/>
          </p:cNvPicPr>
          <p:nvPr/>
        </p:nvPicPr>
        <p:blipFill>
          <a:blip r:embed="rId4" cstate="print"/>
          <a:stretch>
            <a:fillRect/>
          </a:stretch>
        </p:blipFill>
        <p:spPr>
          <a:xfrm>
            <a:off x="7171940" y="2285998"/>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97000">
              <a:srgbClr val="EA96DA"/>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1069942_850243275056766_2592368994640001252_n.jpg"/>
          <p:cNvPicPr>
            <a:picLocks noGrp="1" noChangeAspect="1"/>
          </p:cNvPicPr>
          <p:nvPr isPhoto="1"/>
        </p:nvPicPr>
        <p:blipFill>
          <a:blip r:embed="rId2">
            <a:lum/>
          </a:blip>
          <a:stretch>
            <a:fillRect/>
          </a:stretch>
        </p:blipFill>
        <p:spPr>
          <a:xfrm>
            <a:off x="2143108" y="0"/>
            <a:ext cx="5000660"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57).png"/>
          <p:cNvPicPr>
            <a:picLocks noChangeAspect="1"/>
          </p:cNvPicPr>
          <p:nvPr/>
        </p:nvPicPr>
        <p:blipFill>
          <a:blip r:embed="rId4"/>
          <a:stretch>
            <a:fillRect/>
          </a:stretch>
        </p:blipFill>
        <p:spPr>
          <a:xfrm rot="16871539">
            <a:off x="4581419" y="784080"/>
            <a:ext cx="5055172" cy="314865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83000">
              <a:srgbClr val="FFCC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1695039_909330692481357_867385409347212938_n.jpg"/>
          <p:cNvPicPr>
            <a:picLocks noGrp="1" noChangeAspect="1"/>
          </p:cNvPicPr>
          <p:nvPr isPhoto="1"/>
        </p:nvPicPr>
        <p:blipFill>
          <a:blip r:embed="rId2">
            <a:lum/>
          </a:blip>
          <a:stretch>
            <a:fillRect/>
          </a:stretch>
        </p:blipFill>
        <p:spPr>
          <a:xfrm>
            <a:off x="2214546" y="0"/>
            <a:ext cx="5033973"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f_8e46501a_XL.png"/>
          <p:cNvPicPr>
            <a:picLocks noChangeAspect="1"/>
          </p:cNvPicPr>
          <p:nvPr/>
        </p:nvPicPr>
        <p:blipFill>
          <a:blip r:embed="rId4" cstate="print"/>
          <a:stretch>
            <a:fillRect/>
          </a:stretch>
        </p:blipFill>
        <p:spPr>
          <a:xfrm>
            <a:off x="6858016" y="419097"/>
            <a:ext cx="1972060" cy="2438405"/>
          </a:xfrm>
          <a:prstGeom prst="rect">
            <a:avLst/>
          </a:prstGeom>
        </p:spPr>
      </p:pic>
      <p:pic>
        <p:nvPicPr>
          <p:cNvPr id="5" name="4 Imagen" descr="0_78adf_8e46501a_XL.png"/>
          <p:cNvPicPr>
            <a:picLocks noChangeAspect="1"/>
          </p:cNvPicPr>
          <p:nvPr/>
        </p:nvPicPr>
        <p:blipFill>
          <a:blip r:embed="rId4" cstate="print"/>
          <a:stretch>
            <a:fillRect/>
          </a:stretch>
        </p:blipFill>
        <p:spPr>
          <a:xfrm>
            <a:off x="6858016" y="2705095"/>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83000">
              <a:schemeClr val="accent4">
                <a:lumMod val="20000"/>
                <a:lumOff val="80000"/>
              </a:schemeClr>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1667345_902748866472873_4964935220778693156_n.jpg"/>
          <p:cNvPicPr>
            <a:picLocks noGrp="1" noChangeAspect="1"/>
          </p:cNvPicPr>
          <p:nvPr isPhoto="1"/>
        </p:nvPicPr>
        <p:blipFill>
          <a:blip r:embed="rId2">
            <a:lum/>
          </a:blip>
          <a:stretch>
            <a:fillRect/>
          </a:stretch>
        </p:blipFill>
        <p:spPr>
          <a:xfrm>
            <a:off x="2143108" y="0"/>
            <a:ext cx="5114937"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f_8e46501a_XL.png"/>
          <p:cNvPicPr>
            <a:picLocks noChangeAspect="1"/>
          </p:cNvPicPr>
          <p:nvPr/>
        </p:nvPicPr>
        <p:blipFill>
          <a:blip r:embed="rId4" cstate="print">
            <a:duotone>
              <a:schemeClr val="accent4">
                <a:shade val="45000"/>
                <a:satMod val="135000"/>
              </a:schemeClr>
              <a:prstClr val="white"/>
            </a:duotone>
            <a:lum bright="-10000" contrast="40000"/>
          </a:blip>
          <a:stretch>
            <a:fillRect/>
          </a:stretch>
        </p:blipFill>
        <p:spPr>
          <a:xfrm>
            <a:off x="6858016" y="419097"/>
            <a:ext cx="1972060" cy="2438405"/>
          </a:xfrm>
          <a:prstGeom prst="rect">
            <a:avLst/>
          </a:prstGeom>
        </p:spPr>
      </p:pic>
      <p:pic>
        <p:nvPicPr>
          <p:cNvPr id="5" name="4 Imagen" descr="0_78adf_8e46501a_XL.png"/>
          <p:cNvPicPr>
            <a:picLocks noChangeAspect="1"/>
          </p:cNvPicPr>
          <p:nvPr/>
        </p:nvPicPr>
        <p:blipFill>
          <a:blip r:embed="rId4" cstate="print">
            <a:duotone>
              <a:schemeClr val="accent4">
                <a:shade val="45000"/>
                <a:satMod val="135000"/>
              </a:schemeClr>
              <a:prstClr val="white"/>
            </a:duotone>
            <a:lum bright="-10000" contrast="40000"/>
          </a:blip>
          <a:stretch>
            <a:fillRect/>
          </a:stretch>
        </p:blipFill>
        <p:spPr>
          <a:xfrm>
            <a:off x="6858016" y="2705095"/>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100000">
              <a:srgbClr val="E06FF7"/>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1380205_732076480253057_1167908676_n.jpg"/>
          <p:cNvPicPr>
            <a:picLocks noGrp="1" noChangeAspect="1"/>
          </p:cNvPicPr>
          <p:nvPr isPhoto="1"/>
        </p:nvPicPr>
        <p:blipFill>
          <a:blip r:embed="rId2">
            <a:lum/>
          </a:blip>
          <a:stretch>
            <a:fillRect/>
          </a:stretch>
        </p:blipFill>
        <p:spPr>
          <a:xfrm>
            <a:off x="2000232" y="0"/>
            <a:ext cx="5376876"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FFD5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57).png"/>
          <p:cNvPicPr>
            <a:picLocks noChangeAspect="1"/>
          </p:cNvPicPr>
          <p:nvPr/>
        </p:nvPicPr>
        <p:blipFill>
          <a:blip r:embed="rId4"/>
          <a:stretch>
            <a:fillRect/>
          </a:stretch>
        </p:blipFill>
        <p:spPr>
          <a:xfrm rot="16871539">
            <a:off x="4581419" y="784080"/>
            <a:ext cx="5055172" cy="314865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100000">
              <a:srgbClr val="FFCC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1751440_906931936054566_6733307036191446159_n.jpg"/>
          <p:cNvPicPr>
            <a:picLocks noGrp="1" noChangeAspect="1"/>
          </p:cNvPicPr>
          <p:nvPr isPhoto="1"/>
        </p:nvPicPr>
        <p:blipFill>
          <a:blip r:embed="rId2">
            <a:lum/>
          </a:blip>
          <a:stretch>
            <a:fillRect/>
          </a:stretch>
        </p:blipFill>
        <p:spPr>
          <a:xfrm>
            <a:off x="2285984" y="0"/>
            <a:ext cx="4543436"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FFCC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f_8e46501a_XL.png"/>
          <p:cNvPicPr>
            <a:picLocks noChangeAspect="1"/>
          </p:cNvPicPr>
          <p:nvPr/>
        </p:nvPicPr>
        <p:blipFill>
          <a:blip r:embed="rId4" cstate="print"/>
          <a:stretch>
            <a:fillRect/>
          </a:stretch>
        </p:blipFill>
        <p:spPr>
          <a:xfrm>
            <a:off x="7171940" y="0"/>
            <a:ext cx="1972060" cy="2438405"/>
          </a:xfrm>
          <a:prstGeom prst="rect">
            <a:avLst/>
          </a:prstGeom>
        </p:spPr>
      </p:pic>
      <p:pic>
        <p:nvPicPr>
          <p:cNvPr id="5" name="4 Imagen" descr="0_78adf_8e46501a_XL.png"/>
          <p:cNvPicPr>
            <a:picLocks noChangeAspect="1"/>
          </p:cNvPicPr>
          <p:nvPr/>
        </p:nvPicPr>
        <p:blipFill>
          <a:blip r:embed="rId4" cstate="print"/>
          <a:stretch>
            <a:fillRect/>
          </a:stretch>
        </p:blipFill>
        <p:spPr>
          <a:xfrm>
            <a:off x="7171940" y="2285998"/>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100000">
              <a:srgbClr val="0038A8"/>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3" name="2 Imagen" descr="1415220325189.jpg"/>
          <p:cNvPicPr>
            <a:picLocks noChangeAspect="1"/>
          </p:cNvPicPr>
          <p:nvPr/>
        </p:nvPicPr>
        <p:blipFill>
          <a:blip r:embed="rId2"/>
          <a:stretch>
            <a:fillRect/>
          </a:stretch>
        </p:blipFill>
        <p:spPr>
          <a:xfrm>
            <a:off x="1714480" y="0"/>
            <a:ext cx="5500727" cy="5143500"/>
          </a:xfrm>
          <a:prstGeom prst="rect">
            <a:avLst/>
          </a:prstGeom>
        </p:spPr>
      </p:pic>
      <p:sp>
        <p:nvSpPr>
          <p:cNvPr id="4" name="3 Rectángulo"/>
          <p:cNvSpPr/>
          <p:nvPr/>
        </p:nvSpPr>
        <p:spPr>
          <a:xfrm>
            <a:off x="0" y="0"/>
            <a:ext cx="1500166" cy="5143500"/>
          </a:xfrm>
          <a:prstGeom prst="rect">
            <a:avLst/>
          </a:prstGeom>
          <a:blipFill dpi="0" rotWithShape="1">
            <a:blip r:embed="rId3">
              <a:duotone>
                <a:prstClr val="black"/>
                <a:srgbClr val="3333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FLORES (PETALOS) (89).png"/>
          <p:cNvPicPr>
            <a:picLocks noChangeAspect="1"/>
          </p:cNvPicPr>
          <p:nvPr/>
        </p:nvPicPr>
        <p:blipFill>
          <a:blip r:embed="rId4">
            <a:duotone>
              <a:prstClr val="black"/>
              <a:srgbClr val="3333FF">
                <a:tint val="45000"/>
                <a:satMod val="400000"/>
              </a:srgbClr>
            </a:duotone>
          </a:blip>
          <a:stretch>
            <a:fillRect/>
          </a:stretch>
        </p:blipFill>
        <p:spPr>
          <a:xfrm rot="19845731">
            <a:off x="5480331" y="655785"/>
            <a:ext cx="3594750" cy="3486908"/>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anim calcmode="lin" valueType="num">
                                      <p:cBhvr>
                                        <p:cTn id="8" dur="3000" fill="hold"/>
                                        <p:tgtEl>
                                          <p:spTgt spid="3"/>
                                        </p:tgtEl>
                                        <p:attrNameLst>
                                          <p:attrName>ppt_x</p:attrName>
                                        </p:attrNameLst>
                                      </p:cBhvr>
                                      <p:tavLst>
                                        <p:tav tm="0">
                                          <p:val>
                                            <p:strVal val="#ppt_x"/>
                                          </p:val>
                                        </p:tav>
                                        <p:tav tm="100000">
                                          <p:val>
                                            <p:strVal val="#ppt_x"/>
                                          </p:val>
                                        </p:tav>
                                      </p:tavLst>
                                    </p:anim>
                                    <p:anim calcmode="lin" valueType="num">
                                      <p:cBhvr>
                                        <p:cTn id="9" dur="3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100000">
              <a:srgbClr val="FFABE3"/>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1703084_904140663000360_5228464937380465611_n.jpg"/>
          <p:cNvPicPr>
            <a:picLocks noGrp="1" noChangeAspect="1"/>
          </p:cNvPicPr>
          <p:nvPr isPhoto="1"/>
        </p:nvPicPr>
        <p:blipFill>
          <a:blip r:embed="rId2">
            <a:lum/>
          </a:blip>
          <a:stretch>
            <a:fillRect/>
          </a:stretch>
        </p:blipFill>
        <p:spPr>
          <a:xfrm>
            <a:off x="2285984" y="0"/>
            <a:ext cx="4818073"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FF99FF">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57).png"/>
          <p:cNvPicPr>
            <a:picLocks noChangeAspect="1"/>
          </p:cNvPicPr>
          <p:nvPr/>
        </p:nvPicPr>
        <p:blipFill>
          <a:blip r:embed="rId4"/>
          <a:stretch>
            <a:fillRect/>
          </a:stretch>
        </p:blipFill>
        <p:spPr>
          <a:xfrm rot="16871539">
            <a:off x="4581419" y="784080"/>
            <a:ext cx="5055172" cy="314865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100000">
              <a:srgbClr val="830B61"/>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3" name="2 Imagen" descr="1413890452_1.jpeg"/>
          <p:cNvPicPr>
            <a:picLocks noChangeAspect="1"/>
          </p:cNvPicPr>
          <p:nvPr/>
        </p:nvPicPr>
        <p:blipFill>
          <a:blip r:embed="rId2"/>
          <a:stretch>
            <a:fillRect/>
          </a:stretch>
        </p:blipFill>
        <p:spPr>
          <a:xfrm>
            <a:off x="2181898" y="0"/>
            <a:ext cx="4961870" cy="5143500"/>
          </a:xfrm>
          <a:prstGeom prst="rect">
            <a:avLst/>
          </a:prstGeom>
        </p:spPr>
      </p:pic>
      <p:sp>
        <p:nvSpPr>
          <p:cNvPr id="4" name="3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FLORES (PETALOS) (57).png"/>
          <p:cNvPicPr>
            <a:picLocks noChangeAspect="1"/>
          </p:cNvPicPr>
          <p:nvPr/>
        </p:nvPicPr>
        <p:blipFill>
          <a:blip r:embed="rId4"/>
          <a:stretch>
            <a:fillRect/>
          </a:stretch>
        </p:blipFill>
        <p:spPr>
          <a:xfrm rot="16871539">
            <a:off x="4581419" y="784080"/>
            <a:ext cx="5055172" cy="314865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anim calcmode="lin" valueType="num">
                                      <p:cBhvr>
                                        <p:cTn id="8" dur="3000" fill="hold"/>
                                        <p:tgtEl>
                                          <p:spTgt spid="3"/>
                                        </p:tgtEl>
                                        <p:attrNameLst>
                                          <p:attrName>ppt_x</p:attrName>
                                        </p:attrNameLst>
                                      </p:cBhvr>
                                      <p:tavLst>
                                        <p:tav tm="0">
                                          <p:val>
                                            <p:strVal val="#ppt_x"/>
                                          </p:val>
                                        </p:tav>
                                        <p:tav tm="100000">
                                          <p:val>
                                            <p:strVal val="#ppt_x"/>
                                          </p:val>
                                        </p:tav>
                                      </p:tavLst>
                                    </p:anim>
                                    <p:anim calcmode="lin" valueType="num">
                                      <p:cBhvr>
                                        <p:cTn id="9" dur="3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100000">
              <a:srgbClr val="CC66FF"/>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CMI8qiTWoAAkA3C.jpg"/>
          <p:cNvPicPr>
            <a:picLocks noGrp="1" noChangeAspect="1"/>
          </p:cNvPicPr>
          <p:nvPr isPhoto="1"/>
        </p:nvPicPr>
        <p:blipFill>
          <a:blip r:embed="rId2">
            <a:lum/>
          </a:blip>
          <a:stretch>
            <a:fillRect/>
          </a:stretch>
        </p:blipFill>
        <p:spPr>
          <a:xfrm>
            <a:off x="2143108" y="0"/>
            <a:ext cx="4773625"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E06FF7">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72).png"/>
          <p:cNvPicPr>
            <a:picLocks noChangeAspect="1"/>
          </p:cNvPicPr>
          <p:nvPr/>
        </p:nvPicPr>
        <p:blipFill>
          <a:blip r:embed="rId4"/>
          <a:stretch>
            <a:fillRect/>
          </a:stretch>
        </p:blipFill>
        <p:spPr>
          <a:xfrm rot="5400000">
            <a:off x="5564787" y="936021"/>
            <a:ext cx="4572014" cy="3128564"/>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100000">
              <a:srgbClr val="FFCC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1781833_913675352046891_3719457353726081162_n.jpg"/>
          <p:cNvPicPr>
            <a:picLocks noGrp="1" noChangeAspect="1"/>
          </p:cNvPicPr>
          <p:nvPr isPhoto="1"/>
        </p:nvPicPr>
        <p:blipFill>
          <a:blip r:embed="rId2">
            <a:lum/>
          </a:blip>
          <a:stretch>
            <a:fillRect/>
          </a:stretch>
        </p:blipFill>
        <p:spPr>
          <a:xfrm>
            <a:off x="2214546" y="0"/>
            <a:ext cx="5000660"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FF6600">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f_8e46501a_XL.png"/>
          <p:cNvPicPr>
            <a:picLocks noChangeAspect="1"/>
          </p:cNvPicPr>
          <p:nvPr/>
        </p:nvPicPr>
        <p:blipFill>
          <a:blip r:embed="rId4" cstate="print"/>
          <a:stretch>
            <a:fillRect/>
          </a:stretch>
        </p:blipFill>
        <p:spPr>
          <a:xfrm>
            <a:off x="6858016" y="419097"/>
            <a:ext cx="1972060" cy="2438405"/>
          </a:xfrm>
          <a:prstGeom prst="rect">
            <a:avLst/>
          </a:prstGeom>
        </p:spPr>
      </p:pic>
      <p:pic>
        <p:nvPicPr>
          <p:cNvPr id="5" name="4 Imagen" descr="0_78adf_8e46501a_XL.png"/>
          <p:cNvPicPr>
            <a:picLocks noChangeAspect="1"/>
          </p:cNvPicPr>
          <p:nvPr/>
        </p:nvPicPr>
        <p:blipFill>
          <a:blip r:embed="rId4" cstate="print"/>
          <a:stretch>
            <a:fillRect/>
          </a:stretch>
        </p:blipFill>
        <p:spPr>
          <a:xfrm>
            <a:off x="6858016" y="2705095"/>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100000">
              <a:srgbClr val="EB13AD"/>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2002787_937041623043597_5740104528345791885_n.jpg"/>
          <p:cNvPicPr>
            <a:picLocks noGrp="1" noChangeAspect="1"/>
          </p:cNvPicPr>
          <p:nvPr isPhoto="1"/>
        </p:nvPicPr>
        <p:blipFill>
          <a:blip r:embed="rId2">
            <a:lum/>
          </a:blip>
          <a:stretch>
            <a:fillRect/>
          </a:stretch>
        </p:blipFill>
        <p:spPr>
          <a:xfrm>
            <a:off x="2285984" y="0"/>
            <a:ext cx="4605349"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57).png"/>
          <p:cNvPicPr>
            <a:picLocks noChangeAspect="1"/>
          </p:cNvPicPr>
          <p:nvPr/>
        </p:nvPicPr>
        <p:blipFill>
          <a:blip r:embed="rId4"/>
          <a:stretch>
            <a:fillRect/>
          </a:stretch>
        </p:blipFill>
        <p:spPr>
          <a:xfrm rot="16871539">
            <a:off x="4581419" y="784080"/>
            <a:ext cx="5055172" cy="314865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100000">
              <a:srgbClr val="FFCC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1811428_914663211948105_1285175656895164846_n.jpg"/>
          <p:cNvPicPr>
            <a:picLocks noGrp="1" noChangeAspect="1"/>
          </p:cNvPicPr>
          <p:nvPr isPhoto="1"/>
        </p:nvPicPr>
        <p:blipFill>
          <a:blip r:embed="rId2">
            <a:lum/>
          </a:blip>
          <a:stretch>
            <a:fillRect/>
          </a:stretch>
        </p:blipFill>
        <p:spPr>
          <a:xfrm>
            <a:off x="2285984" y="0"/>
            <a:ext cx="4714908"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f_8e46501a_XL.png"/>
          <p:cNvPicPr>
            <a:picLocks noChangeAspect="1"/>
          </p:cNvPicPr>
          <p:nvPr/>
        </p:nvPicPr>
        <p:blipFill>
          <a:blip r:embed="rId4" cstate="print"/>
          <a:stretch>
            <a:fillRect/>
          </a:stretch>
        </p:blipFill>
        <p:spPr>
          <a:xfrm>
            <a:off x="6858016" y="419097"/>
            <a:ext cx="1972060" cy="2438405"/>
          </a:xfrm>
          <a:prstGeom prst="rect">
            <a:avLst/>
          </a:prstGeom>
        </p:spPr>
      </p:pic>
      <p:pic>
        <p:nvPicPr>
          <p:cNvPr id="5" name="4 Imagen" descr="0_78adf_8e46501a_XL.png"/>
          <p:cNvPicPr>
            <a:picLocks noChangeAspect="1"/>
          </p:cNvPicPr>
          <p:nvPr/>
        </p:nvPicPr>
        <p:blipFill>
          <a:blip r:embed="rId4" cstate="print"/>
          <a:stretch>
            <a:fillRect/>
          </a:stretch>
        </p:blipFill>
        <p:spPr>
          <a:xfrm>
            <a:off x="6858016" y="2705095"/>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100000">
              <a:srgbClr val="FF66CC"/>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1705147_910921708988922_1809379057269089411_n.jpg"/>
          <p:cNvPicPr>
            <a:picLocks noGrp="1" noChangeAspect="1"/>
          </p:cNvPicPr>
          <p:nvPr isPhoto="1"/>
        </p:nvPicPr>
        <p:blipFill>
          <a:blip r:embed="rId2">
            <a:lum/>
          </a:blip>
          <a:stretch>
            <a:fillRect/>
          </a:stretch>
        </p:blipFill>
        <p:spPr>
          <a:xfrm>
            <a:off x="2000232" y="0"/>
            <a:ext cx="5400661"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FF99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57).png"/>
          <p:cNvPicPr>
            <a:picLocks noChangeAspect="1"/>
          </p:cNvPicPr>
          <p:nvPr/>
        </p:nvPicPr>
        <p:blipFill>
          <a:blip r:embed="rId4"/>
          <a:stretch>
            <a:fillRect/>
          </a:stretch>
        </p:blipFill>
        <p:spPr>
          <a:xfrm rot="16871539">
            <a:off x="4581419" y="784080"/>
            <a:ext cx="5055172" cy="314865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2" name="1 Imagen" descr="saks-glam-gardens-grace-ciao-interview-dress-flowers-sakspov-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LORES (PETALOS) (57).png"/>
          <p:cNvPicPr>
            <a:picLocks noChangeAspect="1"/>
          </p:cNvPicPr>
          <p:nvPr/>
        </p:nvPicPr>
        <p:blipFill>
          <a:blip r:embed="rId3"/>
          <a:stretch>
            <a:fillRect/>
          </a:stretch>
        </p:blipFill>
        <p:spPr>
          <a:xfrm rot="3078564">
            <a:off x="561286" y="146227"/>
            <a:ext cx="3668891" cy="228519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2"/>
                                          </p:val>
                                        </p:tav>
                                        <p:tav tm="100000">
                                          <p:val>
                                            <p:strVal val="#ppt_x"/>
                                          </p:val>
                                        </p:tav>
                                      </p:tavLst>
                                    </p:anim>
                                    <p:anim calcmode="lin" valueType="num">
                                      <p:cBhvr>
                                        <p:cTn id="8" dur="3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3000"/>
                                        <p:tgtEl>
                                          <p:spTgt spid="2"/>
                                        </p:tgtEl>
                                      </p:cBhvr>
                                    </p:animEffect>
                                  </p:childTnLst>
                                </p:cTn>
                              </p:par>
                              <p:par>
                                <p:cTn id="10" presetID="23" presetClass="entr" presetSubtype="272"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3000" fill="hold"/>
                                        <p:tgtEl>
                                          <p:spTgt spid="2"/>
                                        </p:tgtEl>
                                        <p:attrNameLst>
                                          <p:attrName>ppt_w</p:attrName>
                                        </p:attrNameLst>
                                      </p:cBhvr>
                                      <p:tavLst>
                                        <p:tav tm="0">
                                          <p:val>
                                            <p:strVal val="2/3*#ppt_w"/>
                                          </p:val>
                                        </p:tav>
                                        <p:tav tm="100000">
                                          <p:val>
                                            <p:strVal val="#ppt_w"/>
                                          </p:val>
                                        </p:tav>
                                      </p:tavLst>
                                    </p:anim>
                                    <p:anim calcmode="lin" valueType="num">
                                      <p:cBhvr>
                                        <p:cTn id="13" dur="3000" fill="hold"/>
                                        <p:tgtEl>
                                          <p:spTgt spid="2"/>
                                        </p:tgtEl>
                                        <p:attrNameLst>
                                          <p:attrName>ppt_h</p:attrName>
                                        </p:attrNameLst>
                                      </p:cBhvr>
                                      <p:tavLst>
                                        <p:tav tm="0">
                                          <p:val>
                                            <p:strVal val="2/3*#ppt_h"/>
                                          </p:val>
                                        </p:tav>
                                        <p:tav tm="100000">
                                          <p:val>
                                            <p:strVal val="#ppt_h"/>
                                          </p:val>
                                        </p:tav>
                                      </p:tavLst>
                                    </p:anim>
                                  </p:childTnLst>
                                </p:cTn>
                              </p:par>
                            </p:childTnLst>
                          </p:cTn>
                        </p:par>
                        <p:par>
                          <p:cTn id="14" fill="hold">
                            <p:stCondLst>
                              <p:cond delay="3000"/>
                            </p:stCondLst>
                            <p:childTnLst>
                              <p:par>
                                <p:cTn id="15" presetID="1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100000">
              <a:srgbClr val="FFE181"/>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20140508-150354.jpg"/>
          <p:cNvPicPr>
            <a:picLocks noGrp="1" noChangeAspect="1"/>
          </p:cNvPicPr>
          <p:nvPr isPhoto="1"/>
        </p:nvPicPr>
        <p:blipFill>
          <a:blip r:embed="rId2">
            <a:lum/>
          </a:blip>
          <a:stretch>
            <a:fillRect/>
          </a:stretch>
        </p:blipFill>
        <p:spPr>
          <a:xfrm>
            <a:off x="2357422" y="0"/>
            <a:ext cx="4429156" cy="5143500"/>
          </a:xfrm>
          <a:prstGeom prst="rect">
            <a:avLst/>
          </a:prstGeom>
          <a:noFill/>
          <a:ln>
            <a:noFill/>
          </a:ln>
        </p:spPr>
      </p:pic>
      <p:sp>
        <p:nvSpPr>
          <p:cNvPr id="4" name="3 Rectángulo"/>
          <p:cNvSpPr/>
          <p:nvPr/>
        </p:nvSpPr>
        <p:spPr>
          <a:xfrm>
            <a:off x="0" y="0"/>
            <a:ext cx="1500166" cy="5143500"/>
          </a:xfrm>
          <a:prstGeom prst="rect">
            <a:avLst/>
          </a:prstGeom>
          <a:blipFill dpi="0" rotWithShape="1">
            <a:blip r:embed="rId3">
              <a:duotone>
                <a:schemeClr val="accent6">
                  <a:shade val="45000"/>
                  <a:satMod val="135000"/>
                </a:schemeClr>
                <a:prstClr val="white"/>
              </a:duotone>
              <a:lum/>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0_78adf_8e46501a_XL.png"/>
          <p:cNvPicPr>
            <a:picLocks noChangeAspect="1"/>
          </p:cNvPicPr>
          <p:nvPr/>
        </p:nvPicPr>
        <p:blipFill>
          <a:blip r:embed="rId4" cstate="print"/>
          <a:stretch>
            <a:fillRect/>
          </a:stretch>
        </p:blipFill>
        <p:spPr>
          <a:xfrm>
            <a:off x="6858016" y="419097"/>
            <a:ext cx="1972060" cy="2438405"/>
          </a:xfrm>
          <a:prstGeom prst="rect">
            <a:avLst/>
          </a:prstGeom>
        </p:spPr>
      </p:pic>
      <p:pic>
        <p:nvPicPr>
          <p:cNvPr id="6" name="5 Imagen" descr="0_78adf_8e46501a_XL.png"/>
          <p:cNvPicPr>
            <a:picLocks noChangeAspect="1"/>
          </p:cNvPicPr>
          <p:nvPr/>
        </p:nvPicPr>
        <p:blipFill>
          <a:blip r:embed="rId4" cstate="print"/>
          <a:stretch>
            <a:fillRect/>
          </a:stretch>
        </p:blipFill>
        <p:spPr>
          <a:xfrm>
            <a:off x="6858016" y="2705095"/>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100000">
              <a:srgbClr val="CC0066"/>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20140426-060125.jpg"/>
          <p:cNvPicPr>
            <a:picLocks noGrp="1" noChangeAspect="1"/>
          </p:cNvPicPr>
          <p:nvPr isPhoto="1"/>
        </p:nvPicPr>
        <p:blipFill>
          <a:blip r:embed="rId2">
            <a:lum/>
          </a:blip>
          <a:stretch>
            <a:fillRect/>
          </a:stretch>
        </p:blipFill>
        <p:spPr>
          <a:xfrm>
            <a:off x="2071670" y="0"/>
            <a:ext cx="5072098"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CC0099">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57).png"/>
          <p:cNvPicPr>
            <a:picLocks noChangeAspect="1"/>
          </p:cNvPicPr>
          <p:nvPr/>
        </p:nvPicPr>
        <p:blipFill>
          <a:blip r:embed="rId4"/>
          <a:stretch>
            <a:fillRect/>
          </a:stretch>
        </p:blipFill>
        <p:spPr>
          <a:xfrm rot="16871539">
            <a:off x="4703551" y="932744"/>
            <a:ext cx="5055172" cy="2899651"/>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100000">
              <a:srgbClr val="0038A8"/>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conlamodasisejuega_4.jpg"/>
          <p:cNvPicPr>
            <a:picLocks noGrp="1" noChangeAspect="1"/>
          </p:cNvPicPr>
          <p:nvPr isPhoto="1"/>
        </p:nvPicPr>
        <p:blipFill>
          <a:blip r:embed="rId2">
            <a:lum/>
          </a:blip>
          <a:stretch>
            <a:fillRect/>
          </a:stretch>
        </p:blipFill>
        <p:spPr>
          <a:xfrm>
            <a:off x="1714480" y="0"/>
            <a:ext cx="6021404"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3333FF">
                  <a:tint val="45000"/>
                  <a:satMod val="400000"/>
                </a:srgbClr>
              </a:duotone>
              <a:lum bright="1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72).png"/>
          <p:cNvPicPr>
            <a:picLocks noChangeAspect="1"/>
          </p:cNvPicPr>
          <p:nvPr/>
        </p:nvPicPr>
        <p:blipFill>
          <a:blip r:embed="rId4">
            <a:duotone>
              <a:prstClr val="black"/>
              <a:srgbClr val="3333FF">
                <a:tint val="45000"/>
                <a:satMod val="400000"/>
              </a:srgbClr>
            </a:duotone>
          </a:blip>
          <a:stretch>
            <a:fillRect/>
          </a:stretch>
        </p:blipFill>
        <p:spPr>
          <a:xfrm rot="5400000">
            <a:off x="5564787" y="936021"/>
            <a:ext cx="4572014" cy="3128564"/>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100000">
              <a:srgbClr val="CC66FF"/>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a53141f0063dc3f4ed0123580e8f2788.jpg"/>
          <p:cNvPicPr>
            <a:picLocks noGrp="1" noChangeAspect="1"/>
          </p:cNvPicPr>
          <p:nvPr isPhoto="1"/>
        </p:nvPicPr>
        <p:blipFill>
          <a:blip r:embed="rId2">
            <a:lum/>
          </a:blip>
          <a:stretch>
            <a:fillRect/>
          </a:stretch>
        </p:blipFill>
        <p:spPr>
          <a:xfrm>
            <a:off x="2071670" y="0"/>
            <a:ext cx="5286388"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72).png"/>
          <p:cNvPicPr>
            <a:picLocks noChangeAspect="1"/>
          </p:cNvPicPr>
          <p:nvPr/>
        </p:nvPicPr>
        <p:blipFill>
          <a:blip r:embed="rId4"/>
          <a:stretch>
            <a:fillRect/>
          </a:stretch>
        </p:blipFill>
        <p:spPr>
          <a:xfrm rot="5400000">
            <a:off x="5564787" y="936021"/>
            <a:ext cx="4572014" cy="3128564"/>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100000">
              <a:srgbClr val="FFCC00"/>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20150307235030_PkndL.thumb.700_0.jpeg"/>
          <p:cNvPicPr>
            <a:picLocks noGrp="1" noChangeAspect="1"/>
          </p:cNvPicPr>
          <p:nvPr isPhoto="1"/>
        </p:nvPicPr>
        <p:blipFill>
          <a:blip r:embed="rId2">
            <a:lum/>
          </a:blip>
          <a:stretch>
            <a:fillRect/>
          </a:stretch>
        </p:blipFill>
        <p:spPr>
          <a:xfrm>
            <a:off x="2000232" y="0"/>
            <a:ext cx="5357850"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f_8e46501a_XL.png"/>
          <p:cNvPicPr>
            <a:picLocks noChangeAspect="1"/>
          </p:cNvPicPr>
          <p:nvPr/>
        </p:nvPicPr>
        <p:blipFill>
          <a:blip r:embed="rId4" cstate="print"/>
          <a:stretch>
            <a:fillRect/>
          </a:stretch>
        </p:blipFill>
        <p:spPr>
          <a:xfrm>
            <a:off x="6858016" y="419097"/>
            <a:ext cx="1972060" cy="2438405"/>
          </a:xfrm>
          <a:prstGeom prst="rect">
            <a:avLst/>
          </a:prstGeom>
        </p:spPr>
      </p:pic>
      <p:pic>
        <p:nvPicPr>
          <p:cNvPr id="5" name="4 Imagen" descr="0_78adf_8e46501a_XL.png"/>
          <p:cNvPicPr>
            <a:picLocks noChangeAspect="1"/>
          </p:cNvPicPr>
          <p:nvPr/>
        </p:nvPicPr>
        <p:blipFill>
          <a:blip r:embed="rId4" cstate="print"/>
          <a:stretch>
            <a:fillRect/>
          </a:stretch>
        </p:blipFill>
        <p:spPr>
          <a:xfrm>
            <a:off x="6858016" y="2705095"/>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lumMod val="75000"/>
              </a:schemeClr>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1427916236554.jpg"/>
          <p:cNvPicPr>
            <a:picLocks noGrp="1" noChangeAspect="1"/>
          </p:cNvPicPr>
          <p:nvPr isPhoto="1"/>
        </p:nvPicPr>
        <p:blipFill>
          <a:blip r:embed="rId2">
            <a:lum/>
          </a:blip>
          <a:stretch>
            <a:fillRect/>
          </a:stretch>
        </p:blipFill>
        <p:spPr>
          <a:xfrm>
            <a:off x="2143108" y="0"/>
            <a:ext cx="4829188"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993366">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M-2mLPbZw8MXlDKt4m3ejIOdXy4.png"/>
          <p:cNvPicPr>
            <a:picLocks noChangeAspect="1"/>
          </p:cNvPicPr>
          <p:nvPr/>
        </p:nvPicPr>
        <p:blipFill>
          <a:blip r:embed="rId4"/>
          <a:stretch>
            <a:fillRect/>
          </a:stretch>
        </p:blipFill>
        <p:spPr>
          <a:xfrm rot="5400000">
            <a:off x="5765595" y="1265047"/>
            <a:ext cx="3929090" cy="282772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100000">
              <a:srgbClr val="832C9E"/>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ee9bc7bfbf8a43ec273b5ae204e0dfbb635357469294508896.jpg"/>
          <p:cNvPicPr>
            <a:picLocks noGrp="1" noChangeAspect="1"/>
          </p:cNvPicPr>
          <p:nvPr isPhoto="1"/>
        </p:nvPicPr>
        <p:blipFill>
          <a:blip r:embed="rId2">
            <a:lum/>
          </a:blip>
          <a:stretch>
            <a:fillRect/>
          </a:stretch>
        </p:blipFill>
        <p:spPr>
          <a:xfrm>
            <a:off x="1928794" y="0"/>
            <a:ext cx="5537215"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72).png"/>
          <p:cNvPicPr>
            <a:picLocks noChangeAspect="1"/>
          </p:cNvPicPr>
          <p:nvPr/>
        </p:nvPicPr>
        <p:blipFill>
          <a:blip r:embed="rId4"/>
          <a:stretch>
            <a:fillRect/>
          </a:stretch>
        </p:blipFill>
        <p:spPr>
          <a:xfrm rot="5400000">
            <a:off x="5564787" y="936021"/>
            <a:ext cx="4572014" cy="3128564"/>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lumMod val="75000"/>
              </a:schemeClr>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da0b94d02a95cebbd300e07c056972cf.jpg"/>
          <p:cNvPicPr>
            <a:picLocks noGrp="1" noChangeAspect="1"/>
          </p:cNvPicPr>
          <p:nvPr isPhoto="1"/>
        </p:nvPicPr>
        <p:blipFill>
          <a:blip r:embed="rId2">
            <a:lum/>
          </a:blip>
          <a:stretch>
            <a:fillRect/>
          </a:stretch>
        </p:blipFill>
        <p:spPr>
          <a:xfrm>
            <a:off x="2000232" y="0"/>
            <a:ext cx="5072074"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FF00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M-2mLPbZw8MXlDKt4m3ejIOdXy4.png"/>
          <p:cNvPicPr>
            <a:picLocks noChangeAspect="1"/>
          </p:cNvPicPr>
          <p:nvPr/>
        </p:nvPicPr>
        <p:blipFill>
          <a:blip r:embed="rId4"/>
          <a:stretch>
            <a:fillRect/>
          </a:stretch>
        </p:blipFill>
        <p:spPr>
          <a:xfrm rot="5400000">
            <a:off x="5765595" y="1265047"/>
            <a:ext cx="3929090" cy="2827720"/>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100000">
              <a:srgbClr val="CCFF33"/>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grace3.png"/>
          <p:cNvPicPr>
            <a:picLocks noGrp="1" noChangeAspect="1"/>
          </p:cNvPicPr>
          <p:nvPr isPhoto="1"/>
        </p:nvPicPr>
        <p:blipFill>
          <a:blip r:embed="rId2">
            <a:lum/>
          </a:blip>
          <a:stretch>
            <a:fillRect/>
          </a:stretch>
        </p:blipFill>
        <p:spPr>
          <a:xfrm>
            <a:off x="2357422" y="0"/>
            <a:ext cx="4543436"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chemeClr val="accent3">
                  <a:tint val="45000"/>
                  <a:satMod val="400000"/>
                </a:scheme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72).png"/>
          <p:cNvPicPr>
            <a:picLocks noChangeAspect="1"/>
          </p:cNvPicPr>
          <p:nvPr/>
        </p:nvPicPr>
        <p:blipFill>
          <a:blip r:embed="rId4"/>
          <a:stretch>
            <a:fillRect/>
          </a:stretch>
        </p:blipFill>
        <p:spPr>
          <a:xfrm rot="5400000">
            <a:off x="5564787" y="936021"/>
            <a:ext cx="4572014" cy="3128564"/>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100000">
              <a:srgbClr val="0038A8"/>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Grace Ciao flower dresses, fashion illustrations made with petals.jpg"/>
          <p:cNvPicPr>
            <a:picLocks noGrp="1" noChangeAspect="1"/>
          </p:cNvPicPr>
          <p:nvPr isPhoto="1"/>
        </p:nvPicPr>
        <p:blipFill>
          <a:blip r:embed="rId2">
            <a:lum/>
          </a:blip>
          <a:stretch>
            <a:fillRect/>
          </a:stretch>
        </p:blipFill>
        <p:spPr>
          <a:xfrm>
            <a:off x="1857357" y="0"/>
            <a:ext cx="5000660"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72).png"/>
          <p:cNvPicPr>
            <a:picLocks noChangeAspect="1"/>
          </p:cNvPicPr>
          <p:nvPr/>
        </p:nvPicPr>
        <p:blipFill>
          <a:blip r:embed="rId4">
            <a:duotone>
              <a:prstClr val="black"/>
              <a:srgbClr val="3333FF">
                <a:tint val="45000"/>
                <a:satMod val="400000"/>
              </a:srgbClr>
            </a:duotone>
          </a:blip>
          <a:stretch>
            <a:fillRect/>
          </a:stretch>
        </p:blipFill>
        <p:spPr>
          <a:xfrm rot="5400000">
            <a:off x="5564787" y="936021"/>
            <a:ext cx="4572014" cy="3128564"/>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100000">
              <a:srgbClr val="00B0F0"/>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grace_ciao_flower_fashion_illustration_11.jpg"/>
          <p:cNvPicPr>
            <a:picLocks noGrp="1" noChangeAspect="1"/>
          </p:cNvPicPr>
          <p:nvPr isPhoto="1"/>
        </p:nvPicPr>
        <p:blipFill>
          <a:blip r:embed="rId2">
            <a:lum/>
          </a:blip>
          <a:stretch>
            <a:fillRect/>
          </a:stretch>
        </p:blipFill>
        <p:spPr>
          <a:xfrm>
            <a:off x="2214546" y="0"/>
            <a:ext cx="4673610"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100).png"/>
          <p:cNvPicPr>
            <a:picLocks noChangeAspect="1"/>
          </p:cNvPicPr>
          <p:nvPr/>
        </p:nvPicPr>
        <p:blipFill>
          <a:blip r:embed="rId4"/>
          <a:stretch>
            <a:fillRect/>
          </a:stretch>
        </p:blipFill>
        <p:spPr>
          <a:xfrm rot="16913359">
            <a:off x="5921862" y="1336169"/>
            <a:ext cx="4167190" cy="248989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100000">
              <a:srgbClr val="FF66CC"/>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FlowerDress5.jpg"/>
          <p:cNvPicPr>
            <a:picLocks noGrp="1" noChangeAspect="1"/>
          </p:cNvPicPr>
          <p:nvPr isPhoto="1"/>
        </p:nvPicPr>
        <p:blipFill>
          <a:blip r:embed="rId2">
            <a:lum/>
          </a:blip>
          <a:stretch>
            <a:fillRect/>
          </a:stretch>
        </p:blipFill>
        <p:spPr>
          <a:xfrm>
            <a:off x="1928794" y="0"/>
            <a:ext cx="5595951"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57).png"/>
          <p:cNvPicPr>
            <a:picLocks noChangeAspect="1"/>
          </p:cNvPicPr>
          <p:nvPr/>
        </p:nvPicPr>
        <p:blipFill>
          <a:blip r:embed="rId4"/>
          <a:stretch>
            <a:fillRect/>
          </a:stretch>
        </p:blipFill>
        <p:spPr>
          <a:xfrm rot="16871539">
            <a:off x="4703551" y="932744"/>
            <a:ext cx="5055172" cy="2899651"/>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100000">
              <a:schemeClr val="bg2">
                <a:lumMod val="90000"/>
              </a:schemeClr>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grace_ciao_flower_fashion_illustration_10.jpg"/>
          <p:cNvPicPr>
            <a:picLocks noGrp="1" noChangeAspect="1"/>
          </p:cNvPicPr>
          <p:nvPr isPhoto="1"/>
        </p:nvPicPr>
        <p:blipFill>
          <a:blip r:embed="rId2">
            <a:lum/>
          </a:blip>
          <a:stretch>
            <a:fillRect/>
          </a:stretch>
        </p:blipFill>
        <p:spPr>
          <a:xfrm>
            <a:off x="2143108" y="0"/>
            <a:ext cx="5135574"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FLORES (PETALOS) (100).png"/>
          <p:cNvPicPr>
            <a:picLocks noChangeAspect="1"/>
          </p:cNvPicPr>
          <p:nvPr/>
        </p:nvPicPr>
        <p:blipFill>
          <a:blip r:embed="rId4"/>
          <a:stretch>
            <a:fillRect/>
          </a:stretch>
        </p:blipFill>
        <p:spPr>
          <a:xfrm rot="16913359">
            <a:off x="5921862" y="1336169"/>
            <a:ext cx="4167190" cy="248989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100000">
              <a:srgbClr val="C00000"/>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Grace 020.jpg"/>
          <p:cNvPicPr>
            <a:picLocks noGrp="1" noChangeAspect="1"/>
          </p:cNvPicPr>
          <p:nvPr isPhoto="1"/>
        </p:nvPicPr>
        <p:blipFill>
          <a:blip r:embed="rId2">
            <a:lum/>
          </a:blip>
          <a:stretch>
            <a:fillRect/>
          </a:stretch>
        </p:blipFill>
        <p:spPr>
          <a:xfrm>
            <a:off x="2000232" y="0"/>
            <a:ext cx="4741873"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chemeClr val="accent2">
                  <a:tint val="45000"/>
                  <a:satMod val="400000"/>
                </a:scheme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77).png"/>
          <p:cNvPicPr>
            <a:picLocks noChangeAspect="1"/>
          </p:cNvPicPr>
          <p:nvPr/>
        </p:nvPicPr>
        <p:blipFill>
          <a:blip r:embed="rId4"/>
          <a:stretch>
            <a:fillRect/>
          </a:stretch>
        </p:blipFill>
        <p:spPr>
          <a:xfrm>
            <a:off x="6643703" y="180942"/>
            <a:ext cx="2500297" cy="4962558"/>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a:gsLst>
            <a:gs pos="90000">
              <a:schemeClr val="tx2">
                <a:lumMod val="60000"/>
                <a:lumOff val="40000"/>
              </a:schemeClr>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grace-ciao-guest-blog-saks-glam-gardens-dior-miss-dior-blooming-bouquet-sakspov-behind-the-scenes1.jpg"/>
          <p:cNvPicPr>
            <a:picLocks noGrp="1" noChangeAspect="1"/>
          </p:cNvPicPr>
          <p:nvPr isPhoto="1"/>
        </p:nvPicPr>
        <p:blipFill>
          <a:blip r:embed="rId2">
            <a:lum/>
          </a:blip>
          <a:stretch>
            <a:fillRect/>
          </a:stretch>
        </p:blipFill>
        <p:spPr>
          <a:xfrm>
            <a:off x="1857356" y="0"/>
            <a:ext cx="5214974"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chemeClr val="accent1">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100).png"/>
          <p:cNvPicPr>
            <a:picLocks noChangeAspect="1"/>
          </p:cNvPicPr>
          <p:nvPr/>
        </p:nvPicPr>
        <p:blipFill>
          <a:blip r:embed="rId4"/>
          <a:stretch>
            <a:fillRect/>
          </a:stretch>
        </p:blipFill>
        <p:spPr>
          <a:xfrm rot="16913359">
            <a:off x="5921862" y="1336169"/>
            <a:ext cx="4167190" cy="248989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gradFill>
          <a:gsLst>
            <a:gs pos="100000">
              <a:srgbClr val="C00000"/>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grace_ciao_flower_fashion_illustration_12.jpg"/>
          <p:cNvPicPr>
            <a:picLocks noGrp="1" noChangeAspect="1"/>
          </p:cNvPicPr>
          <p:nvPr isPhoto="1"/>
        </p:nvPicPr>
        <p:blipFill>
          <a:blip r:embed="rId2">
            <a:lum/>
          </a:blip>
          <a:stretch>
            <a:fillRect/>
          </a:stretch>
        </p:blipFill>
        <p:spPr>
          <a:xfrm>
            <a:off x="2071670" y="0"/>
            <a:ext cx="5075223"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77).png"/>
          <p:cNvPicPr>
            <a:picLocks noChangeAspect="1"/>
          </p:cNvPicPr>
          <p:nvPr/>
        </p:nvPicPr>
        <p:blipFill>
          <a:blip r:embed="rId4"/>
          <a:stretch>
            <a:fillRect/>
          </a:stretch>
        </p:blipFill>
        <p:spPr>
          <a:xfrm>
            <a:off x="6643703" y="180942"/>
            <a:ext cx="2500297" cy="4962558"/>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a:gsLst>
            <a:gs pos="100000">
              <a:schemeClr val="accent6">
                <a:lumMod val="75000"/>
              </a:schemeClr>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Grace-Ciao_Fashion-Illustration_Yellow-flowers-made-into-dress.png"/>
          <p:cNvPicPr>
            <a:picLocks noGrp="1" noChangeAspect="1"/>
          </p:cNvPicPr>
          <p:nvPr isPhoto="1"/>
        </p:nvPicPr>
        <p:blipFill>
          <a:blip r:embed="rId2">
            <a:lum/>
          </a:blip>
          <a:stretch>
            <a:fillRect/>
          </a:stretch>
        </p:blipFill>
        <p:spPr>
          <a:xfrm>
            <a:off x="2643174" y="0"/>
            <a:ext cx="4090994"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f_8e46501a_XL.png"/>
          <p:cNvPicPr>
            <a:picLocks noChangeAspect="1"/>
          </p:cNvPicPr>
          <p:nvPr/>
        </p:nvPicPr>
        <p:blipFill>
          <a:blip r:embed="rId4" cstate="print"/>
          <a:stretch>
            <a:fillRect/>
          </a:stretch>
        </p:blipFill>
        <p:spPr>
          <a:xfrm>
            <a:off x="6858016" y="419097"/>
            <a:ext cx="1972060" cy="2438405"/>
          </a:xfrm>
          <a:prstGeom prst="rect">
            <a:avLst/>
          </a:prstGeom>
        </p:spPr>
      </p:pic>
      <p:pic>
        <p:nvPicPr>
          <p:cNvPr id="5" name="4 Imagen" descr="0_78adf_8e46501a_XL.png"/>
          <p:cNvPicPr>
            <a:picLocks noChangeAspect="1"/>
          </p:cNvPicPr>
          <p:nvPr/>
        </p:nvPicPr>
        <p:blipFill>
          <a:blip r:embed="rId4" cstate="print"/>
          <a:stretch>
            <a:fillRect/>
          </a:stretch>
        </p:blipFill>
        <p:spPr>
          <a:xfrm>
            <a:off x="6858016" y="2705095"/>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996600"/>
        </a:solidFill>
        <a:effectLst/>
      </p:bgPr>
    </p:bg>
    <p:spTree>
      <p:nvGrpSpPr>
        <p:cNvPr id="1" name=""/>
        <p:cNvGrpSpPr/>
        <p:nvPr/>
      </p:nvGrpSpPr>
      <p:grpSpPr>
        <a:xfrm>
          <a:off x="0" y="0"/>
          <a:ext cx="0" cy="0"/>
          <a:chOff x="0" y="0"/>
          <a:chExt cx="0" cy="0"/>
        </a:xfrm>
      </p:grpSpPr>
      <p:pic>
        <p:nvPicPr>
          <p:cNvPr id="2" name="1 Imagen" descr="saks-glam-gardens-grace-ciao-interview-dress-flowers-sakspov.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par>
                                <p:cTn id="9" presetID="29"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ppt_x</p:attrName>
                                        </p:attrNameLst>
                                      </p:cBhvr>
                                      <p:tavLst>
                                        <p:tav tm="0">
                                          <p:val>
                                            <p:strVal val="#ppt_x-.2"/>
                                          </p:val>
                                        </p:tav>
                                        <p:tav tm="100000">
                                          <p:val>
                                            <p:strVal val="#ppt_x"/>
                                          </p:val>
                                        </p:tav>
                                      </p:tavLst>
                                    </p:anim>
                                    <p:anim calcmode="lin" valueType="num">
                                      <p:cBhvr>
                                        <p:cTn id="12" dur="3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gradFill>
          <a:gsLst>
            <a:gs pos="31000">
              <a:srgbClr val="FF3BBE"/>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grace-ciao-guest-blog-saks-glam-gardens-dior-miss-dior-blooming-bouquet-illustration-sakspov-grace-ciao.jpg"/>
          <p:cNvPicPr>
            <a:picLocks noGrp="1" noChangeAspect="1"/>
          </p:cNvPicPr>
          <p:nvPr isPhoto="1"/>
        </p:nvPicPr>
        <p:blipFill>
          <a:blip r:embed="rId2">
            <a:lum/>
          </a:blip>
          <a:stretch>
            <a:fillRect/>
          </a:stretch>
        </p:blipFill>
        <p:spPr>
          <a:xfrm>
            <a:off x="2500298" y="0"/>
            <a:ext cx="4156085"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FF00FF">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100).png"/>
          <p:cNvPicPr>
            <a:picLocks noChangeAspect="1"/>
          </p:cNvPicPr>
          <p:nvPr/>
        </p:nvPicPr>
        <p:blipFill>
          <a:blip r:embed="rId4"/>
          <a:stretch>
            <a:fillRect/>
          </a:stretch>
        </p:blipFill>
        <p:spPr>
          <a:xfrm rot="16913359">
            <a:off x="5921862" y="1336169"/>
            <a:ext cx="4167190" cy="248989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gradFill>
          <a:gsLst>
            <a:gs pos="90000">
              <a:srgbClr val="FFC000"/>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image-1.jpg"/>
          <p:cNvPicPr>
            <a:picLocks noGrp="1" noChangeAspect="1"/>
          </p:cNvPicPr>
          <p:nvPr isPhoto="1"/>
        </p:nvPicPr>
        <p:blipFill>
          <a:blip r:embed="rId2">
            <a:lum/>
          </a:blip>
          <a:stretch>
            <a:fillRect/>
          </a:stretch>
        </p:blipFill>
        <p:spPr>
          <a:xfrm>
            <a:off x="2000232" y="0"/>
            <a:ext cx="5572140"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f_8e46501a_XL.png"/>
          <p:cNvPicPr>
            <a:picLocks noChangeAspect="1"/>
          </p:cNvPicPr>
          <p:nvPr/>
        </p:nvPicPr>
        <p:blipFill>
          <a:blip r:embed="rId4" cstate="print"/>
          <a:stretch>
            <a:fillRect/>
          </a:stretch>
        </p:blipFill>
        <p:spPr>
          <a:xfrm>
            <a:off x="6858016" y="419097"/>
            <a:ext cx="1972060" cy="2438405"/>
          </a:xfrm>
          <a:prstGeom prst="rect">
            <a:avLst/>
          </a:prstGeom>
        </p:spPr>
      </p:pic>
      <p:pic>
        <p:nvPicPr>
          <p:cNvPr id="5" name="4 Imagen" descr="0_78adf_8e46501a_XL.png"/>
          <p:cNvPicPr>
            <a:picLocks noChangeAspect="1"/>
          </p:cNvPicPr>
          <p:nvPr/>
        </p:nvPicPr>
        <p:blipFill>
          <a:blip r:embed="rId4" cstate="print"/>
          <a:stretch>
            <a:fillRect/>
          </a:stretch>
        </p:blipFill>
        <p:spPr>
          <a:xfrm>
            <a:off x="6858016" y="2705095"/>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gradFill>
          <a:gsLst>
            <a:gs pos="100000">
              <a:srgbClr val="0038A8"/>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midnightrose.JPG"/>
          <p:cNvPicPr>
            <a:picLocks noGrp="1" noChangeAspect="1"/>
          </p:cNvPicPr>
          <p:nvPr isPhoto="1"/>
        </p:nvPicPr>
        <p:blipFill>
          <a:blip r:embed="rId2">
            <a:lum/>
          </a:blip>
          <a:stretch>
            <a:fillRect/>
          </a:stretch>
        </p:blipFill>
        <p:spPr>
          <a:xfrm>
            <a:off x="1785918" y="0"/>
            <a:ext cx="5822966"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100).png"/>
          <p:cNvPicPr>
            <a:picLocks noChangeAspect="1"/>
          </p:cNvPicPr>
          <p:nvPr/>
        </p:nvPicPr>
        <p:blipFill>
          <a:blip r:embed="rId4">
            <a:duotone>
              <a:prstClr val="black"/>
              <a:srgbClr val="3333FF">
                <a:tint val="45000"/>
                <a:satMod val="400000"/>
              </a:srgbClr>
            </a:duotone>
            <a:lum bright="-10000" contrast="20000"/>
          </a:blip>
          <a:stretch>
            <a:fillRect/>
          </a:stretch>
        </p:blipFill>
        <p:spPr>
          <a:xfrm rot="16913359">
            <a:off x="5921862" y="1336169"/>
            <a:ext cx="4167190" cy="248989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gradFill>
          <a:gsLst>
            <a:gs pos="0">
              <a:srgbClr val="FFCC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Insane-Floral-Illustrations-by-Grace-Ciao-2.jpg"/>
          <p:cNvPicPr>
            <a:picLocks noGrp="1" noChangeAspect="1"/>
          </p:cNvPicPr>
          <p:nvPr isPhoto="1"/>
        </p:nvPicPr>
        <p:blipFill>
          <a:blip r:embed="rId2">
            <a:lum/>
          </a:blip>
          <a:stretch>
            <a:fillRect/>
          </a:stretch>
        </p:blipFill>
        <p:spPr>
          <a:xfrm>
            <a:off x="2000232" y="0"/>
            <a:ext cx="5575316"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schemeClr val="accent6">
                  <a:shade val="45000"/>
                  <a:satMod val="135000"/>
                </a:schemeClr>
                <a:prstClr val="white"/>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100).png"/>
          <p:cNvPicPr>
            <a:picLocks noChangeAspect="1"/>
          </p:cNvPicPr>
          <p:nvPr/>
        </p:nvPicPr>
        <p:blipFill>
          <a:blip r:embed="rId4">
            <a:duotone>
              <a:prstClr val="black"/>
              <a:srgbClr val="FFC000">
                <a:tint val="45000"/>
                <a:satMod val="400000"/>
              </a:srgbClr>
            </a:duotone>
          </a:blip>
          <a:stretch>
            <a:fillRect/>
          </a:stretch>
        </p:blipFill>
        <p:spPr>
          <a:xfrm rot="16913359">
            <a:off x="5921862" y="1336169"/>
            <a:ext cx="4167190" cy="248989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gradFill>
          <a:gsLst>
            <a:gs pos="100000">
              <a:srgbClr val="007E39"/>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lettuce.jpg"/>
          <p:cNvPicPr>
            <a:picLocks noGrp="1" noChangeAspect="1"/>
          </p:cNvPicPr>
          <p:nvPr isPhoto="1"/>
        </p:nvPicPr>
        <p:blipFill>
          <a:blip r:embed="rId2">
            <a:lum/>
          </a:blip>
          <a:stretch>
            <a:fillRect/>
          </a:stretch>
        </p:blipFill>
        <p:spPr>
          <a:xfrm>
            <a:off x="2143108" y="0"/>
            <a:ext cx="5000660"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schemeClr val="accent3">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100).png"/>
          <p:cNvPicPr>
            <a:picLocks noChangeAspect="1"/>
          </p:cNvPicPr>
          <p:nvPr/>
        </p:nvPicPr>
        <p:blipFill>
          <a:blip r:embed="rId4">
            <a:duotone>
              <a:prstClr val="black"/>
              <a:srgbClr val="92D050">
                <a:tint val="45000"/>
                <a:satMod val="400000"/>
              </a:srgbClr>
            </a:duotone>
            <a:lum bright="-20000" contrast="20000"/>
          </a:blip>
          <a:stretch>
            <a:fillRect/>
          </a:stretch>
        </p:blipFill>
        <p:spPr>
          <a:xfrm rot="16913359">
            <a:off x="5921862" y="1336169"/>
            <a:ext cx="4167190" cy="248989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gradFill>
          <a:gsLst>
            <a:gs pos="100000">
              <a:srgbClr val="002060"/>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Outfit_4.jpg"/>
          <p:cNvPicPr>
            <a:picLocks noGrp="1" noChangeAspect="1"/>
          </p:cNvPicPr>
          <p:nvPr isPhoto="1"/>
        </p:nvPicPr>
        <p:blipFill>
          <a:blip r:embed="rId2">
            <a:lum/>
          </a:blip>
          <a:stretch>
            <a:fillRect/>
          </a:stretch>
        </p:blipFill>
        <p:spPr>
          <a:xfrm>
            <a:off x="2571736" y="0"/>
            <a:ext cx="3735398"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7030A0">
                  <a:tint val="45000"/>
                  <a:satMod val="400000"/>
                </a:srgb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100).png"/>
          <p:cNvPicPr>
            <a:picLocks noChangeAspect="1"/>
          </p:cNvPicPr>
          <p:nvPr/>
        </p:nvPicPr>
        <p:blipFill>
          <a:blip r:embed="rId4">
            <a:duotone>
              <a:prstClr val="black"/>
              <a:schemeClr val="accent4">
                <a:tint val="45000"/>
                <a:satMod val="400000"/>
              </a:schemeClr>
            </a:duotone>
            <a:lum contrast="10000"/>
          </a:blip>
          <a:stretch>
            <a:fillRect/>
          </a:stretch>
        </p:blipFill>
        <p:spPr>
          <a:xfrm rot="16913359">
            <a:off x="5921862" y="1336169"/>
            <a:ext cx="4167190" cy="248989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pic>
        <p:nvPicPr>
          <p:cNvPr id="2" name="1 Imagen" descr="maxresdefaul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par>
                                <p:cTn id="9" presetID="29"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ppt_x</p:attrName>
                                        </p:attrNameLst>
                                      </p:cBhvr>
                                      <p:tavLst>
                                        <p:tav tm="0">
                                          <p:val>
                                            <p:strVal val="#ppt_x-.2"/>
                                          </p:val>
                                        </p:tav>
                                        <p:tav tm="100000">
                                          <p:val>
                                            <p:strVal val="#ppt_x"/>
                                          </p:val>
                                        </p:tav>
                                      </p:tavLst>
                                    </p:anim>
                                    <p:anim calcmode="lin" valueType="num">
                                      <p:cBhvr>
                                        <p:cTn id="12" dur="3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gradFill>
          <a:gsLst>
            <a:gs pos="100000">
              <a:srgbClr val="C00000"/>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Rosecouture_graceciao.jpg"/>
          <p:cNvPicPr>
            <a:picLocks noGrp="1" noChangeAspect="1"/>
          </p:cNvPicPr>
          <p:nvPr isPhoto="1"/>
        </p:nvPicPr>
        <p:blipFill>
          <a:blip r:embed="rId2">
            <a:lum/>
          </a:blip>
          <a:stretch>
            <a:fillRect/>
          </a:stretch>
        </p:blipFill>
        <p:spPr>
          <a:xfrm>
            <a:off x="2071670" y="0"/>
            <a:ext cx="5235560"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C00000">
                  <a:tint val="45000"/>
                  <a:satMod val="400000"/>
                </a:srgbClr>
              </a:duotone>
              <a:lum bright="-1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77).png"/>
          <p:cNvPicPr>
            <a:picLocks noChangeAspect="1"/>
          </p:cNvPicPr>
          <p:nvPr/>
        </p:nvPicPr>
        <p:blipFill>
          <a:blip r:embed="rId4"/>
          <a:stretch>
            <a:fillRect/>
          </a:stretch>
        </p:blipFill>
        <p:spPr>
          <a:xfrm>
            <a:off x="6643703" y="180942"/>
            <a:ext cx="2500297" cy="4962558"/>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gradFill>
          <a:gsLst>
            <a:gs pos="100000">
              <a:srgbClr val="FFCC00"/>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saks-glam-gardens-grace-ciao-interview-dress-flowers-yellow-dainty-petals-sakspov.jpg"/>
          <p:cNvPicPr>
            <a:picLocks noGrp="1" noChangeAspect="1"/>
          </p:cNvPicPr>
          <p:nvPr isPhoto="1"/>
        </p:nvPicPr>
        <p:blipFill>
          <a:blip r:embed="rId2">
            <a:lum/>
          </a:blip>
          <a:stretch>
            <a:fillRect/>
          </a:stretch>
        </p:blipFill>
        <p:spPr>
          <a:xfrm>
            <a:off x="1571604" y="0"/>
            <a:ext cx="6037280"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FFC000">
                  <a:tint val="45000"/>
                  <a:satMod val="400000"/>
                </a:srgbClr>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f_8e46501a_XL.png"/>
          <p:cNvPicPr>
            <a:picLocks noChangeAspect="1"/>
          </p:cNvPicPr>
          <p:nvPr/>
        </p:nvPicPr>
        <p:blipFill>
          <a:blip r:embed="rId4" cstate="print"/>
          <a:stretch>
            <a:fillRect/>
          </a:stretch>
        </p:blipFill>
        <p:spPr>
          <a:xfrm>
            <a:off x="6858016" y="419097"/>
            <a:ext cx="1972060" cy="2438405"/>
          </a:xfrm>
          <a:prstGeom prst="rect">
            <a:avLst/>
          </a:prstGeom>
        </p:spPr>
      </p:pic>
      <p:pic>
        <p:nvPicPr>
          <p:cNvPr id="5" name="4 Imagen" descr="0_78adf_8e46501a_XL.png"/>
          <p:cNvPicPr>
            <a:picLocks noChangeAspect="1"/>
          </p:cNvPicPr>
          <p:nvPr/>
        </p:nvPicPr>
        <p:blipFill>
          <a:blip r:embed="rId4" cstate="print"/>
          <a:stretch>
            <a:fillRect/>
          </a:stretch>
        </p:blipFill>
        <p:spPr>
          <a:xfrm>
            <a:off x="6858016" y="2705095"/>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static1.squarespace.comb.jpg"/>
          <p:cNvPicPr>
            <a:picLocks noGrp="1" noChangeAspect="1"/>
          </p:cNvPicPr>
          <p:nvPr isPhoto="1"/>
        </p:nvPicPr>
        <p:blipFill>
          <a:blip r:embed="rId2">
            <a:lum/>
          </a:blip>
          <a:stretch>
            <a:fillRect/>
          </a:stretch>
        </p:blipFill>
        <p:spPr>
          <a:xfrm>
            <a:off x="1928794" y="0"/>
            <a:ext cx="5664188" cy="5143500"/>
          </a:xfrm>
          <a:prstGeom prst="rect">
            <a:avLst/>
          </a:prstGeom>
          <a:noFill/>
          <a:ln>
            <a:noFill/>
          </a:ln>
        </p:spPr>
      </p:pic>
      <p:sp>
        <p:nvSpPr>
          <p:cNvPr id="3" name="2 Rectángulo"/>
          <p:cNvSpPr/>
          <p:nvPr/>
        </p:nvSpPr>
        <p:spPr>
          <a:xfrm>
            <a:off x="-285784" y="0"/>
            <a:ext cx="1714480"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ES (PETALOS) (77).png"/>
          <p:cNvPicPr>
            <a:picLocks noChangeAspect="1"/>
          </p:cNvPicPr>
          <p:nvPr/>
        </p:nvPicPr>
        <p:blipFill>
          <a:blip r:embed="rId4"/>
          <a:stretch>
            <a:fillRect/>
          </a:stretch>
        </p:blipFill>
        <p:spPr>
          <a:xfrm>
            <a:off x="6858016" y="180942"/>
            <a:ext cx="2285984" cy="4537192"/>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gradFill>
          <a:gsLst>
            <a:gs pos="100000">
              <a:srgbClr val="FFC000"/>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sunflower.jpg"/>
          <p:cNvPicPr>
            <a:picLocks noGrp="1" noChangeAspect="1"/>
          </p:cNvPicPr>
          <p:nvPr isPhoto="1"/>
        </p:nvPicPr>
        <p:blipFill>
          <a:blip r:embed="rId2">
            <a:lum/>
          </a:blip>
          <a:stretch>
            <a:fillRect/>
          </a:stretch>
        </p:blipFill>
        <p:spPr>
          <a:xfrm>
            <a:off x="1785918" y="0"/>
            <a:ext cx="5697553"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f_8e46501a_XL.png"/>
          <p:cNvPicPr>
            <a:picLocks noChangeAspect="1"/>
          </p:cNvPicPr>
          <p:nvPr/>
        </p:nvPicPr>
        <p:blipFill>
          <a:blip r:embed="rId4" cstate="print"/>
          <a:stretch>
            <a:fillRect/>
          </a:stretch>
        </p:blipFill>
        <p:spPr>
          <a:xfrm>
            <a:off x="6858016" y="419097"/>
            <a:ext cx="1972060" cy="2438405"/>
          </a:xfrm>
          <a:prstGeom prst="rect">
            <a:avLst/>
          </a:prstGeom>
        </p:spPr>
      </p:pic>
      <p:pic>
        <p:nvPicPr>
          <p:cNvPr id="5" name="4 Imagen" descr="0_78adf_8e46501a_XL.png"/>
          <p:cNvPicPr>
            <a:picLocks noChangeAspect="1"/>
          </p:cNvPicPr>
          <p:nvPr/>
        </p:nvPicPr>
        <p:blipFill>
          <a:blip r:embed="rId4" cstate="print"/>
          <a:stretch>
            <a:fillRect/>
          </a:stretch>
        </p:blipFill>
        <p:spPr>
          <a:xfrm>
            <a:off x="6858016" y="2705095"/>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gradFill>
          <a:gsLst>
            <a:gs pos="100000">
              <a:srgbClr val="00B0F0"/>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3" name="2 Imagen" descr="tumblr_n5wn204FUw1rkqcvoo1_1280.jpg"/>
          <p:cNvPicPr>
            <a:picLocks noChangeAspect="1"/>
          </p:cNvPicPr>
          <p:nvPr/>
        </p:nvPicPr>
        <p:blipFill>
          <a:blip r:embed="rId2"/>
          <a:stretch>
            <a:fillRect/>
          </a:stretch>
        </p:blipFill>
        <p:spPr>
          <a:xfrm>
            <a:off x="2357422" y="0"/>
            <a:ext cx="4357700" cy="5143500"/>
          </a:xfrm>
          <a:prstGeom prst="rect">
            <a:avLst/>
          </a:prstGeom>
        </p:spPr>
      </p:pic>
      <p:sp>
        <p:nvSpPr>
          <p:cNvPr id="4" name="3 Rectángulo"/>
          <p:cNvSpPr/>
          <p:nvPr/>
        </p:nvSpPr>
        <p:spPr>
          <a:xfrm>
            <a:off x="0" y="0"/>
            <a:ext cx="1500166"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FLORES (PETALOS) (100).png"/>
          <p:cNvPicPr>
            <a:picLocks noChangeAspect="1"/>
          </p:cNvPicPr>
          <p:nvPr/>
        </p:nvPicPr>
        <p:blipFill>
          <a:blip r:embed="rId4"/>
          <a:stretch>
            <a:fillRect/>
          </a:stretch>
        </p:blipFill>
        <p:spPr>
          <a:xfrm rot="16913359">
            <a:off x="5921862" y="1336169"/>
            <a:ext cx="4167190" cy="248989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anim calcmode="lin" valueType="num">
                                      <p:cBhvr>
                                        <p:cTn id="8" dur="3000" fill="hold"/>
                                        <p:tgtEl>
                                          <p:spTgt spid="3"/>
                                        </p:tgtEl>
                                        <p:attrNameLst>
                                          <p:attrName>ppt_x</p:attrName>
                                        </p:attrNameLst>
                                      </p:cBhvr>
                                      <p:tavLst>
                                        <p:tav tm="0">
                                          <p:val>
                                            <p:strVal val="#ppt_x"/>
                                          </p:val>
                                        </p:tav>
                                        <p:tav tm="100000">
                                          <p:val>
                                            <p:strVal val="#ppt_x"/>
                                          </p:val>
                                        </p:tav>
                                      </p:tavLst>
                                    </p:anim>
                                    <p:anim calcmode="lin" valueType="num">
                                      <p:cBhvr>
                                        <p:cTn id="9" dur="3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gradFill>
          <a:gsLst>
            <a:gs pos="100000">
              <a:srgbClr val="F4E25E"/>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3" name="2 Imagen" descr="tumblr_n5wn204FUw1rkqcvoo2_1280.jpg"/>
          <p:cNvPicPr>
            <a:picLocks noChangeAspect="1"/>
          </p:cNvPicPr>
          <p:nvPr/>
        </p:nvPicPr>
        <p:blipFill>
          <a:blip r:embed="rId3"/>
          <a:stretch>
            <a:fillRect/>
          </a:stretch>
        </p:blipFill>
        <p:spPr>
          <a:xfrm>
            <a:off x="2071670" y="0"/>
            <a:ext cx="5120076" cy="5143500"/>
          </a:xfrm>
          <a:prstGeom prst="rect">
            <a:avLst/>
          </a:prstGeom>
        </p:spPr>
      </p:pic>
      <p:sp>
        <p:nvSpPr>
          <p:cNvPr id="4" name="3 Rectángulo"/>
          <p:cNvSpPr/>
          <p:nvPr/>
        </p:nvSpPr>
        <p:spPr>
          <a:xfrm>
            <a:off x="0" y="0"/>
            <a:ext cx="1500166" cy="5143500"/>
          </a:xfrm>
          <a:prstGeom prst="rect">
            <a:avLst/>
          </a:prstGeom>
          <a:blipFill dpi="0" rotWithShape="1">
            <a:blip r:embed="rId4">
              <a:alphaModFix amt="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1500166" cy="5143500"/>
          </a:xfrm>
          <a:prstGeom prst="rect">
            <a:avLst/>
          </a:prstGeom>
          <a:blipFill dpi="0" rotWithShape="1">
            <a:blip r:embed="rId5">
              <a:duotone>
                <a:prstClr val="black"/>
                <a:srgbClr val="CCFF33">
                  <a:tint val="45000"/>
                  <a:satMod val="400000"/>
                </a:srgbClr>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FLORES (PETALOS) (100).png"/>
          <p:cNvPicPr>
            <a:picLocks noChangeAspect="1"/>
          </p:cNvPicPr>
          <p:nvPr/>
        </p:nvPicPr>
        <p:blipFill>
          <a:blip r:embed="rId6">
            <a:duotone>
              <a:prstClr val="black"/>
              <a:srgbClr val="FFC000">
                <a:tint val="45000"/>
                <a:satMod val="400000"/>
              </a:srgbClr>
            </a:duotone>
            <a:lum contrast="40000"/>
          </a:blip>
          <a:stretch>
            <a:fillRect/>
          </a:stretch>
        </p:blipFill>
        <p:spPr>
          <a:xfrm rot="16913359">
            <a:off x="5921862" y="1336169"/>
            <a:ext cx="4167190" cy="2489896"/>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anim calcmode="lin" valueType="num">
                                      <p:cBhvr>
                                        <p:cTn id="8" dur="3000" fill="hold"/>
                                        <p:tgtEl>
                                          <p:spTgt spid="3"/>
                                        </p:tgtEl>
                                        <p:attrNameLst>
                                          <p:attrName>ppt_x</p:attrName>
                                        </p:attrNameLst>
                                      </p:cBhvr>
                                      <p:tavLst>
                                        <p:tav tm="0">
                                          <p:val>
                                            <p:strVal val="#ppt_x"/>
                                          </p:val>
                                        </p:tav>
                                        <p:tav tm="100000">
                                          <p:val>
                                            <p:strVal val="#ppt_x"/>
                                          </p:val>
                                        </p:tav>
                                      </p:tavLst>
                                    </p:anim>
                                    <p:anim calcmode="lin" valueType="num">
                                      <p:cBhvr>
                                        <p:cTn id="9" dur="3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gradFill>
          <a:gsLst>
            <a:gs pos="100000">
              <a:srgbClr val="CC6600"/>
            </a:gs>
            <a:gs pos="16000">
              <a:srgbClr val="1F1F1F"/>
            </a:gs>
            <a:gs pos="17999">
              <a:srgbClr val="FFFFFF"/>
            </a:gs>
            <a:gs pos="42000">
              <a:srgbClr val="0038A8"/>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tumblr_ncpog1alYq1tahxfno1_1280.jpg"/>
          <p:cNvPicPr>
            <a:picLocks noGrp="1" noChangeAspect="1"/>
          </p:cNvPicPr>
          <p:nvPr isPhoto="1"/>
        </p:nvPicPr>
        <p:blipFill>
          <a:blip r:embed="rId2">
            <a:lum/>
          </a:blip>
          <a:stretch>
            <a:fillRect/>
          </a:stretch>
        </p:blipFill>
        <p:spPr>
          <a:xfrm>
            <a:off x="2071670" y="0"/>
            <a:ext cx="5403862" cy="5143500"/>
          </a:xfrm>
          <a:prstGeom prst="rect">
            <a:avLst/>
          </a:prstGeom>
          <a:noFill/>
          <a:ln>
            <a:noFill/>
          </a:ln>
        </p:spPr>
      </p:pic>
      <p:sp>
        <p:nvSpPr>
          <p:cNvPr id="3" name="2 Rectángulo"/>
          <p:cNvSpPr/>
          <p:nvPr/>
        </p:nvSpPr>
        <p:spPr>
          <a:xfrm>
            <a:off x="0" y="0"/>
            <a:ext cx="1500166" cy="5143500"/>
          </a:xfrm>
          <a:prstGeom prst="rect">
            <a:avLst/>
          </a:prstGeom>
          <a:blipFill dpi="0" rotWithShape="1">
            <a:blip r:embed="rId3">
              <a:duotone>
                <a:prstClr val="black"/>
                <a:srgbClr val="FF9900">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_78adf_8e46501a_XL.png"/>
          <p:cNvPicPr>
            <a:picLocks noChangeAspect="1"/>
          </p:cNvPicPr>
          <p:nvPr/>
        </p:nvPicPr>
        <p:blipFill>
          <a:blip r:embed="rId4" cstate="print">
            <a:lum bright="-20000" contrast="40000"/>
          </a:blip>
          <a:stretch>
            <a:fillRect/>
          </a:stretch>
        </p:blipFill>
        <p:spPr>
          <a:xfrm>
            <a:off x="6858016" y="419097"/>
            <a:ext cx="1972060" cy="2438405"/>
          </a:xfrm>
          <a:prstGeom prst="rect">
            <a:avLst/>
          </a:prstGeom>
        </p:spPr>
      </p:pic>
      <p:pic>
        <p:nvPicPr>
          <p:cNvPr id="5" name="4 Imagen" descr="0_78adf_8e46501a_XL.png"/>
          <p:cNvPicPr>
            <a:picLocks noChangeAspect="1"/>
          </p:cNvPicPr>
          <p:nvPr/>
        </p:nvPicPr>
        <p:blipFill>
          <a:blip r:embed="rId4" cstate="print">
            <a:lum bright="-20000" contrast="40000"/>
          </a:blip>
          <a:stretch>
            <a:fillRect/>
          </a:stretch>
        </p:blipFill>
        <p:spPr>
          <a:xfrm>
            <a:off x="6858016" y="2705095"/>
            <a:ext cx="1972060" cy="2438405"/>
          </a:xfrm>
          <a:prstGeom prst="rect">
            <a:avLst/>
          </a:prstGeom>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1 Imagen" descr="asus_all_we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122" name="Picture 2" descr="Rendered Image"/>
          <p:cNvPicPr>
            <a:picLocks noChangeAspect="1" noChangeArrowheads="1"/>
          </p:cNvPicPr>
          <p:nvPr/>
        </p:nvPicPr>
        <p:blipFill>
          <a:blip r:embed="rId3"/>
          <a:srcRect/>
          <a:stretch>
            <a:fillRect/>
          </a:stretch>
        </p:blipFill>
        <p:spPr bwMode="auto">
          <a:xfrm rot="20441384">
            <a:off x="1283818" y="3710008"/>
            <a:ext cx="1831428" cy="1163407"/>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par>
                                <p:cTn id="9" presetID="29"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ppt_x</p:attrName>
                                        </p:attrNameLst>
                                      </p:cBhvr>
                                      <p:tavLst>
                                        <p:tav tm="0">
                                          <p:val>
                                            <p:strVal val="#ppt_x-.2"/>
                                          </p:val>
                                        </p:tav>
                                        <p:tav tm="100000">
                                          <p:val>
                                            <p:strVal val="#ppt_x"/>
                                          </p:val>
                                        </p:tav>
                                      </p:tavLst>
                                    </p:anim>
                                    <p:anim calcmode="lin" valueType="num">
                                      <p:cBhvr>
                                        <p:cTn id="12" dur="3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3" dur="3000"/>
                                        <p:tgtEl>
                                          <p:spTgt spid="2"/>
                                        </p:tgtEl>
                                      </p:cBhvr>
                                    </p:animEffect>
                                  </p:childTnLst>
                                </p:cTn>
                              </p:par>
                            </p:childTnLst>
                          </p:cTn>
                        </p:par>
                        <p:par>
                          <p:cTn id="14" fill="hold">
                            <p:stCondLst>
                              <p:cond delay="3000"/>
                            </p:stCondLst>
                            <p:childTnLst>
                              <p:par>
                                <p:cTn id="15" presetID="15" presetClass="entr" presetSubtype="0" fill="hold" nodeType="afterEffect">
                                  <p:stCondLst>
                                    <p:cond delay="0"/>
                                  </p:stCondLst>
                                  <p:childTnLst>
                                    <p:set>
                                      <p:cBhvr>
                                        <p:cTn id="16" dur="1" fill="hold">
                                          <p:stCondLst>
                                            <p:cond delay="0"/>
                                          </p:stCondLst>
                                        </p:cTn>
                                        <p:tgtEl>
                                          <p:spTgt spid="5122"/>
                                        </p:tgtEl>
                                        <p:attrNameLst>
                                          <p:attrName>style.visibility</p:attrName>
                                        </p:attrNameLst>
                                      </p:cBhvr>
                                      <p:to>
                                        <p:strVal val="visible"/>
                                      </p:to>
                                    </p:set>
                                    <p:anim calcmode="lin" valueType="num">
                                      <p:cBhvr>
                                        <p:cTn id="17" dur="2000" fill="hold"/>
                                        <p:tgtEl>
                                          <p:spTgt spid="5122"/>
                                        </p:tgtEl>
                                        <p:attrNameLst>
                                          <p:attrName>ppt_w</p:attrName>
                                        </p:attrNameLst>
                                      </p:cBhvr>
                                      <p:tavLst>
                                        <p:tav tm="0">
                                          <p:val>
                                            <p:fltVal val="0"/>
                                          </p:val>
                                        </p:tav>
                                        <p:tav tm="100000">
                                          <p:val>
                                            <p:strVal val="#ppt_w"/>
                                          </p:val>
                                        </p:tav>
                                      </p:tavLst>
                                    </p:anim>
                                    <p:anim calcmode="lin" valueType="num">
                                      <p:cBhvr>
                                        <p:cTn id="18" dur="2000" fill="hold"/>
                                        <p:tgtEl>
                                          <p:spTgt spid="5122"/>
                                        </p:tgtEl>
                                        <p:attrNameLst>
                                          <p:attrName>ppt_h</p:attrName>
                                        </p:attrNameLst>
                                      </p:cBhvr>
                                      <p:tavLst>
                                        <p:tav tm="0">
                                          <p:val>
                                            <p:fltVal val="0"/>
                                          </p:val>
                                        </p:tav>
                                        <p:tav tm="100000">
                                          <p:val>
                                            <p:strVal val="#ppt_h"/>
                                          </p:val>
                                        </p:tav>
                                      </p:tavLst>
                                    </p:anim>
                                    <p:anim calcmode="lin" valueType="num">
                                      <p:cBhvr>
                                        <p:cTn id="19" dur="2000" fill="hold"/>
                                        <p:tgtEl>
                                          <p:spTgt spid="5122"/>
                                        </p:tgtEl>
                                        <p:attrNameLst>
                                          <p:attrName>ppt_x</p:attrName>
                                        </p:attrNameLst>
                                      </p:cBhvr>
                                      <p:tavLst>
                                        <p:tav tm="0" fmla="#ppt_x+(cos(-2*pi*(1-$))*-#ppt_x-sin(-2*pi*(1-$))*(1-#ppt_y))*(1-$)">
                                          <p:val>
                                            <p:fltVal val="0"/>
                                          </p:val>
                                        </p:tav>
                                        <p:tav tm="100000">
                                          <p:val>
                                            <p:fltVal val="1"/>
                                          </p:val>
                                        </p:tav>
                                      </p:tavLst>
                                    </p:anim>
                                    <p:anim calcmode="lin" valueType="num">
                                      <p:cBhvr>
                                        <p:cTn id="20" dur="2000" fill="hold"/>
                                        <p:tgtEl>
                                          <p:spTgt spid="512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 PETALOS POR LA MOD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PETALOS POR LA MODA -</Template>
  <TotalTime>0</TotalTime>
  <Words>242</Words>
  <Application>Microsoft Office PowerPoint</Application>
  <PresentationFormat>Presentación en pantalla (16:9)</PresentationFormat>
  <Paragraphs>10</Paragraphs>
  <Slides>75</Slides>
  <Notes>1</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 PETALOS POR LA MODA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2015-10-07T23:08:43Z</dcterms:created>
  <dcterms:modified xsi:type="dcterms:W3CDTF">2015-10-07T23:12:13Z</dcterms:modified>
</cp:coreProperties>
</file>