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1"/>
  </p:notesMasterIdLst>
  <p:sldIdLst>
    <p:sldId id="289" r:id="rId3"/>
    <p:sldId id="257" r:id="rId4"/>
    <p:sldId id="272" r:id="rId5"/>
    <p:sldId id="256" r:id="rId6"/>
    <p:sldId id="305" r:id="rId7"/>
    <p:sldId id="299" r:id="rId8"/>
    <p:sldId id="301" r:id="rId9"/>
    <p:sldId id="306" r:id="rId10"/>
    <p:sldId id="307" r:id="rId11"/>
    <p:sldId id="304" r:id="rId12"/>
    <p:sldId id="303" r:id="rId13"/>
    <p:sldId id="302" r:id="rId14"/>
    <p:sldId id="300" r:id="rId15"/>
    <p:sldId id="297" r:id="rId16"/>
    <p:sldId id="296" r:id="rId17"/>
    <p:sldId id="285" r:id="rId18"/>
    <p:sldId id="298" r:id="rId19"/>
    <p:sldId id="294" r:id="rId20"/>
    <p:sldId id="292" r:id="rId21"/>
    <p:sldId id="291" r:id="rId22"/>
    <p:sldId id="290" r:id="rId23"/>
    <p:sldId id="287" r:id="rId24"/>
    <p:sldId id="280" r:id="rId25"/>
    <p:sldId id="282" r:id="rId26"/>
    <p:sldId id="281" r:id="rId27"/>
    <p:sldId id="279" r:id="rId28"/>
    <p:sldId id="278" r:id="rId29"/>
    <p:sldId id="277" r:id="rId30"/>
    <p:sldId id="274" r:id="rId31"/>
    <p:sldId id="275" r:id="rId32"/>
    <p:sldId id="271" r:id="rId33"/>
    <p:sldId id="276" r:id="rId34"/>
    <p:sldId id="268" r:id="rId35"/>
    <p:sldId id="270" r:id="rId36"/>
    <p:sldId id="273" r:id="rId37"/>
    <p:sldId id="261" r:id="rId38"/>
    <p:sldId id="269" r:id="rId39"/>
    <p:sldId id="262" r:id="rId40"/>
    <p:sldId id="266" r:id="rId41"/>
    <p:sldId id="265" r:id="rId42"/>
    <p:sldId id="259" r:id="rId43"/>
    <p:sldId id="264" r:id="rId44"/>
    <p:sldId id="260" r:id="rId45"/>
    <p:sldId id="309" r:id="rId46"/>
    <p:sldId id="263" r:id="rId47"/>
    <p:sldId id="308" r:id="rId48"/>
    <p:sldId id="267" r:id="rId49"/>
    <p:sldId id="310" r:id="rId50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5R2IDHKQ5nRDxIn7SFZrA" hashData="pYjSJY9rflwOO5roSRysvRXJqV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B8"/>
    <a:srgbClr val="0000FF"/>
    <a:srgbClr val="009BD2"/>
    <a:srgbClr val="0056AC"/>
    <a:srgbClr val="3366FF"/>
    <a:srgbClr val="C0C0C0"/>
    <a:srgbClr val="CDACE6"/>
    <a:srgbClr val="CC9900"/>
    <a:srgbClr val="00297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35" d="100"/>
          <a:sy n="135" d="100"/>
        </p:scale>
        <p:origin x="1458" y="7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E85EB3-1A9D-4D87-960E-8B9BE0647BB8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5ABD45-07C0-471F-9F1F-4EB558467F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5ABD45-07C0-471F-9F1F-4EB558467FE9}" type="slidenum">
              <a:rPr lang="es-ES" smtClean="0"/>
              <a:pPr/>
              <a:t>39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6686-0055-4109-A4D6-BE57E24B726D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2A66B-8042-4EDF-A7CA-7A05E75D4D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6686-0055-4109-A4D6-BE57E24B726D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2A66B-8042-4EDF-A7CA-7A05E75D4D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6686-0055-4109-A4D6-BE57E24B726D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2A66B-8042-4EDF-A7CA-7A05E75D4D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6686-0055-4109-A4D6-BE57E24B726D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2A66B-8042-4EDF-A7CA-7A05E75D4D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6686-0055-4109-A4D6-BE57E24B726D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2A66B-8042-4EDF-A7CA-7A05E75D4D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6686-0055-4109-A4D6-BE57E24B726D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2A66B-8042-4EDF-A7CA-7A05E75D4D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6686-0055-4109-A4D6-BE57E24B726D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2A66B-8042-4EDF-A7CA-7A05E75D4D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6686-0055-4109-A4D6-BE57E24B726D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2A66B-8042-4EDF-A7CA-7A05E75D4D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6686-0055-4109-A4D6-BE57E24B726D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2A66B-8042-4EDF-A7CA-7A05E75D4D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6686-0055-4109-A4D6-BE57E24B726D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2A66B-8042-4EDF-A7CA-7A05E75D4D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6686-0055-4109-A4D6-BE57E24B726D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2A66B-8042-4EDF-A7CA-7A05E75D4D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96686-0055-4109-A4D6-BE57E24B726D}" type="datetimeFigureOut">
              <a:rPr lang="es-ES" smtClean="0"/>
              <a:pPr/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A2A66B-8042-4EDF-A7CA-7A05E75D4D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0.png"/><Relationship Id="rId4" Type="http://schemas.openxmlformats.org/officeDocument/2006/relationships/image" Target="../media/image14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20033144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596" y="428610"/>
            <a:ext cx="8286808" cy="4143404"/>
          </a:xfrm>
          <a:prstGeom prst="donut">
            <a:avLst>
              <a:gd name="adj" fmla="val 4811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714362"/>
            <a:ext cx="7581952" cy="3571900"/>
          </a:xfrm>
          <a:prstGeom prst="donut">
            <a:avLst>
              <a:gd name="adj" fmla="val 4811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2976" y="1000114"/>
            <a:ext cx="6929486" cy="3000396"/>
          </a:xfrm>
          <a:prstGeom prst="donut">
            <a:avLst>
              <a:gd name="adj" fmla="val 5299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285866"/>
            <a:ext cx="6286544" cy="2428892"/>
          </a:xfrm>
          <a:prstGeom prst="donut">
            <a:avLst>
              <a:gd name="adj" fmla="val 7240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85918" y="1571618"/>
            <a:ext cx="5572164" cy="1857388"/>
          </a:xfrm>
          <a:prstGeom prst="donut">
            <a:avLst>
              <a:gd name="adj" fmla="val 8828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08" y="1857370"/>
            <a:ext cx="4857784" cy="1285884"/>
          </a:xfrm>
          <a:prstGeom prst="donut">
            <a:avLst>
              <a:gd name="adj" fmla="val 12658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2143122"/>
            <a:ext cx="4081490" cy="714380"/>
          </a:xfrm>
          <a:prstGeom prst="donut">
            <a:avLst>
              <a:gd name="adj" fmla="val 25204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226" name="AutoShape 2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2228" name="AutoShape 4" descr="Loading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6" name="15 Imagen" descr="g-gif-update.phpJ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2143122"/>
            <a:ext cx="3200400" cy="685800"/>
          </a:xfrm>
          <a:prstGeom prst="rect">
            <a:avLst/>
          </a:prstGeom>
        </p:spPr>
      </p:pic>
      <p:pic>
        <p:nvPicPr>
          <p:cNvPr id="17" name="16 Imagen" descr="g-gif-update.phpB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10" y="3214692"/>
            <a:ext cx="3028951" cy="685800"/>
          </a:xfrm>
          <a:prstGeom prst="rect">
            <a:avLst/>
          </a:prstGeom>
        </p:spPr>
      </p:pic>
      <p:pic>
        <p:nvPicPr>
          <p:cNvPr id="18" name="17 Imagen" descr="g-gif-update.phpOI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282" y="1000114"/>
            <a:ext cx="3929090" cy="685800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0" y="4429138"/>
            <a:ext cx="290175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Esta es una creación de Raquel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809707" y="4404836"/>
            <a:ext cx="233429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latin typeface="Agency FB" pitchFamily="34" charset="0"/>
              </a:rPr>
              <a:t>Tema Musical : </a:t>
            </a:r>
            <a:r>
              <a:rPr lang="es-ES_tradnl" sz="1200" b="1" dirty="0" err="1" smtClean="0">
                <a:solidFill>
                  <a:schemeClr val="bg1"/>
                </a:solidFill>
                <a:latin typeface="Agency FB" pitchFamily="34" charset="0"/>
              </a:rPr>
              <a:t>Acroyali</a:t>
            </a:r>
            <a:r>
              <a:rPr lang="es-ES_tradnl" sz="1200" b="1" dirty="0" smtClean="0">
                <a:solidFill>
                  <a:schemeClr val="bg1"/>
                </a:solidFill>
                <a:latin typeface="Agency FB" pitchFamily="34" charset="0"/>
              </a:rPr>
              <a:t>  </a:t>
            </a:r>
            <a:r>
              <a:rPr lang="es-ES_tradnl" sz="1200" b="1" dirty="0" err="1" smtClean="0">
                <a:solidFill>
                  <a:schemeClr val="bg1"/>
                </a:solidFill>
                <a:latin typeface="Agency FB" pitchFamily="34" charset="0"/>
              </a:rPr>
              <a:t>Standing</a:t>
            </a:r>
            <a:r>
              <a:rPr lang="es-ES_tradnl" sz="1200" b="1" dirty="0" smtClean="0">
                <a:solidFill>
                  <a:schemeClr val="bg1"/>
                </a:solidFill>
                <a:latin typeface="Agency FB" pitchFamily="34" charset="0"/>
              </a:rPr>
              <a:t>  </a:t>
            </a:r>
            <a:r>
              <a:rPr lang="es-ES_tradnl" sz="1200" b="1" dirty="0" err="1" smtClean="0">
                <a:solidFill>
                  <a:schemeClr val="bg1"/>
                </a:solidFill>
                <a:latin typeface="Agency FB" pitchFamily="34" charset="0"/>
              </a:rPr>
              <a:t>Motion</a:t>
            </a:r>
            <a:endParaRPr lang="es-ES_tradnl" sz="12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ES_tradnl" sz="1200" b="1" dirty="0" smtClean="0">
                <a:solidFill>
                  <a:schemeClr val="bg1"/>
                </a:solidFill>
                <a:latin typeface="Agency FB" pitchFamily="34" charset="0"/>
              </a:rPr>
              <a:t>Interpreta : </a:t>
            </a:r>
            <a:r>
              <a:rPr lang="es-ES_tradnl" sz="1200" b="1" dirty="0" err="1" smtClean="0">
                <a:solidFill>
                  <a:schemeClr val="bg1"/>
                </a:solidFill>
                <a:latin typeface="Agency FB" pitchFamily="34" charset="0"/>
              </a:rPr>
              <a:t>Yanni</a:t>
            </a:r>
            <a:endParaRPr lang="es-ES_tradnl" sz="12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b="1" dirty="0">
              <a:solidFill>
                <a:schemeClr val="bg1"/>
              </a:solidFill>
            </a:endParaRPr>
          </a:p>
        </p:txBody>
      </p:sp>
      <p:pic>
        <p:nvPicPr>
          <p:cNvPr id="21" name="20 Imagen" descr="1420033144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acroyali standing motion Yan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6" grpId="0" animBg="1"/>
      <p:bldP spid="6" grpId="2" animBg="1"/>
      <p:bldP spid="7" grpId="0" animBg="1"/>
      <p:bldP spid="7" grpId="2" animBg="1"/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1" grpId="0" animBg="1"/>
      <p:bldP spid="11" grpId="2" animBg="1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1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d1466757e021d8d82fb497ed1edcf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349" y="0"/>
            <a:ext cx="9172349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4500562" y="0"/>
            <a:ext cx="1785950" cy="5143500"/>
          </a:xfrm>
          <a:prstGeom prst="moon">
            <a:avLst>
              <a:gd name="adj" fmla="val 12005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928926" y="0"/>
            <a:ext cx="1724036" cy="5143500"/>
          </a:xfrm>
          <a:prstGeom prst="moon">
            <a:avLst>
              <a:gd name="adj" fmla="val 123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357422" y="0"/>
            <a:ext cx="1724036" cy="5143500"/>
          </a:xfrm>
          <a:prstGeom prst="moon">
            <a:avLst>
              <a:gd name="adj" fmla="val 1358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000628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500694" y="0"/>
            <a:ext cx="1785950" cy="5143500"/>
          </a:xfrm>
          <a:prstGeom prst="moon">
            <a:avLst>
              <a:gd name="adj" fmla="val 12005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857356" y="0"/>
            <a:ext cx="1795474" cy="5143500"/>
          </a:xfrm>
          <a:prstGeom prst="moon">
            <a:avLst>
              <a:gd name="adj" fmla="val 1426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428728" y="0"/>
            <a:ext cx="1724036" cy="5143500"/>
          </a:xfrm>
          <a:prstGeom prst="moon">
            <a:avLst>
              <a:gd name="adj" fmla="val 1319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6000760" y="0"/>
            <a:ext cx="1785950" cy="5143500"/>
          </a:xfrm>
          <a:prstGeom prst="moon">
            <a:avLst>
              <a:gd name="adj" fmla="val 1377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429388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928662" y="0"/>
            <a:ext cx="1724036" cy="5143500"/>
          </a:xfrm>
          <a:prstGeom prst="moon">
            <a:avLst>
              <a:gd name="adj" fmla="val 1540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500034" y="0"/>
            <a:ext cx="1724036" cy="5143500"/>
          </a:xfrm>
          <a:prstGeom prst="moon">
            <a:avLst>
              <a:gd name="adj" fmla="val 11561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6858016" y="0"/>
            <a:ext cx="1785950" cy="5143500"/>
          </a:xfrm>
          <a:prstGeom prst="moon">
            <a:avLst>
              <a:gd name="adj" fmla="val 12888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7358050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0" y="0"/>
            <a:ext cx="1724036" cy="5143500"/>
          </a:xfrm>
          <a:prstGeom prst="moon">
            <a:avLst>
              <a:gd name="adj" fmla="val 1358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>
                  <a:lumMod val="75000"/>
                  <a:lumOff val="2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-Skating_wallpapers_92-downlo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 rot="13721471">
            <a:off x="-639261" y="2661749"/>
            <a:ext cx="6235529" cy="1684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7868634" flipV="1">
            <a:off x="3492285" y="2589534"/>
            <a:ext cx="6436451" cy="16838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 flipV="1">
            <a:off x="2000251" y="2500311"/>
            <a:ext cx="5143499" cy="14287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363441" flipV="1">
            <a:off x="-80422" y="2454854"/>
            <a:ext cx="6101893" cy="17779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403951" flipV="1">
            <a:off x="3050694" y="2476609"/>
            <a:ext cx="6101893" cy="15452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213458" flipV="1">
            <a:off x="963963" y="2482317"/>
            <a:ext cx="5426632" cy="16122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506974" flipV="1">
            <a:off x="2730419" y="2488616"/>
            <a:ext cx="5366715" cy="16627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Dmitry_Solovyov__Russian_figure_skating_gold_medalist_at_the_Olympic_Games_in_Sochi_065392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87271">
            <a:off x="3767749" y="2906143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C0C0C0"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43251">
            <a:off x="3768098" y="334473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C0C0C0"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92941">
            <a:off x="2196232" y="1620041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C0C0C0"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79241">
            <a:off x="5336429" y="1688065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C0C0C0"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64340">
            <a:off x="2600812" y="806427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C0C0C0"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1" y="642924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C0C0C0"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721706">
            <a:off x="2509606" y="2508578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C0C0C0"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621203">
            <a:off x="4740993" y="2660835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C0C0C0">
                  <a:alpha val="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71" name="70 Paralelogramo"/>
          <p:cNvSpPr/>
          <p:nvPr/>
        </p:nvSpPr>
        <p:spPr>
          <a:xfrm rot="17236674">
            <a:off x="8476303" y="301203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Paralelogramo"/>
          <p:cNvSpPr/>
          <p:nvPr/>
        </p:nvSpPr>
        <p:spPr>
          <a:xfrm rot="17236674">
            <a:off x="8476303" y="1015584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Paralelogramo"/>
          <p:cNvSpPr/>
          <p:nvPr/>
        </p:nvSpPr>
        <p:spPr>
          <a:xfrm rot="17236674">
            <a:off x="8476303" y="1801402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Paralelogramo"/>
          <p:cNvSpPr/>
          <p:nvPr/>
        </p:nvSpPr>
        <p:spPr>
          <a:xfrm rot="17236674">
            <a:off x="8476304" y="2730095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Paralelogramo"/>
          <p:cNvSpPr/>
          <p:nvPr/>
        </p:nvSpPr>
        <p:spPr>
          <a:xfrm rot="17236674">
            <a:off x="8476303" y="3658790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Paralelogramo"/>
          <p:cNvSpPr/>
          <p:nvPr/>
        </p:nvSpPr>
        <p:spPr>
          <a:xfrm rot="14733712" flipV="1">
            <a:off x="145135" y="292093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Paralelogramo"/>
          <p:cNvSpPr/>
          <p:nvPr/>
        </p:nvSpPr>
        <p:spPr>
          <a:xfrm rot="14733712" flipV="1">
            <a:off x="73697" y="1006474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Paralelogramo"/>
          <p:cNvSpPr/>
          <p:nvPr/>
        </p:nvSpPr>
        <p:spPr>
          <a:xfrm rot="14733712" flipV="1">
            <a:off x="73698" y="1720854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Paralelogramo"/>
          <p:cNvSpPr/>
          <p:nvPr/>
        </p:nvSpPr>
        <p:spPr>
          <a:xfrm rot="14733712" flipV="1">
            <a:off x="73698" y="2649549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Paralelogramo"/>
          <p:cNvSpPr/>
          <p:nvPr/>
        </p:nvSpPr>
        <p:spPr>
          <a:xfrm rot="14733712" flipV="1">
            <a:off x="73699" y="3578242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Paralelogramo"/>
          <p:cNvSpPr/>
          <p:nvPr/>
        </p:nvSpPr>
        <p:spPr>
          <a:xfrm rot="17236674">
            <a:off x="7404731" y="372641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Paralelogramo"/>
          <p:cNvSpPr/>
          <p:nvPr/>
        </p:nvSpPr>
        <p:spPr>
          <a:xfrm rot="17236674">
            <a:off x="7404731" y="1087022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Paralelogramo"/>
          <p:cNvSpPr/>
          <p:nvPr/>
        </p:nvSpPr>
        <p:spPr>
          <a:xfrm rot="17236674">
            <a:off x="7404731" y="1872840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Paralelogramo"/>
          <p:cNvSpPr/>
          <p:nvPr/>
        </p:nvSpPr>
        <p:spPr>
          <a:xfrm rot="17236674">
            <a:off x="7404732" y="2801533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Paralelogramo"/>
          <p:cNvSpPr/>
          <p:nvPr/>
        </p:nvSpPr>
        <p:spPr>
          <a:xfrm rot="17236674">
            <a:off x="7404731" y="3730228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Paralelogramo"/>
          <p:cNvSpPr/>
          <p:nvPr/>
        </p:nvSpPr>
        <p:spPr>
          <a:xfrm rot="14733712" flipV="1">
            <a:off x="1216705" y="292094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Paralelogramo"/>
          <p:cNvSpPr/>
          <p:nvPr/>
        </p:nvSpPr>
        <p:spPr>
          <a:xfrm rot="14733712" flipV="1">
            <a:off x="1145267" y="1006475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Paralelogramo"/>
          <p:cNvSpPr/>
          <p:nvPr/>
        </p:nvSpPr>
        <p:spPr>
          <a:xfrm rot="14733712" flipV="1">
            <a:off x="1145268" y="1720855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Paralelogramo"/>
          <p:cNvSpPr/>
          <p:nvPr/>
        </p:nvSpPr>
        <p:spPr>
          <a:xfrm rot="14733712" flipV="1">
            <a:off x="1145268" y="2649550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Paralelogramo"/>
          <p:cNvSpPr/>
          <p:nvPr/>
        </p:nvSpPr>
        <p:spPr>
          <a:xfrm rot="14733712" flipV="1">
            <a:off x="1145269" y="3578243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Paralelogramo"/>
          <p:cNvSpPr/>
          <p:nvPr/>
        </p:nvSpPr>
        <p:spPr>
          <a:xfrm rot="14733712" flipV="1">
            <a:off x="2288275" y="292094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Paralelogramo"/>
          <p:cNvSpPr/>
          <p:nvPr/>
        </p:nvSpPr>
        <p:spPr>
          <a:xfrm rot="14733712" flipV="1">
            <a:off x="2216837" y="1006475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Paralelogramo"/>
          <p:cNvSpPr/>
          <p:nvPr/>
        </p:nvSpPr>
        <p:spPr>
          <a:xfrm rot="14733712" flipV="1">
            <a:off x="2216838" y="1720855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Paralelogramo"/>
          <p:cNvSpPr/>
          <p:nvPr/>
        </p:nvSpPr>
        <p:spPr>
          <a:xfrm rot="14733712" flipV="1">
            <a:off x="2216838" y="2649550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Paralelogramo"/>
          <p:cNvSpPr/>
          <p:nvPr/>
        </p:nvSpPr>
        <p:spPr>
          <a:xfrm rot="14733712" flipV="1">
            <a:off x="2216839" y="3578243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Paralelogramo"/>
          <p:cNvSpPr/>
          <p:nvPr/>
        </p:nvSpPr>
        <p:spPr>
          <a:xfrm rot="17236674">
            <a:off x="6333162" y="372641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Paralelogramo"/>
          <p:cNvSpPr/>
          <p:nvPr/>
        </p:nvSpPr>
        <p:spPr>
          <a:xfrm rot="17236674">
            <a:off x="6333162" y="1087022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Paralelogramo"/>
          <p:cNvSpPr/>
          <p:nvPr/>
        </p:nvSpPr>
        <p:spPr>
          <a:xfrm rot="17236674">
            <a:off x="6333162" y="1872840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Paralelogramo"/>
          <p:cNvSpPr/>
          <p:nvPr/>
        </p:nvSpPr>
        <p:spPr>
          <a:xfrm rot="17236674">
            <a:off x="6333163" y="2801533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Paralelogramo"/>
          <p:cNvSpPr/>
          <p:nvPr/>
        </p:nvSpPr>
        <p:spPr>
          <a:xfrm rot="17236674">
            <a:off x="6333162" y="3730228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6" name="105 Paralelogramo"/>
          <p:cNvSpPr/>
          <p:nvPr/>
        </p:nvSpPr>
        <p:spPr>
          <a:xfrm rot="17236674">
            <a:off x="5047279" y="444078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Paralelogramo"/>
          <p:cNvSpPr/>
          <p:nvPr/>
        </p:nvSpPr>
        <p:spPr>
          <a:xfrm rot="17236674">
            <a:off x="5047279" y="1158459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Paralelogramo"/>
          <p:cNvSpPr/>
          <p:nvPr/>
        </p:nvSpPr>
        <p:spPr>
          <a:xfrm rot="17236674">
            <a:off x="5047279" y="1944277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Paralelogramo"/>
          <p:cNvSpPr/>
          <p:nvPr/>
        </p:nvSpPr>
        <p:spPr>
          <a:xfrm rot="17236674">
            <a:off x="5047280" y="2872970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0" name="109 Paralelogramo"/>
          <p:cNvSpPr/>
          <p:nvPr/>
        </p:nvSpPr>
        <p:spPr>
          <a:xfrm rot="17236674">
            <a:off x="5047279" y="3801665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1" name="110 Paralelogramo"/>
          <p:cNvSpPr/>
          <p:nvPr/>
        </p:nvSpPr>
        <p:spPr>
          <a:xfrm rot="14733712" flipV="1">
            <a:off x="3359845" y="363532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2" name="111 Paralelogramo"/>
          <p:cNvSpPr/>
          <p:nvPr/>
        </p:nvSpPr>
        <p:spPr>
          <a:xfrm rot="14733712" flipV="1">
            <a:off x="3288407" y="1077913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3" name="112 Paralelogramo"/>
          <p:cNvSpPr/>
          <p:nvPr/>
        </p:nvSpPr>
        <p:spPr>
          <a:xfrm rot="14733712" flipV="1">
            <a:off x="3288408" y="1792293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4" name="113 Paralelogramo"/>
          <p:cNvSpPr/>
          <p:nvPr/>
        </p:nvSpPr>
        <p:spPr>
          <a:xfrm rot="14733712" flipV="1">
            <a:off x="3288408" y="2720988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5" name="114 Paralelogramo"/>
          <p:cNvSpPr/>
          <p:nvPr/>
        </p:nvSpPr>
        <p:spPr>
          <a:xfrm rot="14733712" flipV="1">
            <a:off x="3288409" y="3649681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duotone>
                <a:prstClr val="black"/>
                <a:srgbClr val="0000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5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3000"/>
                            </p:stCondLst>
                            <p:childTnLst>
                              <p:par>
                                <p:cTn id="40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1" grpId="1" animBg="1"/>
      <p:bldP spid="71" grpId="2" animBg="1"/>
      <p:bldP spid="71" grpId="3" animBg="1"/>
      <p:bldP spid="71" grpId="4" animBg="1"/>
      <p:bldP spid="72" grpId="0" animBg="1"/>
      <p:bldP spid="72" grpId="1" animBg="1"/>
      <p:bldP spid="72" grpId="2" animBg="1"/>
      <p:bldP spid="72" grpId="3" animBg="1"/>
      <p:bldP spid="72" grpId="4" animBg="1"/>
      <p:bldP spid="73" grpId="0" animBg="1"/>
      <p:bldP spid="73" grpId="1" animBg="1"/>
      <p:bldP spid="73" grpId="2" animBg="1"/>
      <p:bldP spid="73" grpId="3" animBg="1"/>
      <p:bldP spid="73" grpId="4" animBg="1"/>
      <p:bldP spid="74" grpId="0" animBg="1"/>
      <p:bldP spid="74" grpId="1" animBg="1"/>
      <p:bldP spid="74" grpId="2" animBg="1"/>
      <p:bldP spid="74" grpId="3" animBg="1"/>
      <p:bldP spid="74" grpId="4" animBg="1"/>
      <p:bldP spid="75" grpId="0" animBg="1"/>
      <p:bldP spid="75" grpId="1" animBg="1"/>
      <p:bldP spid="75" grpId="2" animBg="1"/>
      <p:bldP spid="75" grpId="3" animBg="1"/>
      <p:bldP spid="75" grpId="4" animBg="1"/>
      <p:bldP spid="81" grpId="0" animBg="1"/>
      <p:bldP spid="81" grpId="1" animBg="1"/>
      <p:bldP spid="81" grpId="2" animBg="1"/>
      <p:bldP spid="81" grpId="3" animBg="1"/>
      <p:bldP spid="81" grpId="4" animBg="1"/>
      <p:bldP spid="82" grpId="0" animBg="1"/>
      <p:bldP spid="82" grpId="1" animBg="1"/>
      <p:bldP spid="82" grpId="2" animBg="1"/>
      <p:bldP spid="82" grpId="3" animBg="1"/>
      <p:bldP spid="82" grpId="4" animBg="1"/>
      <p:bldP spid="83" grpId="0" animBg="1"/>
      <p:bldP spid="83" grpId="1" animBg="1"/>
      <p:bldP spid="83" grpId="2" animBg="1"/>
      <p:bldP spid="83" grpId="3" animBg="1"/>
      <p:bldP spid="83" grpId="4" animBg="1"/>
      <p:bldP spid="84" grpId="0" animBg="1"/>
      <p:bldP spid="84" grpId="1" animBg="1"/>
      <p:bldP spid="84" grpId="2" animBg="1"/>
      <p:bldP spid="84" grpId="3" animBg="1"/>
      <p:bldP spid="84" grpId="4" animBg="1"/>
      <p:bldP spid="85" grpId="0" animBg="1"/>
      <p:bldP spid="85" grpId="1" animBg="1"/>
      <p:bldP spid="85" grpId="2" animBg="1"/>
      <p:bldP spid="85" grpId="3" animBg="1"/>
      <p:bldP spid="85" grpId="4" animBg="1"/>
      <p:bldP spid="86" grpId="0" animBg="1"/>
      <p:bldP spid="86" grpId="1" animBg="1"/>
      <p:bldP spid="86" grpId="2" animBg="1"/>
      <p:bldP spid="86" grpId="3" animBg="1"/>
      <p:bldP spid="86" grpId="4" animBg="1"/>
      <p:bldP spid="87" grpId="0" animBg="1"/>
      <p:bldP spid="87" grpId="1" animBg="1"/>
      <p:bldP spid="87" grpId="2" animBg="1"/>
      <p:bldP spid="87" grpId="3" animBg="1"/>
      <p:bldP spid="87" grpId="4" animBg="1"/>
      <p:bldP spid="88" grpId="0" animBg="1"/>
      <p:bldP spid="88" grpId="1" animBg="1"/>
      <p:bldP spid="88" grpId="2" animBg="1"/>
      <p:bldP spid="88" grpId="3" animBg="1"/>
      <p:bldP spid="88" grpId="4" animBg="1"/>
      <p:bldP spid="89" grpId="0" animBg="1"/>
      <p:bldP spid="89" grpId="1" animBg="1"/>
      <p:bldP spid="89" grpId="2" animBg="1"/>
      <p:bldP spid="89" grpId="3" animBg="1"/>
      <p:bldP spid="89" grpId="4" animBg="1"/>
      <p:bldP spid="90" grpId="0" animBg="1"/>
      <p:bldP spid="90" grpId="1" animBg="1"/>
      <p:bldP spid="90" grpId="2" animBg="1"/>
      <p:bldP spid="90" grpId="3" animBg="1"/>
      <p:bldP spid="90" grpId="4" animBg="1"/>
      <p:bldP spid="91" grpId="0" animBg="1"/>
      <p:bldP spid="91" grpId="1" animBg="1"/>
      <p:bldP spid="91" grpId="2" animBg="1"/>
      <p:bldP spid="91" grpId="3" animBg="1"/>
      <p:bldP spid="91" grpId="4" animBg="1"/>
      <p:bldP spid="92" grpId="0" animBg="1"/>
      <p:bldP spid="92" grpId="1" animBg="1"/>
      <p:bldP spid="92" grpId="2" animBg="1"/>
      <p:bldP spid="92" grpId="3" animBg="1"/>
      <p:bldP spid="92" grpId="4" animBg="1"/>
      <p:bldP spid="93" grpId="0" animBg="1"/>
      <p:bldP spid="93" grpId="1" animBg="1"/>
      <p:bldP spid="93" grpId="2" animBg="1"/>
      <p:bldP spid="93" grpId="3" animBg="1"/>
      <p:bldP spid="93" grpId="4" animBg="1"/>
      <p:bldP spid="94" grpId="0" animBg="1"/>
      <p:bldP spid="94" grpId="1" animBg="1"/>
      <p:bldP spid="94" grpId="2" animBg="1"/>
      <p:bldP spid="94" grpId="3" animBg="1"/>
      <p:bldP spid="94" grpId="4" animBg="1"/>
      <p:bldP spid="95" grpId="0" animBg="1"/>
      <p:bldP spid="95" grpId="1" animBg="1"/>
      <p:bldP spid="95" grpId="2" animBg="1"/>
      <p:bldP spid="95" grpId="3" animBg="1"/>
      <p:bldP spid="95" grpId="4" animBg="1"/>
      <p:bldP spid="96" grpId="0" animBg="1"/>
      <p:bldP spid="96" grpId="1" animBg="1"/>
      <p:bldP spid="96" grpId="2" animBg="1"/>
      <p:bldP spid="96" grpId="3" animBg="1"/>
      <p:bldP spid="96" grpId="4" animBg="1"/>
      <p:bldP spid="97" grpId="0" animBg="1"/>
      <p:bldP spid="97" grpId="1" animBg="1"/>
      <p:bldP spid="97" grpId="2" animBg="1"/>
      <p:bldP spid="97" grpId="3" animBg="1"/>
      <p:bldP spid="97" grpId="4" animBg="1"/>
      <p:bldP spid="98" grpId="0" animBg="1"/>
      <p:bldP spid="98" grpId="1" animBg="1"/>
      <p:bldP spid="98" grpId="2" animBg="1"/>
      <p:bldP spid="98" grpId="3" animBg="1"/>
      <p:bldP spid="98" grpId="4" animBg="1"/>
      <p:bldP spid="99" grpId="0" animBg="1"/>
      <p:bldP spid="99" grpId="1" animBg="1"/>
      <p:bldP spid="99" grpId="2" animBg="1"/>
      <p:bldP spid="99" grpId="3" animBg="1"/>
      <p:bldP spid="99" grpId="4" animBg="1"/>
      <p:bldP spid="100" grpId="0" animBg="1"/>
      <p:bldP spid="100" grpId="1" animBg="1"/>
      <p:bldP spid="100" grpId="2" animBg="1"/>
      <p:bldP spid="100" grpId="3" animBg="1"/>
      <p:bldP spid="100" grpId="4" animBg="1"/>
      <p:bldP spid="101" grpId="0" animBg="1"/>
      <p:bldP spid="101" grpId="1" animBg="1"/>
      <p:bldP spid="101" grpId="2" animBg="1"/>
      <p:bldP spid="101" grpId="3" animBg="1"/>
      <p:bldP spid="101" grpId="4" animBg="1"/>
      <p:bldP spid="102" grpId="0" animBg="1"/>
      <p:bldP spid="102" grpId="1" animBg="1"/>
      <p:bldP spid="102" grpId="2" animBg="1"/>
      <p:bldP spid="102" grpId="3" animBg="1"/>
      <p:bldP spid="102" grpId="4" animBg="1"/>
      <p:bldP spid="103" grpId="0" animBg="1"/>
      <p:bldP spid="103" grpId="1" animBg="1"/>
      <p:bldP spid="103" grpId="2" animBg="1"/>
      <p:bldP spid="103" grpId="3" animBg="1"/>
      <p:bldP spid="103" grpId="4" animBg="1"/>
      <p:bldP spid="104" grpId="0" animBg="1"/>
      <p:bldP spid="104" grpId="1" animBg="1"/>
      <p:bldP spid="104" grpId="2" animBg="1"/>
      <p:bldP spid="104" grpId="3" animBg="1"/>
      <p:bldP spid="104" grpId="4" animBg="1"/>
      <p:bldP spid="105" grpId="0" animBg="1"/>
      <p:bldP spid="105" grpId="1" animBg="1"/>
      <p:bldP spid="105" grpId="2" animBg="1"/>
      <p:bldP spid="105" grpId="3" animBg="1"/>
      <p:bldP spid="105" grpId="4" animBg="1"/>
      <p:bldP spid="106" grpId="0" animBg="1"/>
      <p:bldP spid="106" grpId="1" animBg="1"/>
      <p:bldP spid="106" grpId="2" animBg="1"/>
      <p:bldP spid="106" grpId="3" animBg="1"/>
      <p:bldP spid="106" grpId="4" animBg="1"/>
      <p:bldP spid="107" grpId="0" animBg="1"/>
      <p:bldP spid="107" grpId="1" animBg="1"/>
      <p:bldP spid="107" grpId="2" animBg="1"/>
      <p:bldP spid="107" grpId="3" animBg="1"/>
      <p:bldP spid="107" grpId="4" animBg="1"/>
      <p:bldP spid="108" grpId="0" animBg="1"/>
      <p:bldP spid="108" grpId="1" animBg="1"/>
      <p:bldP spid="108" grpId="2" animBg="1"/>
      <p:bldP spid="108" grpId="3" animBg="1"/>
      <p:bldP spid="108" grpId="4" animBg="1"/>
      <p:bldP spid="109" grpId="0" animBg="1"/>
      <p:bldP spid="109" grpId="1" animBg="1"/>
      <p:bldP spid="109" grpId="2" animBg="1"/>
      <p:bldP spid="109" grpId="3" animBg="1"/>
      <p:bldP spid="109" grpId="4" animBg="1"/>
      <p:bldP spid="110" grpId="0" animBg="1"/>
      <p:bldP spid="110" grpId="1" animBg="1"/>
      <p:bldP spid="110" grpId="2" animBg="1"/>
      <p:bldP spid="110" grpId="3" animBg="1"/>
      <p:bldP spid="110" grpId="4" animBg="1"/>
      <p:bldP spid="111" grpId="0" animBg="1"/>
      <p:bldP spid="111" grpId="1" animBg="1"/>
      <p:bldP spid="111" grpId="2" animBg="1"/>
      <p:bldP spid="111" grpId="3" animBg="1"/>
      <p:bldP spid="111" grpId="4" animBg="1"/>
      <p:bldP spid="112" grpId="0" animBg="1"/>
      <p:bldP spid="112" grpId="1" animBg="1"/>
      <p:bldP spid="112" grpId="2" animBg="1"/>
      <p:bldP spid="112" grpId="3" animBg="1"/>
      <p:bldP spid="112" grpId="4" animBg="1"/>
      <p:bldP spid="113" grpId="0" animBg="1"/>
      <p:bldP spid="113" grpId="1" animBg="1"/>
      <p:bldP spid="113" grpId="2" animBg="1"/>
      <p:bldP spid="113" grpId="3" animBg="1"/>
      <p:bldP spid="113" grpId="4" animBg="1"/>
      <p:bldP spid="114" grpId="0" animBg="1"/>
      <p:bldP spid="114" grpId="1" animBg="1"/>
      <p:bldP spid="114" grpId="2" animBg="1"/>
      <p:bldP spid="114" grpId="3" animBg="1"/>
      <p:bldP spid="114" grpId="4" animBg="1"/>
      <p:bldP spid="115" grpId="0" animBg="1"/>
      <p:bldP spid="115" grpId="1" animBg="1"/>
      <p:bldP spid="115" grpId="2" animBg="1"/>
      <p:bldP spid="115" grpId="3" animBg="1"/>
      <p:bldP spid="115" grpId="4" animBg="1"/>
      <p:bldP spid="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75d301c29838a41d0d550ec72a718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</p:pic>
      <p:sp>
        <p:nvSpPr>
          <p:cNvPr id="12" name="11 Anillo"/>
          <p:cNvSpPr/>
          <p:nvPr/>
        </p:nvSpPr>
        <p:spPr>
          <a:xfrm>
            <a:off x="428596" y="428610"/>
            <a:ext cx="8286808" cy="4143404"/>
          </a:xfrm>
          <a:prstGeom prst="donut">
            <a:avLst>
              <a:gd name="adj" fmla="val 481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85786" y="714362"/>
            <a:ext cx="7581952" cy="3571900"/>
          </a:xfrm>
          <a:prstGeom prst="donut">
            <a:avLst>
              <a:gd name="adj" fmla="val 481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142976" y="1000114"/>
            <a:ext cx="6929486" cy="3000396"/>
          </a:xfrm>
          <a:prstGeom prst="donut">
            <a:avLst>
              <a:gd name="adj" fmla="val 5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428728" y="1285866"/>
            <a:ext cx="6286544" cy="2428892"/>
          </a:xfrm>
          <a:prstGeom prst="donut">
            <a:avLst>
              <a:gd name="adj" fmla="val 72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785918" y="1571618"/>
            <a:ext cx="5572164" cy="1857388"/>
          </a:xfrm>
          <a:prstGeom prst="donut">
            <a:avLst>
              <a:gd name="adj" fmla="val 8828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143108" y="1857370"/>
            <a:ext cx="4857784" cy="1285884"/>
          </a:xfrm>
          <a:prstGeom prst="donut">
            <a:avLst>
              <a:gd name="adj" fmla="val 12658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71736" y="2143122"/>
            <a:ext cx="4081490" cy="714380"/>
          </a:xfrm>
          <a:prstGeom prst="donut">
            <a:avLst>
              <a:gd name="adj" fmla="val 2520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617202">
            <a:off x="-152232" y="1590813"/>
            <a:ext cx="9315948" cy="16609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03496">
            <a:off x="-45975" y="3235074"/>
            <a:ext cx="9227837" cy="1413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95899">
            <a:off x="-114798" y="3526374"/>
            <a:ext cx="9323140" cy="17076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95793">
            <a:off x="-105192" y="1352174"/>
            <a:ext cx="9315948" cy="16609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80632">
            <a:off x="-111908" y="1902010"/>
            <a:ext cx="9315948" cy="16609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364710">
            <a:off x="-77869" y="2815691"/>
            <a:ext cx="9227837" cy="1413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3S2S8WXYY04JG-C0-F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1664026" y="0"/>
            <a:ext cx="3935543" cy="5143500"/>
          </a:xfrm>
          <a:prstGeom prst="moon">
            <a:avLst>
              <a:gd name="adj" fmla="val 2931"/>
            </a:avLst>
          </a:prstGeom>
          <a:solidFill>
            <a:schemeClr val="tx1"/>
          </a:solidFill>
          <a:ln w="3175">
            <a:solidFill>
              <a:srgbClr val="C00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631475" y="0"/>
            <a:ext cx="3689555" cy="5143500"/>
          </a:xfrm>
          <a:prstGeom prst="moon">
            <a:avLst>
              <a:gd name="adj" fmla="val 2931"/>
            </a:avLst>
          </a:prstGeom>
          <a:solidFill>
            <a:schemeClr val="tx1"/>
          </a:solidFill>
          <a:ln w="3175">
            <a:solidFill>
              <a:srgbClr val="C00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352932" y="0"/>
            <a:ext cx="3474314" cy="5143500"/>
          </a:xfrm>
          <a:prstGeom prst="moon">
            <a:avLst>
              <a:gd name="adj" fmla="val 2931"/>
            </a:avLst>
          </a:prstGeom>
          <a:solidFill>
            <a:schemeClr val="tx1"/>
          </a:solidFill>
          <a:ln w="3175">
            <a:solidFill>
              <a:srgbClr val="C00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1114193" y="0"/>
            <a:ext cx="3289836" cy="5143500"/>
          </a:xfrm>
          <a:prstGeom prst="moon">
            <a:avLst>
              <a:gd name="adj" fmla="val 2931"/>
            </a:avLst>
          </a:prstGeom>
          <a:solidFill>
            <a:schemeClr val="tx1"/>
          </a:solidFill>
          <a:ln w="3175">
            <a:solidFill>
              <a:srgbClr val="C00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875440" y="0"/>
            <a:ext cx="3105341" cy="5143500"/>
          </a:xfrm>
          <a:prstGeom prst="moon">
            <a:avLst>
              <a:gd name="adj" fmla="val 2931"/>
            </a:avLst>
          </a:prstGeom>
          <a:solidFill>
            <a:schemeClr val="tx1"/>
          </a:solidFill>
          <a:ln w="3175">
            <a:solidFill>
              <a:srgbClr val="C00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36686" y="0"/>
            <a:ext cx="2920847" cy="5143500"/>
          </a:xfrm>
          <a:prstGeom prst="moon">
            <a:avLst>
              <a:gd name="adj" fmla="val 2931"/>
            </a:avLst>
          </a:prstGeom>
          <a:solidFill>
            <a:schemeClr val="tx1"/>
          </a:solidFill>
          <a:ln w="3175">
            <a:solidFill>
              <a:srgbClr val="C00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97933" y="0"/>
            <a:ext cx="2736354" cy="5143500"/>
          </a:xfrm>
          <a:prstGeom prst="moon">
            <a:avLst>
              <a:gd name="adj" fmla="val 2931"/>
            </a:avLst>
          </a:prstGeom>
          <a:solidFill>
            <a:schemeClr val="tx1"/>
          </a:solidFill>
          <a:ln w="3175">
            <a:solidFill>
              <a:srgbClr val="C00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98963" y="0"/>
            <a:ext cx="2582607" cy="5143500"/>
          </a:xfrm>
          <a:prstGeom prst="moon">
            <a:avLst>
              <a:gd name="adj" fmla="val 2931"/>
            </a:avLst>
          </a:prstGeom>
          <a:solidFill>
            <a:schemeClr val="tx1"/>
          </a:solidFill>
          <a:ln w="3175">
            <a:solidFill>
              <a:srgbClr val="C00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0" y="0"/>
            <a:ext cx="2428860" cy="5143500"/>
          </a:xfrm>
          <a:prstGeom prst="moon">
            <a:avLst>
              <a:gd name="adj" fmla="val 2931"/>
            </a:avLst>
          </a:prstGeom>
          <a:solidFill>
            <a:schemeClr val="tx1"/>
          </a:solidFill>
          <a:ln w="3175">
            <a:solidFill>
              <a:srgbClr val="C00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500049"/>
            <a:ext cx="2274353" cy="1857388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08685">
            <a:off x="4176341" y="745668"/>
            <a:ext cx="2274353" cy="1857388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25491">
            <a:off x="4701949" y="1320460"/>
            <a:ext cx="2274353" cy="1857388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768192">
            <a:off x="4479759" y="2015736"/>
            <a:ext cx="2274353" cy="1857388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05667">
            <a:off x="3908254" y="2587240"/>
            <a:ext cx="2274353" cy="1857388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469592">
            <a:off x="3155674" y="2605154"/>
            <a:ext cx="2274353" cy="1857388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12353">
            <a:off x="2518760" y="2182504"/>
            <a:ext cx="2274353" cy="1857388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368368">
            <a:off x="2233006" y="1468125"/>
            <a:ext cx="2274353" cy="1857388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368368">
            <a:off x="2775002" y="752634"/>
            <a:ext cx="2274353" cy="185738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0056A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e3ee4158ddf4e98c0bedb48309598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7858" y="0"/>
            <a:ext cx="916185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721471">
            <a:off x="3299061" y="2455217"/>
            <a:ext cx="6616341" cy="175103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508482">
            <a:off x="-707654" y="2493093"/>
            <a:ext cx="6468484" cy="145946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508482" flipV="1">
            <a:off x="-639013" y="2455755"/>
            <a:ext cx="5734283" cy="14482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711614" flipV="1">
            <a:off x="4015120" y="2409532"/>
            <a:ext cx="5734283" cy="14482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508482" flipV="1">
            <a:off x="-645454" y="2265095"/>
            <a:ext cx="5397564" cy="151197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711614" flipV="1">
            <a:off x="4449285" y="2262237"/>
            <a:ext cx="5267345" cy="139828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508482" flipV="1">
            <a:off x="-536530" y="2143601"/>
            <a:ext cx="4730543" cy="182537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711614" flipV="1">
            <a:off x="4889234" y="2151500"/>
            <a:ext cx="4751781" cy="128339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711614" flipV="1">
            <a:off x="5350986" y="1962451"/>
            <a:ext cx="4157067" cy="139371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508482" flipV="1">
            <a:off x="-452623" y="1924391"/>
            <a:ext cx="4238318" cy="159261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508482" flipV="1">
            <a:off x="-257927" y="1732580"/>
            <a:ext cx="3591984" cy="16221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711614" flipV="1">
            <a:off x="5714778" y="1781170"/>
            <a:ext cx="3757560" cy="16760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508482" flipV="1">
            <a:off x="-225793" y="1573018"/>
            <a:ext cx="3080938" cy="18483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711614" flipV="1">
            <a:off x="6250069" y="1648397"/>
            <a:ext cx="3144601" cy="176021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CDACE6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596" y="428610"/>
            <a:ext cx="8286808" cy="4143404"/>
          </a:xfrm>
          <a:prstGeom prst="donut">
            <a:avLst>
              <a:gd name="adj" fmla="val 4811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714362"/>
            <a:ext cx="7581952" cy="3571900"/>
          </a:xfrm>
          <a:prstGeom prst="donut">
            <a:avLst>
              <a:gd name="adj" fmla="val 4811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2976" y="1000114"/>
            <a:ext cx="6929486" cy="3000396"/>
          </a:xfrm>
          <a:prstGeom prst="donut">
            <a:avLst>
              <a:gd name="adj" fmla="val 5299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285866"/>
            <a:ext cx="6286544" cy="2428892"/>
          </a:xfrm>
          <a:prstGeom prst="donut">
            <a:avLst>
              <a:gd name="adj" fmla="val 7240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85918" y="1571618"/>
            <a:ext cx="5572164" cy="1857388"/>
          </a:xfrm>
          <a:prstGeom prst="donut">
            <a:avLst>
              <a:gd name="adj" fmla="val 8828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08" y="1857370"/>
            <a:ext cx="4857784" cy="1285884"/>
          </a:xfrm>
          <a:prstGeom prst="donut">
            <a:avLst>
              <a:gd name="adj" fmla="val 12658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2143122"/>
            <a:ext cx="4081490" cy="714380"/>
          </a:xfrm>
          <a:prstGeom prst="donut">
            <a:avLst>
              <a:gd name="adj" fmla="val 25204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aaec20a6c1eeeff2694f9cd8fd12f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4500562" y="0"/>
            <a:ext cx="1785950" cy="5143500"/>
          </a:xfrm>
          <a:prstGeom prst="moon">
            <a:avLst>
              <a:gd name="adj" fmla="val 12005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928926" y="0"/>
            <a:ext cx="1724036" cy="5143500"/>
          </a:xfrm>
          <a:prstGeom prst="moon">
            <a:avLst>
              <a:gd name="adj" fmla="val 123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357422" y="0"/>
            <a:ext cx="1724036" cy="5143500"/>
          </a:xfrm>
          <a:prstGeom prst="moon">
            <a:avLst>
              <a:gd name="adj" fmla="val 1358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000628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500694" y="0"/>
            <a:ext cx="1785950" cy="5143500"/>
          </a:xfrm>
          <a:prstGeom prst="moon">
            <a:avLst>
              <a:gd name="adj" fmla="val 12005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857356" y="0"/>
            <a:ext cx="1795474" cy="5143500"/>
          </a:xfrm>
          <a:prstGeom prst="moon">
            <a:avLst>
              <a:gd name="adj" fmla="val 1426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428728" y="0"/>
            <a:ext cx="1724036" cy="5143500"/>
          </a:xfrm>
          <a:prstGeom prst="moon">
            <a:avLst>
              <a:gd name="adj" fmla="val 1319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000760" y="0"/>
            <a:ext cx="1785950" cy="5143500"/>
          </a:xfrm>
          <a:prstGeom prst="moon">
            <a:avLst>
              <a:gd name="adj" fmla="val 1377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6429388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928662" y="0"/>
            <a:ext cx="1724036" cy="5143500"/>
          </a:xfrm>
          <a:prstGeom prst="moon">
            <a:avLst>
              <a:gd name="adj" fmla="val 1540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00034" y="0"/>
            <a:ext cx="1724036" cy="5143500"/>
          </a:xfrm>
          <a:prstGeom prst="moon">
            <a:avLst>
              <a:gd name="adj" fmla="val 11561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6858016" y="0"/>
            <a:ext cx="1785950" cy="5143500"/>
          </a:xfrm>
          <a:prstGeom prst="moon">
            <a:avLst>
              <a:gd name="adj" fmla="val 12888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7358050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0" y="0"/>
            <a:ext cx="1724036" cy="5143500"/>
          </a:xfrm>
          <a:prstGeom prst="moon">
            <a:avLst>
              <a:gd name="adj" fmla="val 1358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>
                  <a:lumMod val="75000"/>
                  <a:lumOff val="2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c02c849ccbfd3bc2bc36deb95d07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721471">
            <a:off x="-639261" y="2661749"/>
            <a:ext cx="6235529" cy="1684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868634" flipV="1">
            <a:off x="3492285" y="2589534"/>
            <a:ext cx="6436451" cy="16838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 flipV="1">
            <a:off x="2000251" y="2500311"/>
            <a:ext cx="5143499" cy="14287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363441" flipV="1">
            <a:off x="-80422" y="2454854"/>
            <a:ext cx="6101893" cy="17779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403951" flipV="1">
            <a:off x="3050694" y="2476609"/>
            <a:ext cx="6101893" cy="15452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213458" flipV="1">
            <a:off x="963963" y="2482317"/>
            <a:ext cx="5426632" cy="16122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506974" flipV="1">
            <a:off x="2730419" y="2488616"/>
            <a:ext cx="5366715" cy="16627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x13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87271">
            <a:off x="3767749" y="2906143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43251">
            <a:off x="3768098" y="334473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92941">
            <a:off x="2196232" y="1620041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79241">
            <a:off x="5336429" y="1688065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64340">
            <a:off x="2600812" y="806427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1" y="642924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721706">
            <a:off x="2509606" y="2508578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621203">
            <a:off x="4740993" y="2660835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0914-OLY-Yulia-Lipnitskaya-PI-JN.vresize.1200.675.high.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 rot="17236674">
            <a:off x="8476303" y="301203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7236674">
            <a:off x="8476303" y="1015584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7236674">
            <a:off x="8476303" y="1801402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7236674">
            <a:off x="8476304" y="2730095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7236674">
            <a:off x="8476303" y="3658790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4733712" flipV="1">
            <a:off x="145135" y="292093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4733712" flipV="1">
            <a:off x="73697" y="1006474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4733712" flipV="1">
            <a:off x="73698" y="1720854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4733712" flipV="1">
            <a:off x="73698" y="2649549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4733712" flipV="1">
            <a:off x="73699" y="3578242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7236674">
            <a:off x="7404731" y="372641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7236674">
            <a:off x="7404731" y="1087022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7236674">
            <a:off x="7404731" y="1872840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7236674">
            <a:off x="7404732" y="2801533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7236674">
            <a:off x="7404731" y="3730228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4733712" flipV="1">
            <a:off x="1216705" y="292094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4733712" flipV="1">
            <a:off x="1145267" y="1006475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4733712" flipV="1">
            <a:off x="1145268" y="1720855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4733712" flipV="1">
            <a:off x="1145268" y="2649550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4733712" flipV="1">
            <a:off x="1145269" y="3578243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4733712" flipV="1">
            <a:off x="2288275" y="292094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rot="14733712" flipV="1">
            <a:off x="2216837" y="1006475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rot="14733712" flipV="1">
            <a:off x="2216838" y="1720855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rot="14733712" flipV="1">
            <a:off x="2216838" y="2649550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rot="14733712" flipV="1">
            <a:off x="2216839" y="3578243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rot="17236674">
            <a:off x="6333162" y="372641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rot="17236674">
            <a:off x="6333162" y="1087022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rot="17236674">
            <a:off x="6333162" y="1872840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rot="17236674">
            <a:off x="6333163" y="2801533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rot="17236674">
            <a:off x="6333162" y="3730228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rot="17236674">
            <a:off x="5047279" y="444078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rot="17236674">
            <a:off x="5047279" y="1158459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rot="17236674">
            <a:off x="5047279" y="1944277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rot="17236674">
            <a:off x="5047280" y="2872970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rot="17236674">
            <a:off x="5047279" y="3801665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rot="14733712" flipV="1">
            <a:off x="3359845" y="363532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 rot="14733712" flipV="1">
            <a:off x="3288407" y="1077913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rot="14733712" flipV="1">
            <a:off x="3288408" y="1792293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 rot="14733712" flipV="1">
            <a:off x="3288408" y="2720988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rot="14733712" flipV="1">
            <a:off x="3288409" y="3649681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3000"/>
                            </p:stCondLst>
                            <p:childTnLst>
                              <p:par>
                                <p:cTn id="40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hley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08"/>
            <a:ext cx="9144000" cy="514099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5" name="4 Rectángulo"/>
          <p:cNvSpPr/>
          <p:nvPr/>
        </p:nvSpPr>
        <p:spPr>
          <a:xfrm rot="617202">
            <a:off x="-152232" y="1590813"/>
            <a:ext cx="9315948" cy="166093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03496">
            <a:off x="-45975" y="3235074"/>
            <a:ext cx="9227837" cy="1413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95899">
            <a:off x="-114798" y="3526374"/>
            <a:ext cx="9323140" cy="17076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95793">
            <a:off x="-105192" y="1352174"/>
            <a:ext cx="9315948" cy="166093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80632">
            <a:off x="-111908" y="1902010"/>
            <a:ext cx="9315948" cy="166093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364710">
            <a:off x="-77869" y="2815691"/>
            <a:ext cx="9227837" cy="1413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5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5-03-20-09-44-35-Mathieu Ostiguy-Justine Brasseur-photo Danielle Ear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596" y="428610"/>
            <a:ext cx="8286808" cy="4143404"/>
          </a:xfrm>
          <a:prstGeom prst="donut">
            <a:avLst>
              <a:gd name="adj" fmla="val 4811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0000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714362"/>
            <a:ext cx="7581952" cy="3571900"/>
          </a:xfrm>
          <a:prstGeom prst="donut">
            <a:avLst>
              <a:gd name="adj" fmla="val 4811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0000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2976" y="1000114"/>
            <a:ext cx="6929486" cy="3000396"/>
          </a:xfrm>
          <a:prstGeom prst="donut">
            <a:avLst>
              <a:gd name="adj" fmla="val 5299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0000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285866"/>
            <a:ext cx="6286544" cy="2428892"/>
          </a:xfrm>
          <a:prstGeom prst="donut">
            <a:avLst>
              <a:gd name="adj" fmla="val 724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0000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85918" y="1571618"/>
            <a:ext cx="5572164" cy="1857388"/>
          </a:xfrm>
          <a:prstGeom prst="donut">
            <a:avLst>
              <a:gd name="adj" fmla="val 8828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0000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08" y="1857370"/>
            <a:ext cx="4857784" cy="1285884"/>
          </a:xfrm>
          <a:prstGeom prst="donut">
            <a:avLst>
              <a:gd name="adj" fmla="val 12658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0000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2143122"/>
            <a:ext cx="4081490" cy="714380"/>
          </a:xfrm>
          <a:prstGeom prst="donut">
            <a:avLst>
              <a:gd name="adj" fmla="val 25204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0000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0863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1664026" y="0"/>
            <a:ext cx="3935543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631475" y="0"/>
            <a:ext cx="3689555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352932" y="0"/>
            <a:ext cx="3474314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1114193" y="0"/>
            <a:ext cx="3289836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875440" y="0"/>
            <a:ext cx="3105341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36686" y="0"/>
            <a:ext cx="2920847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97933" y="0"/>
            <a:ext cx="2736354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98963" y="0"/>
            <a:ext cx="2582607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0" y="0"/>
            <a:ext cx="2428860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1"/>
              </a:gs>
              <a:gs pos="50000">
                <a:srgbClr val="0000B8">
                  <a:shade val="67500"/>
                  <a:satMod val="115000"/>
                </a:srgbClr>
              </a:gs>
              <a:gs pos="100000">
                <a:srgbClr val="0000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9747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3428992" y="500049"/>
            <a:ext cx="2274353" cy="1857388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908685">
            <a:off x="4176341" y="745668"/>
            <a:ext cx="2274353" cy="1857388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3325491">
            <a:off x="4701949" y="1320460"/>
            <a:ext cx="2274353" cy="1857388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768192">
            <a:off x="4479759" y="2015736"/>
            <a:ext cx="2274353" cy="1857388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7205667">
            <a:off x="3908254" y="2587240"/>
            <a:ext cx="2274353" cy="1857388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469592">
            <a:off x="3155674" y="2605154"/>
            <a:ext cx="2274353" cy="1857388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3812353">
            <a:off x="2518760" y="2182504"/>
            <a:ext cx="2274353" cy="1857388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368368">
            <a:off x="2233006" y="1468125"/>
            <a:ext cx="2274353" cy="1857388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368368">
            <a:off x="2775002" y="752634"/>
            <a:ext cx="2274353" cy="185738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7822793.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3721471">
            <a:off x="3299061" y="2455217"/>
            <a:ext cx="6616341" cy="17510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508482">
            <a:off x="-707654" y="2493093"/>
            <a:ext cx="6468484" cy="14594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508482" flipV="1">
            <a:off x="-639013" y="2455755"/>
            <a:ext cx="5734283" cy="14482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711614" flipV="1">
            <a:off x="4015120" y="2409532"/>
            <a:ext cx="5734283" cy="14482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508482" flipV="1">
            <a:off x="-645454" y="2265095"/>
            <a:ext cx="5397564" cy="15119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711614" flipV="1">
            <a:off x="4449285" y="2262237"/>
            <a:ext cx="5267345" cy="13982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508482" flipV="1">
            <a:off x="-536530" y="2143601"/>
            <a:ext cx="4730543" cy="1825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711614" flipV="1">
            <a:off x="4889234" y="2151500"/>
            <a:ext cx="4751781" cy="12833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711614" flipV="1">
            <a:off x="5350986" y="1962451"/>
            <a:ext cx="4157067" cy="13937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508482" flipV="1">
            <a:off x="-452623" y="1924391"/>
            <a:ext cx="4238318" cy="15926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508482" flipV="1">
            <a:off x="-257927" y="1732580"/>
            <a:ext cx="3591984" cy="1622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711614" flipV="1">
            <a:off x="5714778" y="1781170"/>
            <a:ext cx="3757560" cy="16760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508482" flipV="1">
            <a:off x="-225793" y="1573018"/>
            <a:ext cx="3080938" cy="18483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711614" flipV="1">
            <a:off x="6250069" y="1648397"/>
            <a:ext cx="3144601" cy="17602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8006292_471024_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596" y="428610"/>
            <a:ext cx="8286808" cy="4143404"/>
          </a:xfrm>
          <a:prstGeom prst="donut">
            <a:avLst>
              <a:gd name="adj" fmla="val 4811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714362"/>
            <a:ext cx="7581952" cy="3571900"/>
          </a:xfrm>
          <a:prstGeom prst="donut">
            <a:avLst>
              <a:gd name="adj" fmla="val 4811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2976" y="1000114"/>
            <a:ext cx="6929486" cy="3000396"/>
          </a:xfrm>
          <a:prstGeom prst="donut">
            <a:avLst>
              <a:gd name="adj" fmla="val 5299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285866"/>
            <a:ext cx="6286544" cy="2428892"/>
          </a:xfrm>
          <a:prstGeom prst="donut">
            <a:avLst>
              <a:gd name="adj" fmla="val 7240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85918" y="1571618"/>
            <a:ext cx="5572164" cy="1857388"/>
          </a:xfrm>
          <a:prstGeom prst="donut">
            <a:avLst>
              <a:gd name="adj" fmla="val 8828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08" y="1857370"/>
            <a:ext cx="4857784" cy="1285884"/>
          </a:xfrm>
          <a:prstGeom prst="donut">
            <a:avLst>
              <a:gd name="adj" fmla="val 12658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2143122"/>
            <a:ext cx="4081490" cy="714380"/>
          </a:xfrm>
          <a:prstGeom prst="donut">
            <a:avLst>
              <a:gd name="adj" fmla="val 25204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496fccf294ec03d555c35a7a11007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4" cy="51435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4500562" y="0"/>
            <a:ext cx="1785950" cy="5143500"/>
          </a:xfrm>
          <a:prstGeom prst="moon">
            <a:avLst>
              <a:gd name="adj" fmla="val 12005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928926" y="0"/>
            <a:ext cx="1724036" cy="5143500"/>
          </a:xfrm>
          <a:prstGeom prst="moon">
            <a:avLst>
              <a:gd name="adj" fmla="val 123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357422" y="0"/>
            <a:ext cx="1724036" cy="5143500"/>
          </a:xfrm>
          <a:prstGeom prst="moon">
            <a:avLst>
              <a:gd name="adj" fmla="val 1358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000628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500694" y="0"/>
            <a:ext cx="1785950" cy="5143500"/>
          </a:xfrm>
          <a:prstGeom prst="moon">
            <a:avLst>
              <a:gd name="adj" fmla="val 12005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857356" y="0"/>
            <a:ext cx="1795474" cy="5143500"/>
          </a:xfrm>
          <a:prstGeom prst="moon">
            <a:avLst>
              <a:gd name="adj" fmla="val 1426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428728" y="0"/>
            <a:ext cx="1724036" cy="5143500"/>
          </a:xfrm>
          <a:prstGeom prst="moon">
            <a:avLst>
              <a:gd name="adj" fmla="val 1319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000760" y="0"/>
            <a:ext cx="1785950" cy="5143500"/>
          </a:xfrm>
          <a:prstGeom prst="moon">
            <a:avLst>
              <a:gd name="adj" fmla="val 1377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6429388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928662" y="0"/>
            <a:ext cx="1724036" cy="5143500"/>
          </a:xfrm>
          <a:prstGeom prst="moon">
            <a:avLst>
              <a:gd name="adj" fmla="val 1540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00034" y="0"/>
            <a:ext cx="1724036" cy="5143500"/>
          </a:xfrm>
          <a:prstGeom prst="moon">
            <a:avLst>
              <a:gd name="adj" fmla="val 11561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6858016" y="0"/>
            <a:ext cx="1785950" cy="5143500"/>
          </a:xfrm>
          <a:prstGeom prst="moon">
            <a:avLst>
              <a:gd name="adj" fmla="val 12888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7358050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0" y="0"/>
            <a:ext cx="1724036" cy="5143500"/>
          </a:xfrm>
          <a:prstGeom prst="moon">
            <a:avLst>
              <a:gd name="adj" fmla="val 1358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6e62be2526671e03dcc6f01b8bcc4f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721471">
            <a:off x="-639261" y="2661749"/>
            <a:ext cx="6235529" cy="1684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868634" flipV="1">
            <a:off x="3492285" y="2589534"/>
            <a:ext cx="6436451" cy="16838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 flipV="1">
            <a:off x="2000251" y="2500311"/>
            <a:ext cx="5143499" cy="14287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363441" flipV="1">
            <a:off x="-80422" y="2454854"/>
            <a:ext cx="6101893" cy="17779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403951" flipV="1">
            <a:off x="3050694" y="2476609"/>
            <a:ext cx="6101893" cy="15452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213458" flipV="1">
            <a:off x="963963" y="2482317"/>
            <a:ext cx="5426632" cy="16122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506974" flipV="1">
            <a:off x="2730419" y="2488616"/>
            <a:ext cx="5366715" cy="16627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0000B8">
                  <a:shade val="67500"/>
                  <a:satMod val="115000"/>
                </a:srgbClr>
              </a:gs>
              <a:gs pos="100000">
                <a:srgbClr val="0000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b06964990146a475897f3ecd79c44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87271">
            <a:off x="3767749" y="2906143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43251">
            <a:off x="3768098" y="334473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92941">
            <a:off x="2196232" y="1620041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79241">
            <a:off x="5336429" y="1688065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64340">
            <a:off x="2600812" y="806427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1" y="642924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721706">
            <a:off x="2509606" y="2508578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621203">
            <a:off x="4740993" y="2660835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ca6dd45-ed93-45cc-a61f-ef727397bdd4.f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 rot="17236674">
            <a:off x="8476303" y="301203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7236674">
            <a:off x="8476303" y="1015584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7236674">
            <a:off x="8476303" y="1801402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7236674">
            <a:off x="8476304" y="2730095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7236674">
            <a:off x="8476303" y="3658790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4733712" flipV="1">
            <a:off x="145135" y="292093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4733712" flipV="1">
            <a:off x="73697" y="1006474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4733712" flipV="1">
            <a:off x="73698" y="1720854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4733712" flipV="1">
            <a:off x="73698" y="2649549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4733712" flipV="1">
            <a:off x="73699" y="3578242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7236674">
            <a:off x="7404731" y="372641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7236674">
            <a:off x="7404731" y="1087022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7236674">
            <a:off x="7404731" y="1872840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7236674">
            <a:off x="7404732" y="2801533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7236674">
            <a:off x="7404731" y="3730228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4733712" flipV="1">
            <a:off x="1216705" y="292094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4733712" flipV="1">
            <a:off x="1145267" y="1006475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4733712" flipV="1">
            <a:off x="1145268" y="1720855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4733712" flipV="1">
            <a:off x="1145268" y="2649550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4733712" flipV="1">
            <a:off x="1145269" y="3578243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4733712" flipV="1">
            <a:off x="2288275" y="292094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rot="14733712" flipV="1">
            <a:off x="2216837" y="1006475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rot="14733712" flipV="1">
            <a:off x="2216838" y="1720855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rot="14733712" flipV="1">
            <a:off x="2216838" y="2649550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rot="14733712" flipV="1">
            <a:off x="2216839" y="3578243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rot="17236674">
            <a:off x="6333162" y="372641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rot="17236674">
            <a:off x="6333162" y="1087022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rot="17236674">
            <a:off x="6333162" y="1872840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rot="17236674">
            <a:off x="6333163" y="2801533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rot="17236674">
            <a:off x="6333162" y="3730228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rot="17236674">
            <a:off x="5047279" y="444078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rot="17236674">
            <a:off x="5047279" y="1158459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rot="17236674">
            <a:off x="5047279" y="1944277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rot="17236674">
            <a:off x="5047280" y="2872970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rot="17236674">
            <a:off x="5047279" y="3801665"/>
            <a:ext cx="708869" cy="918846"/>
          </a:xfrm>
          <a:prstGeom prst="parallelogram">
            <a:avLst>
              <a:gd name="adj" fmla="val 6866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rot="14733712" flipV="1">
            <a:off x="3359845" y="363532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 rot="14733712" flipV="1">
            <a:off x="3288407" y="1077913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rot="14733712" flipV="1">
            <a:off x="3288408" y="1792293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 rot="14733712" flipV="1">
            <a:off x="3288408" y="2720988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rot="14733712" flipV="1">
            <a:off x="3288409" y="3649681"/>
            <a:ext cx="720122" cy="1096529"/>
          </a:xfrm>
          <a:prstGeom prst="parallelogram">
            <a:avLst>
              <a:gd name="adj" fmla="val 6780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3000"/>
                            </p:stCondLst>
                            <p:childTnLst>
                              <p:par>
                                <p:cTn id="40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4f745f0a59085e9d2b512ed275471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3428992" y="500049"/>
            <a:ext cx="2274353" cy="1857388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908685">
            <a:off x="4176341" y="745668"/>
            <a:ext cx="2274353" cy="1857388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3325491">
            <a:off x="4701949" y="1320460"/>
            <a:ext cx="2274353" cy="1857388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5768192">
            <a:off x="4479759" y="2015736"/>
            <a:ext cx="2274353" cy="1857388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7205667">
            <a:off x="3908254" y="2587240"/>
            <a:ext cx="2274353" cy="1857388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469592">
            <a:off x="3155674" y="2605154"/>
            <a:ext cx="2274353" cy="1857388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3812353">
            <a:off x="2518760" y="2182504"/>
            <a:ext cx="2274353" cy="1857388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368368">
            <a:off x="2233006" y="1468125"/>
            <a:ext cx="2274353" cy="1857388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6368368">
            <a:off x="2775002" y="752634"/>
            <a:ext cx="2274353" cy="185738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0000B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330f2ea503d773e912b6b13130ae4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254" y="0"/>
            <a:ext cx="9175254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617202">
            <a:off x="-152232" y="1590813"/>
            <a:ext cx="9315948" cy="16609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03496">
            <a:off x="-45975" y="3235074"/>
            <a:ext cx="9227837" cy="1413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95899">
            <a:off x="-114798" y="3526374"/>
            <a:ext cx="9323140" cy="17076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95793">
            <a:off x="-105192" y="1352174"/>
            <a:ext cx="9315948" cy="16609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80632">
            <a:off x="-111908" y="1902010"/>
            <a:ext cx="9315948" cy="16609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364710">
            <a:off x="-77869" y="2815691"/>
            <a:ext cx="9227837" cy="1413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c659f145b7dde55ba3e0602e6016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596" y="428610"/>
            <a:ext cx="8286808" cy="4143404"/>
          </a:xfrm>
          <a:prstGeom prst="donut">
            <a:avLst>
              <a:gd name="adj" fmla="val 4811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714362"/>
            <a:ext cx="7581952" cy="3571900"/>
          </a:xfrm>
          <a:prstGeom prst="donut">
            <a:avLst>
              <a:gd name="adj" fmla="val 4811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2976" y="1000114"/>
            <a:ext cx="6929486" cy="3000396"/>
          </a:xfrm>
          <a:prstGeom prst="donut">
            <a:avLst>
              <a:gd name="adj" fmla="val 5299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285866"/>
            <a:ext cx="6286544" cy="2428892"/>
          </a:xfrm>
          <a:prstGeom prst="donut">
            <a:avLst>
              <a:gd name="adj" fmla="val 7240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85918" y="1571618"/>
            <a:ext cx="5572164" cy="1857388"/>
          </a:xfrm>
          <a:prstGeom prst="donut">
            <a:avLst>
              <a:gd name="adj" fmla="val 8828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08" y="1857370"/>
            <a:ext cx="4857784" cy="1285884"/>
          </a:xfrm>
          <a:prstGeom prst="donut">
            <a:avLst>
              <a:gd name="adj" fmla="val 12658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2143122"/>
            <a:ext cx="4081490" cy="714380"/>
          </a:xfrm>
          <a:prstGeom prst="donut">
            <a:avLst>
              <a:gd name="adj" fmla="val 25204"/>
            </a:avLst>
          </a:prstGeom>
          <a:gradFill flip="none" rotWithShape="1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0"/>
            <a:tileRect/>
          </a:gradFill>
          <a:ln w="6350">
            <a:solidFill>
              <a:srgbClr val="FF0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gurnoe-katanie-razvivaet-organ-ravnovesija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1664026" y="0"/>
            <a:ext cx="3935543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631475" y="0"/>
            <a:ext cx="3689555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352932" y="0"/>
            <a:ext cx="3474314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1114193" y="0"/>
            <a:ext cx="3289836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875440" y="0"/>
            <a:ext cx="3105341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36686" y="0"/>
            <a:ext cx="2920847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97933" y="0"/>
            <a:ext cx="2736354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98963" y="0"/>
            <a:ext cx="2582607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0" y="0"/>
            <a:ext cx="2428860" cy="5143500"/>
          </a:xfrm>
          <a:prstGeom prst="moon">
            <a:avLst>
              <a:gd name="adj" fmla="val 2931"/>
            </a:avLst>
          </a:prstGeom>
          <a:solidFill>
            <a:schemeClr val="bg1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gureSkating_jpeg_layersturned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13721471">
            <a:off x="3299061" y="2455217"/>
            <a:ext cx="6616341" cy="17510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508482">
            <a:off x="-707654" y="2493093"/>
            <a:ext cx="6468484" cy="14594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508482" flipV="1">
            <a:off x="-639013" y="2455755"/>
            <a:ext cx="5734283" cy="14482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711614" flipV="1">
            <a:off x="4015120" y="2409532"/>
            <a:ext cx="5734283" cy="14482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508482" flipV="1">
            <a:off x="-645454" y="2265095"/>
            <a:ext cx="5397564" cy="15119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711614" flipV="1">
            <a:off x="4449285" y="2262237"/>
            <a:ext cx="5267345" cy="13982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508482" flipV="1">
            <a:off x="-536530" y="2143601"/>
            <a:ext cx="4730543" cy="1825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711614" flipV="1">
            <a:off x="4889234" y="2151500"/>
            <a:ext cx="4751781" cy="12833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711614" flipV="1">
            <a:off x="5350986" y="1962451"/>
            <a:ext cx="4157067" cy="13937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508482" flipV="1">
            <a:off x="-452623" y="1924391"/>
            <a:ext cx="4238318" cy="15926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508482" flipV="1">
            <a:off x="-257927" y="1732580"/>
            <a:ext cx="3591984" cy="1622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711614" flipV="1">
            <a:off x="5714778" y="1781170"/>
            <a:ext cx="3757560" cy="16760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508482" flipV="1">
            <a:off x="-225793" y="1573018"/>
            <a:ext cx="3080938" cy="18483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711614" flipV="1">
            <a:off x="6250069" y="1648397"/>
            <a:ext cx="3144601" cy="17602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9BD2">
                  <a:shade val="67500"/>
                  <a:satMod val="115000"/>
                </a:srgbClr>
              </a:gs>
              <a:gs pos="100000">
                <a:srgbClr val="009BD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596" y="428610"/>
            <a:ext cx="8286808" cy="4143404"/>
          </a:xfrm>
          <a:prstGeom prst="donut">
            <a:avLst>
              <a:gd name="adj" fmla="val 4811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714362"/>
            <a:ext cx="7581952" cy="3571900"/>
          </a:xfrm>
          <a:prstGeom prst="donut">
            <a:avLst>
              <a:gd name="adj" fmla="val 4811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2976" y="1000114"/>
            <a:ext cx="6929486" cy="3000396"/>
          </a:xfrm>
          <a:prstGeom prst="donut">
            <a:avLst>
              <a:gd name="adj" fmla="val 5299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285866"/>
            <a:ext cx="6286544" cy="2428892"/>
          </a:xfrm>
          <a:prstGeom prst="donut">
            <a:avLst>
              <a:gd name="adj" fmla="val 7240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85918" y="1571618"/>
            <a:ext cx="5572164" cy="1857388"/>
          </a:xfrm>
          <a:prstGeom prst="donut">
            <a:avLst>
              <a:gd name="adj" fmla="val 8828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08" y="1857370"/>
            <a:ext cx="4857784" cy="1285884"/>
          </a:xfrm>
          <a:prstGeom prst="donut">
            <a:avLst>
              <a:gd name="adj" fmla="val 12658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2143122"/>
            <a:ext cx="4081490" cy="714380"/>
          </a:xfrm>
          <a:prstGeom prst="donut">
            <a:avLst>
              <a:gd name="adj" fmla="val 25204"/>
            </a:avLst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g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96363" cy="51435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4500562" y="0"/>
            <a:ext cx="1785950" cy="5143500"/>
          </a:xfrm>
          <a:prstGeom prst="moon">
            <a:avLst>
              <a:gd name="adj" fmla="val 12005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928926" y="0"/>
            <a:ext cx="1724036" cy="5143500"/>
          </a:xfrm>
          <a:prstGeom prst="moon">
            <a:avLst>
              <a:gd name="adj" fmla="val 12323"/>
            </a:avLst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357422" y="0"/>
            <a:ext cx="1724036" cy="5143500"/>
          </a:xfrm>
          <a:prstGeom prst="moon">
            <a:avLst>
              <a:gd name="adj" fmla="val 13580"/>
            </a:avLst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000628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500694" y="0"/>
            <a:ext cx="1785950" cy="5143500"/>
          </a:xfrm>
          <a:prstGeom prst="moon">
            <a:avLst>
              <a:gd name="adj" fmla="val 12005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857356" y="0"/>
            <a:ext cx="1795474" cy="5143500"/>
          </a:xfrm>
          <a:prstGeom prst="moon">
            <a:avLst>
              <a:gd name="adj" fmla="val 14267"/>
            </a:avLst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428728" y="0"/>
            <a:ext cx="1724036" cy="5143500"/>
          </a:xfrm>
          <a:prstGeom prst="moon">
            <a:avLst>
              <a:gd name="adj" fmla="val 13199"/>
            </a:avLst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000760" y="0"/>
            <a:ext cx="1785950" cy="5143500"/>
          </a:xfrm>
          <a:prstGeom prst="moon">
            <a:avLst>
              <a:gd name="adj" fmla="val 13770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6429388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928662" y="0"/>
            <a:ext cx="1724036" cy="5143500"/>
          </a:xfrm>
          <a:prstGeom prst="moon">
            <a:avLst>
              <a:gd name="adj" fmla="val 15409"/>
            </a:avLst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00034" y="0"/>
            <a:ext cx="1724036" cy="5143500"/>
          </a:xfrm>
          <a:prstGeom prst="moon">
            <a:avLst>
              <a:gd name="adj" fmla="val 11561"/>
            </a:avLst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6858016" y="0"/>
            <a:ext cx="1785950" cy="5143500"/>
          </a:xfrm>
          <a:prstGeom prst="moon">
            <a:avLst>
              <a:gd name="adj" fmla="val 12888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7358050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0" y="0"/>
            <a:ext cx="1724036" cy="5143500"/>
          </a:xfrm>
          <a:prstGeom prst="moon">
            <a:avLst>
              <a:gd name="adj" fmla="val 13580"/>
            </a:avLst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721471">
            <a:off x="-639261" y="2661749"/>
            <a:ext cx="6235529" cy="1684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868634" flipV="1">
            <a:off x="3492285" y="2589534"/>
            <a:ext cx="6436451" cy="16838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 flipV="1">
            <a:off x="2000251" y="2500311"/>
            <a:ext cx="5143499" cy="14287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363441" flipV="1">
            <a:off x="-80422" y="2454854"/>
            <a:ext cx="6101893" cy="17779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403951" flipV="1">
            <a:off x="3050694" y="2476609"/>
            <a:ext cx="6101893" cy="15452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213458" flipV="1">
            <a:off x="963963" y="2482317"/>
            <a:ext cx="5426632" cy="16122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506974" flipV="1">
            <a:off x="2730419" y="2488616"/>
            <a:ext cx="5366715" cy="16627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00B8">
                  <a:shade val="67500"/>
                  <a:satMod val="115000"/>
                </a:srgbClr>
              </a:gs>
              <a:gs pos="100000">
                <a:srgbClr val="0000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l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87271">
            <a:off x="3767749" y="2906143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43251">
            <a:off x="3768098" y="334473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92941">
            <a:off x="2196232" y="1620041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79241">
            <a:off x="5336429" y="1688065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64340">
            <a:off x="2600812" y="806427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1" y="642924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721706">
            <a:off x="2509606" y="2508578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621203">
            <a:off x="4740993" y="2660835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_danc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617202">
            <a:off x="-152232" y="1590813"/>
            <a:ext cx="9315948" cy="16609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03496">
            <a:off x="-45975" y="3235074"/>
            <a:ext cx="9227837" cy="1413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95899">
            <a:off x="-114798" y="3526374"/>
            <a:ext cx="9323140" cy="17076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95793">
            <a:off x="-105192" y="1352174"/>
            <a:ext cx="9315948" cy="16609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80632">
            <a:off x="-111908" y="1902010"/>
            <a:ext cx="9315948" cy="16609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364710">
            <a:off x="-77869" y="2815691"/>
            <a:ext cx="9227837" cy="1413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pload-RIAN_02403641.HR.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596" y="428610"/>
            <a:ext cx="8286808" cy="4143404"/>
          </a:xfrm>
          <a:prstGeom prst="donut">
            <a:avLst>
              <a:gd name="adj" fmla="val 481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714362"/>
            <a:ext cx="7581952" cy="3571900"/>
          </a:xfrm>
          <a:prstGeom prst="donut">
            <a:avLst>
              <a:gd name="adj" fmla="val 481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2976" y="1000114"/>
            <a:ext cx="6929486" cy="3000396"/>
          </a:xfrm>
          <a:prstGeom prst="donut">
            <a:avLst>
              <a:gd name="adj" fmla="val 5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285866"/>
            <a:ext cx="6286544" cy="2428892"/>
          </a:xfrm>
          <a:prstGeom prst="donut">
            <a:avLst>
              <a:gd name="adj" fmla="val 72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85918" y="1571618"/>
            <a:ext cx="5572164" cy="1857388"/>
          </a:xfrm>
          <a:prstGeom prst="donut">
            <a:avLst>
              <a:gd name="adj" fmla="val 8828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08" y="1857370"/>
            <a:ext cx="4857784" cy="1285884"/>
          </a:xfrm>
          <a:prstGeom prst="donut">
            <a:avLst>
              <a:gd name="adj" fmla="val 12658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2143122"/>
            <a:ext cx="4081490" cy="714380"/>
          </a:xfrm>
          <a:prstGeom prst="donut">
            <a:avLst>
              <a:gd name="adj" fmla="val 2520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0000B8"/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1664026" y="0"/>
            <a:ext cx="3935543" cy="5143500"/>
          </a:xfrm>
          <a:prstGeom prst="moon">
            <a:avLst>
              <a:gd name="adj" fmla="val 2931"/>
            </a:avLst>
          </a:prstGeom>
          <a:solidFill>
            <a:srgbClr val="0000FF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631475" y="0"/>
            <a:ext cx="3689555" cy="5143500"/>
          </a:xfrm>
          <a:prstGeom prst="moon">
            <a:avLst>
              <a:gd name="adj" fmla="val 2931"/>
            </a:avLst>
          </a:prstGeom>
          <a:solidFill>
            <a:srgbClr val="0000FF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352932" y="0"/>
            <a:ext cx="3474314" cy="5143500"/>
          </a:xfrm>
          <a:prstGeom prst="moon">
            <a:avLst>
              <a:gd name="adj" fmla="val 2931"/>
            </a:avLst>
          </a:prstGeom>
          <a:solidFill>
            <a:srgbClr val="0000FF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1114193" y="0"/>
            <a:ext cx="3289836" cy="5143500"/>
          </a:xfrm>
          <a:prstGeom prst="moon">
            <a:avLst>
              <a:gd name="adj" fmla="val 2931"/>
            </a:avLst>
          </a:prstGeom>
          <a:solidFill>
            <a:srgbClr val="0000FF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875440" y="0"/>
            <a:ext cx="3105341" cy="5143500"/>
          </a:xfrm>
          <a:prstGeom prst="moon">
            <a:avLst>
              <a:gd name="adj" fmla="val 2931"/>
            </a:avLst>
          </a:prstGeom>
          <a:solidFill>
            <a:srgbClr val="0000FF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36686" y="0"/>
            <a:ext cx="2920847" cy="5143500"/>
          </a:xfrm>
          <a:prstGeom prst="moon">
            <a:avLst>
              <a:gd name="adj" fmla="val 2931"/>
            </a:avLst>
          </a:prstGeom>
          <a:solidFill>
            <a:srgbClr val="0000FF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97933" y="0"/>
            <a:ext cx="2736354" cy="5143500"/>
          </a:xfrm>
          <a:prstGeom prst="moon">
            <a:avLst>
              <a:gd name="adj" fmla="val 2931"/>
            </a:avLst>
          </a:prstGeom>
          <a:solidFill>
            <a:srgbClr val="0000FF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98963" y="0"/>
            <a:ext cx="2582607" cy="5143500"/>
          </a:xfrm>
          <a:prstGeom prst="moon">
            <a:avLst>
              <a:gd name="adj" fmla="val 2931"/>
            </a:avLst>
          </a:prstGeom>
          <a:solidFill>
            <a:srgbClr val="0000FF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0" y="0"/>
            <a:ext cx="2428860" cy="5143500"/>
          </a:xfrm>
          <a:prstGeom prst="moon">
            <a:avLst>
              <a:gd name="adj" fmla="val 2931"/>
            </a:avLst>
          </a:prstGeom>
          <a:solidFill>
            <a:srgbClr val="0000FF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k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96"/>
            <a:ext cx="9144000" cy="512090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721471">
            <a:off x="3299061" y="2455217"/>
            <a:ext cx="6616341" cy="17510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508482">
            <a:off x="-707654" y="2493093"/>
            <a:ext cx="6468484" cy="14594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508482" flipV="1">
            <a:off x="-639013" y="2455755"/>
            <a:ext cx="5734283" cy="14482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711614" flipV="1">
            <a:off x="4015120" y="2409532"/>
            <a:ext cx="5734283" cy="14482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508482" flipV="1">
            <a:off x="-645454" y="2265095"/>
            <a:ext cx="5397564" cy="15119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711614" flipV="1">
            <a:off x="4449285" y="2262237"/>
            <a:ext cx="5267345" cy="13982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508482" flipV="1">
            <a:off x="-536530" y="2143601"/>
            <a:ext cx="4730543" cy="1825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711614" flipV="1">
            <a:off x="4889234" y="2151500"/>
            <a:ext cx="4751781" cy="128339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711614" flipV="1">
            <a:off x="5350986" y="1962451"/>
            <a:ext cx="4157067" cy="13937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508482" flipV="1">
            <a:off x="-452623" y="1924391"/>
            <a:ext cx="4238318" cy="15926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508482" flipV="1">
            <a:off x="-257927" y="1732580"/>
            <a:ext cx="3591984" cy="1622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711614" flipV="1">
            <a:off x="5714778" y="1781170"/>
            <a:ext cx="3757560" cy="16760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508482" flipV="1">
            <a:off x="-225793" y="1573018"/>
            <a:ext cx="3080938" cy="18483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711614" flipV="1">
            <a:off x="6250069" y="1648397"/>
            <a:ext cx="3144601" cy="17602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hersports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596" y="428610"/>
            <a:ext cx="8286808" cy="4143404"/>
          </a:xfrm>
          <a:prstGeom prst="donut">
            <a:avLst>
              <a:gd name="adj" fmla="val 4811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714362"/>
            <a:ext cx="7581952" cy="3571900"/>
          </a:xfrm>
          <a:prstGeom prst="donut">
            <a:avLst>
              <a:gd name="adj" fmla="val 4811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2976" y="1000114"/>
            <a:ext cx="6929486" cy="3000396"/>
          </a:xfrm>
          <a:prstGeom prst="donut">
            <a:avLst>
              <a:gd name="adj" fmla="val 5299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285866"/>
            <a:ext cx="6286544" cy="2428892"/>
          </a:xfrm>
          <a:prstGeom prst="donut">
            <a:avLst>
              <a:gd name="adj" fmla="val 7240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85918" y="1571618"/>
            <a:ext cx="5572164" cy="1857388"/>
          </a:xfrm>
          <a:prstGeom prst="donut">
            <a:avLst>
              <a:gd name="adj" fmla="val 8828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08" y="1857370"/>
            <a:ext cx="4857784" cy="1285884"/>
          </a:xfrm>
          <a:prstGeom prst="donut">
            <a:avLst>
              <a:gd name="adj" fmla="val 12658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2143122"/>
            <a:ext cx="4081490" cy="714380"/>
          </a:xfrm>
          <a:prstGeom prst="donut">
            <a:avLst>
              <a:gd name="adj" fmla="val 25204"/>
            </a:avLst>
          </a:prstGeom>
          <a:blipFill dpi="0" rotWithShape="1">
            <a:blip r:embed="rId4"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5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27-skating-a-201401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4500562" y="0"/>
            <a:ext cx="1785950" cy="5143500"/>
          </a:xfrm>
          <a:prstGeom prst="moon">
            <a:avLst>
              <a:gd name="adj" fmla="val 12005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928926" y="0"/>
            <a:ext cx="1724036" cy="5143500"/>
          </a:xfrm>
          <a:prstGeom prst="moon">
            <a:avLst>
              <a:gd name="adj" fmla="val 123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357422" y="0"/>
            <a:ext cx="1724036" cy="5143500"/>
          </a:xfrm>
          <a:prstGeom prst="moon">
            <a:avLst>
              <a:gd name="adj" fmla="val 1358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000628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500694" y="0"/>
            <a:ext cx="1785950" cy="5143500"/>
          </a:xfrm>
          <a:prstGeom prst="moon">
            <a:avLst>
              <a:gd name="adj" fmla="val 12005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857356" y="0"/>
            <a:ext cx="1795474" cy="5143500"/>
          </a:xfrm>
          <a:prstGeom prst="moon">
            <a:avLst>
              <a:gd name="adj" fmla="val 1426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428728" y="0"/>
            <a:ext cx="1724036" cy="5143500"/>
          </a:xfrm>
          <a:prstGeom prst="moon">
            <a:avLst>
              <a:gd name="adj" fmla="val 1319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6000760" y="0"/>
            <a:ext cx="1785950" cy="5143500"/>
          </a:xfrm>
          <a:prstGeom prst="moon">
            <a:avLst>
              <a:gd name="adj" fmla="val 1377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6429388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928662" y="0"/>
            <a:ext cx="1724036" cy="5143500"/>
          </a:xfrm>
          <a:prstGeom prst="moon">
            <a:avLst>
              <a:gd name="adj" fmla="val 15409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500034" y="0"/>
            <a:ext cx="1724036" cy="5143500"/>
          </a:xfrm>
          <a:prstGeom prst="moon">
            <a:avLst>
              <a:gd name="adj" fmla="val 11561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6858016" y="0"/>
            <a:ext cx="1785950" cy="5143500"/>
          </a:xfrm>
          <a:prstGeom prst="moon">
            <a:avLst>
              <a:gd name="adj" fmla="val 12888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7358050" y="0"/>
            <a:ext cx="1785950" cy="5143500"/>
          </a:xfrm>
          <a:prstGeom prst="moon">
            <a:avLst>
              <a:gd name="adj" fmla="val 1465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0" y="0"/>
            <a:ext cx="1724036" cy="5143500"/>
          </a:xfrm>
          <a:prstGeom prst="moon">
            <a:avLst>
              <a:gd name="adj" fmla="val 1358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71"/>
            <a:ext cx="9144000" cy="513722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721471">
            <a:off x="-639261" y="2661749"/>
            <a:ext cx="6235529" cy="1684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7868634" flipV="1">
            <a:off x="3492285" y="2589534"/>
            <a:ext cx="6436451" cy="16838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 flipV="1">
            <a:off x="2000251" y="2500311"/>
            <a:ext cx="5143499" cy="14287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363441" flipV="1">
            <a:off x="-80422" y="2454854"/>
            <a:ext cx="6101893" cy="17779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7403951" flipV="1">
            <a:off x="3050694" y="2476609"/>
            <a:ext cx="6101893" cy="15452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213458" flipV="1">
            <a:off x="963963" y="2482317"/>
            <a:ext cx="5426632" cy="16122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6506974" flipV="1">
            <a:off x="2730419" y="2488616"/>
            <a:ext cx="5366715" cy="16627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9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1"/>
              </a:gs>
              <a:gs pos="50000">
                <a:srgbClr val="0000B8">
                  <a:shade val="67500"/>
                  <a:satMod val="115000"/>
                </a:srgbClr>
              </a:gs>
              <a:gs pos="100000">
                <a:srgbClr val="0000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tinaj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87271">
            <a:off x="3767749" y="2906143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43251">
            <a:off x="3768098" y="334473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792941">
            <a:off x="2196232" y="1620041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679241">
            <a:off x="5336429" y="1688065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64340">
            <a:off x="2600812" y="806427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1" y="642924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721706">
            <a:off x="2509606" y="2508578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621203">
            <a:off x="4740993" y="2660835"/>
            <a:ext cx="1622390" cy="1631449"/>
          </a:xfrm>
          <a:prstGeom prst="teardrop">
            <a:avLst/>
          </a:prstGeom>
          <a:gradFill flip="none" rotWithShape="1">
            <a:gsLst>
              <a:gs pos="50000">
                <a:srgbClr val="3366FF">
                  <a:shade val="30000"/>
                  <a:satMod val="115000"/>
                  <a:alpha val="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3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satsi-sport-12183426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617202">
            <a:off x="-152232" y="1590813"/>
            <a:ext cx="9315948" cy="16609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03496">
            <a:off x="-45975" y="3235074"/>
            <a:ext cx="9227837" cy="1413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895899">
            <a:off x="-114798" y="3526374"/>
            <a:ext cx="9323140" cy="17076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95793">
            <a:off x="-105192" y="1352174"/>
            <a:ext cx="9315948" cy="16609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80632">
            <a:off x="-111908" y="1902010"/>
            <a:ext cx="9315948" cy="16609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364710">
            <a:off x="-77869" y="2815691"/>
            <a:ext cx="9227837" cy="1413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_flyer_man_sport_ice_skating_hd-wallpaper-13023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596" y="428610"/>
            <a:ext cx="8286808" cy="4143404"/>
          </a:xfrm>
          <a:prstGeom prst="donut">
            <a:avLst>
              <a:gd name="adj" fmla="val 481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714362"/>
            <a:ext cx="7581952" cy="3571900"/>
          </a:xfrm>
          <a:prstGeom prst="donut">
            <a:avLst>
              <a:gd name="adj" fmla="val 481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2976" y="1000114"/>
            <a:ext cx="6929486" cy="3000396"/>
          </a:xfrm>
          <a:prstGeom prst="donut">
            <a:avLst>
              <a:gd name="adj" fmla="val 5299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1285866"/>
            <a:ext cx="6286544" cy="2428892"/>
          </a:xfrm>
          <a:prstGeom prst="donut">
            <a:avLst>
              <a:gd name="adj" fmla="val 724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85918" y="1571618"/>
            <a:ext cx="5572164" cy="1857388"/>
          </a:xfrm>
          <a:prstGeom prst="donut">
            <a:avLst>
              <a:gd name="adj" fmla="val 8828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08" y="1857370"/>
            <a:ext cx="4857784" cy="1285884"/>
          </a:xfrm>
          <a:prstGeom prst="donut">
            <a:avLst>
              <a:gd name="adj" fmla="val 12658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71736" y="2143122"/>
            <a:ext cx="4081490" cy="714380"/>
          </a:xfrm>
          <a:prstGeom prst="donut">
            <a:avLst>
              <a:gd name="adj" fmla="val 2520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6350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lver-medal-in-the-discipline-of-figure-skating-caitlin-osmond-at-the-olympics-in-sochi-olympics-11444141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1664026" y="0"/>
            <a:ext cx="3935543" cy="5143500"/>
          </a:xfrm>
          <a:prstGeom prst="moon">
            <a:avLst>
              <a:gd name="adj" fmla="val 293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631475" y="0"/>
            <a:ext cx="3689555" cy="5143500"/>
          </a:xfrm>
          <a:prstGeom prst="moon">
            <a:avLst>
              <a:gd name="adj" fmla="val 293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352932" y="0"/>
            <a:ext cx="3474314" cy="5143500"/>
          </a:xfrm>
          <a:prstGeom prst="moon">
            <a:avLst>
              <a:gd name="adj" fmla="val 293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1114193" y="0"/>
            <a:ext cx="3289836" cy="5143500"/>
          </a:xfrm>
          <a:prstGeom prst="moon">
            <a:avLst>
              <a:gd name="adj" fmla="val 293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875440" y="0"/>
            <a:ext cx="3105341" cy="5143500"/>
          </a:xfrm>
          <a:prstGeom prst="moon">
            <a:avLst>
              <a:gd name="adj" fmla="val 293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636686" y="0"/>
            <a:ext cx="2920847" cy="5143500"/>
          </a:xfrm>
          <a:prstGeom prst="moon">
            <a:avLst>
              <a:gd name="adj" fmla="val 293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97933" y="0"/>
            <a:ext cx="2736354" cy="5143500"/>
          </a:xfrm>
          <a:prstGeom prst="moon">
            <a:avLst>
              <a:gd name="adj" fmla="val 293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198963" y="0"/>
            <a:ext cx="2582607" cy="5143500"/>
          </a:xfrm>
          <a:prstGeom prst="moon">
            <a:avLst>
              <a:gd name="adj" fmla="val 293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0" y="0"/>
            <a:ext cx="2428860" cy="5143500"/>
          </a:xfrm>
          <a:prstGeom prst="moon">
            <a:avLst>
              <a:gd name="adj" fmla="val 293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n0pozj5tR81rcx94ao2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721471">
            <a:off x="3299061" y="2455217"/>
            <a:ext cx="6616341" cy="17510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508482">
            <a:off x="-707654" y="2493093"/>
            <a:ext cx="6468484" cy="14594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508482" flipV="1">
            <a:off x="-639013" y="2455755"/>
            <a:ext cx="5734283" cy="14482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711614" flipV="1">
            <a:off x="4015120" y="2409532"/>
            <a:ext cx="5734283" cy="14482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508482" flipV="1">
            <a:off x="-645454" y="2265095"/>
            <a:ext cx="5397564" cy="15119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711614" flipV="1">
            <a:off x="4449285" y="2262237"/>
            <a:ext cx="5267345" cy="1398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508482" flipV="1">
            <a:off x="-536530" y="2143601"/>
            <a:ext cx="4730543" cy="18253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711614" flipV="1">
            <a:off x="4889234" y="2151500"/>
            <a:ext cx="4751781" cy="12833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711614" flipV="1">
            <a:off x="5350986" y="1962451"/>
            <a:ext cx="4157067" cy="13937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508482" flipV="1">
            <a:off x="-452623" y="1924391"/>
            <a:ext cx="4238318" cy="15926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508482" flipV="1">
            <a:off x="-257927" y="1732580"/>
            <a:ext cx="3591984" cy="16221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711614" flipV="1">
            <a:off x="5714778" y="1781170"/>
            <a:ext cx="3757560" cy="167602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508482" flipV="1">
            <a:off x="-225793" y="1573018"/>
            <a:ext cx="3080938" cy="184834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711614" flipV="1">
            <a:off x="6250069" y="1648397"/>
            <a:ext cx="3144601" cy="17602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4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mory_of_winter-15283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 rot="17236674">
            <a:off x="8476303" y="301203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7236674">
            <a:off x="8476303" y="1015584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7236674">
            <a:off x="8476303" y="1801402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7236674">
            <a:off x="8476304" y="2730095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7236674">
            <a:off x="8476303" y="3658790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4733712" flipV="1">
            <a:off x="145135" y="292093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4733712" flipV="1">
            <a:off x="73697" y="1006474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4733712" flipV="1">
            <a:off x="73698" y="1720854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4733712" flipV="1">
            <a:off x="73698" y="2649549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4733712" flipV="1">
            <a:off x="73699" y="3578242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7236674">
            <a:off x="7404731" y="372641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7236674">
            <a:off x="7404731" y="1087022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7236674">
            <a:off x="7404731" y="1872840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7236674">
            <a:off x="7404732" y="2801533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7236674">
            <a:off x="7404731" y="3730228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4733712" flipV="1">
            <a:off x="1216705" y="292094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4733712" flipV="1">
            <a:off x="1145267" y="1006475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4733712" flipV="1">
            <a:off x="1145268" y="1720855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4733712" flipV="1">
            <a:off x="1145268" y="2649550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4733712" flipV="1">
            <a:off x="1145269" y="3578243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4733712" flipV="1">
            <a:off x="2288275" y="292094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 rot="14733712" flipV="1">
            <a:off x="2216837" y="1006475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 rot="14733712" flipV="1">
            <a:off x="2216838" y="1720855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rot="14733712" flipV="1">
            <a:off x="2216838" y="2649550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rot="14733712" flipV="1">
            <a:off x="2216839" y="3578243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rot="17236674">
            <a:off x="6333162" y="372641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 rot="17236674">
            <a:off x="6333162" y="1087022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rot="17236674">
            <a:off x="6333162" y="1872840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 rot="17236674">
            <a:off x="6333163" y="2801533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rot="17236674">
            <a:off x="6333162" y="3730228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Paralelogramo"/>
          <p:cNvSpPr/>
          <p:nvPr/>
        </p:nvSpPr>
        <p:spPr>
          <a:xfrm rot="17236674">
            <a:off x="5047279" y="444078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Paralelogramo"/>
          <p:cNvSpPr/>
          <p:nvPr/>
        </p:nvSpPr>
        <p:spPr>
          <a:xfrm rot="17236674">
            <a:off x="5047279" y="1158459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Paralelogramo"/>
          <p:cNvSpPr/>
          <p:nvPr/>
        </p:nvSpPr>
        <p:spPr>
          <a:xfrm rot="17236674">
            <a:off x="5047279" y="1944277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Paralelogramo"/>
          <p:cNvSpPr/>
          <p:nvPr/>
        </p:nvSpPr>
        <p:spPr>
          <a:xfrm rot="17236674">
            <a:off x="5047280" y="2872970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Paralelogramo"/>
          <p:cNvSpPr/>
          <p:nvPr/>
        </p:nvSpPr>
        <p:spPr>
          <a:xfrm rot="17236674">
            <a:off x="5047279" y="3801665"/>
            <a:ext cx="708869" cy="918846"/>
          </a:xfrm>
          <a:prstGeom prst="parallelogram">
            <a:avLst>
              <a:gd name="adj" fmla="val 68660"/>
            </a:avLst>
          </a:prstGeom>
          <a:blipFill>
            <a:blip r:embed="rId3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Paralelogramo"/>
          <p:cNvSpPr/>
          <p:nvPr/>
        </p:nvSpPr>
        <p:spPr>
          <a:xfrm rot="14733712" flipV="1">
            <a:off x="3359845" y="363532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Paralelogramo"/>
          <p:cNvSpPr/>
          <p:nvPr/>
        </p:nvSpPr>
        <p:spPr>
          <a:xfrm rot="14733712" flipV="1">
            <a:off x="3288407" y="1077913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Paralelogramo"/>
          <p:cNvSpPr/>
          <p:nvPr/>
        </p:nvSpPr>
        <p:spPr>
          <a:xfrm rot="14733712" flipV="1">
            <a:off x="3288408" y="1792293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Paralelogramo"/>
          <p:cNvSpPr/>
          <p:nvPr/>
        </p:nvSpPr>
        <p:spPr>
          <a:xfrm rot="14733712" flipV="1">
            <a:off x="3288408" y="2720988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Paralelogramo"/>
          <p:cNvSpPr/>
          <p:nvPr/>
        </p:nvSpPr>
        <p:spPr>
          <a:xfrm rot="14733712" flipV="1">
            <a:off x="3288409" y="3649681"/>
            <a:ext cx="720122" cy="1096529"/>
          </a:xfrm>
          <a:prstGeom prst="parallelogram">
            <a:avLst>
              <a:gd name="adj" fmla="val 67801"/>
            </a:avLst>
          </a:prstGeom>
          <a:blipFill>
            <a:blip r:embed="rId4" cstate="print">
              <a:grayscl/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089458">
            <a:off x="785786" y="3000378"/>
            <a:ext cx="2324100" cy="1476375"/>
          </a:xfrm>
          <a:prstGeom prst="rect">
            <a:avLst/>
          </a:prstGeom>
          <a:noFill/>
        </p:spPr>
      </p:pic>
      <p:sp>
        <p:nvSpPr>
          <p:cNvPr id="46" name="45 Rectángulo"/>
          <p:cNvSpPr/>
          <p:nvPr/>
        </p:nvSpPr>
        <p:spPr>
          <a:xfrm>
            <a:off x="-357222" y="-214332"/>
            <a:ext cx="9787006" cy="5643602"/>
          </a:xfrm>
          <a:prstGeom prst="rect">
            <a:avLst/>
          </a:prstGeom>
          <a:blipFill dpi="0" rotWithShape="1">
            <a:blip r:embed="rId6">
              <a:grayscl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3000"/>
                            </p:stCondLst>
                            <p:childTnLst>
                              <p:par>
                                <p:cTn id="40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6" fill="hold">
                            <p:stCondLst>
                              <p:cond delay="6000"/>
                            </p:stCondLst>
                            <p:childTnLst>
                              <p:par>
                                <p:cTn id="73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PATINAJE SOBRE HIELO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 PATINAJE SOBRE HIELO -</Template>
  <TotalTime>0</TotalTime>
  <Words>45</Words>
  <Application>Microsoft Office PowerPoint</Application>
  <PresentationFormat>Presentación en pantalla (16:9)</PresentationFormat>
  <Paragraphs>7</Paragraphs>
  <Slides>48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- PATINAJE SOBRE HIELO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2015-08-07T15:48:03Z</dcterms:created>
  <dcterms:modified xsi:type="dcterms:W3CDTF">2015-08-07T15:48:55Z</dcterms:modified>
</cp:coreProperties>
</file>