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85" r:id="rId3"/>
    <p:sldId id="279" r:id="rId4"/>
    <p:sldId id="260" r:id="rId5"/>
    <p:sldId id="280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4" r:id="rId19"/>
    <p:sldId id="262" r:id="rId20"/>
    <p:sldId id="298" r:id="rId21"/>
    <p:sldId id="299" r:id="rId22"/>
    <p:sldId id="295" r:id="rId23"/>
    <p:sldId id="291" r:id="rId24"/>
    <p:sldId id="296" r:id="rId25"/>
    <p:sldId id="290" r:id="rId26"/>
    <p:sldId id="293" r:id="rId27"/>
    <p:sldId id="286" r:id="rId28"/>
    <p:sldId id="287" r:id="rId29"/>
    <p:sldId id="283" r:id="rId30"/>
    <p:sldId id="307" r:id="rId31"/>
    <p:sldId id="318" r:id="rId32"/>
    <p:sldId id="300" r:id="rId33"/>
    <p:sldId id="303" r:id="rId34"/>
    <p:sldId id="316" r:id="rId35"/>
    <p:sldId id="312" r:id="rId36"/>
    <p:sldId id="304" r:id="rId37"/>
    <p:sldId id="311" r:id="rId38"/>
    <p:sldId id="258" r:id="rId39"/>
    <p:sldId id="320" r:id="rId40"/>
    <p:sldId id="261" r:id="rId41"/>
    <p:sldId id="281" r:id="rId42"/>
    <p:sldId id="306" r:id="rId43"/>
    <p:sldId id="321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hd6Asaj1RHQlVmnvOF6eA" hashData="XTbvYYSLTDO56Ja/sxDl4E01Wc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3B11"/>
    <a:srgbClr val="CC9900"/>
    <a:srgbClr val="993300"/>
    <a:srgbClr val="8C3B16"/>
    <a:srgbClr val="9B651D"/>
    <a:srgbClr val="996633"/>
    <a:srgbClr val="3F1E0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15" autoAdjust="0"/>
    <p:restoredTop sz="92185" autoAdjust="0"/>
  </p:normalViewPr>
  <p:slideViewPr>
    <p:cSldViewPr>
      <p:cViewPr>
        <p:scale>
          <a:sx n="50" d="100"/>
          <a:sy n="50" d="100"/>
        </p:scale>
        <p:origin x="-588" y="-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340745-5A40-48CA-B82A-823B46863B52}" type="datetimeFigureOut">
              <a:rPr lang="es-ES" smtClean="0"/>
              <a:pPr/>
              <a:t>09/04/2014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A721DB-BC00-48FC-AF72-6428921A5E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A721DB-BC00-48FC-AF72-6428921A5E07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A721DB-BC00-48FC-AF72-6428921A5E07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A721DB-BC00-48FC-AF72-6428921A5E07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A721DB-BC00-48FC-AF72-6428921A5E07}" type="slidenum">
              <a:rPr lang="es-ES" smtClean="0"/>
              <a:pPr/>
              <a:t>27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7C8C-3541-4232-BB0A-8190063BD667}" type="datetimeFigureOut">
              <a:rPr lang="es-ES" smtClean="0"/>
              <a:pPr/>
              <a:t>09/04/2014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D82E-C962-4B05-BA8D-66C06E7C0A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7C8C-3541-4232-BB0A-8190063BD667}" type="datetimeFigureOut">
              <a:rPr lang="es-ES" smtClean="0"/>
              <a:pPr/>
              <a:t>09/04/2014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D82E-C962-4B05-BA8D-66C06E7C0A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7C8C-3541-4232-BB0A-8190063BD667}" type="datetimeFigureOut">
              <a:rPr lang="es-ES" smtClean="0"/>
              <a:pPr/>
              <a:t>09/04/2014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D82E-C962-4B05-BA8D-66C06E7C0A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7C8C-3541-4232-BB0A-8190063BD667}" type="datetimeFigureOut">
              <a:rPr lang="es-ES" smtClean="0"/>
              <a:pPr/>
              <a:t>09/04/2014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D82E-C962-4B05-BA8D-66C06E7C0A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7C8C-3541-4232-BB0A-8190063BD667}" type="datetimeFigureOut">
              <a:rPr lang="es-ES" smtClean="0"/>
              <a:pPr/>
              <a:t>09/04/2014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D82E-C962-4B05-BA8D-66C06E7C0A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7C8C-3541-4232-BB0A-8190063BD667}" type="datetimeFigureOut">
              <a:rPr lang="es-ES" smtClean="0"/>
              <a:pPr/>
              <a:t>09/04/2014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D82E-C962-4B05-BA8D-66C06E7C0A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7C8C-3541-4232-BB0A-8190063BD667}" type="datetimeFigureOut">
              <a:rPr lang="es-ES" smtClean="0"/>
              <a:pPr/>
              <a:t>09/04/2014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D82E-C962-4B05-BA8D-66C06E7C0A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7C8C-3541-4232-BB0A-8190063BD667}" type="datetimeFigureOut">
              <a:rPr lang="es-ES" smtClean="0"/>
              <a:pPr/>
              <a:t>09/04/2014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D82E-C962-4B05-BA8D-66C06E7C0A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7C8C-3541-4232-BB0A-8190063BD667}" type="datetimeFigureOut">
              <a:rPr lang="es-ES" smtClean="0"/>
              <a:pPr/>
              <a:t>09/04/2014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D82E-C962-4B05-BA8D-66C06E7C0A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7C8C-3541-4232-BB0A-8190063BD667}" type="datetimeFigureOut">
              <a:rPr lang="es-ES" smtClean="0"/>
              <a:pPr/>
              <a:t>09/04/2014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D82E-C962-4B05-BA8D-66C06E7C0A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7C8C-3541-4232-BB0A-8190063BD667}" type="datetimeFigureOut">
              <a:rPr lang="es-ES" smtClean="0"/>
              <a:pPr/>
              <a:t>09/04/2014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AD82E-C962-4B05-BA8D-66C06E7C0A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350B21-AA02-46A1-B9F8-95EBD5D2A79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87C8C-3541-4232-BB0A-8190063BD667}" type="datetimeFigureOut">
              <a:rPr lang="es-ES" smtClean="0"/>
              <a:pPr/>
              <a:t>09/04/2014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AD82E-C962-4B05-BA8D-66C06E7C0A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A4EA589-7378-4EA1-9422-624D5C47B9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9.png"/><Relationship Id="rId7" Type="http://schemas.openxmlformats.org/officeDocument/2006/relationships/image" Target="../media/image6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1500" cy="6858000"/>
          </a:xfrm>
          <a:prstGeom prst="rect">
            <a:avLst/>
          </a:prstGeom>
        </p:spPr>
      </p:pic>
      <p:pic>
        <p:nvPicPr>
          <p:cNvPr id="7" name="6 Imagen" descr="fc344246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928662" y="2500306"/>
            <a:ext cx="3676650" cy="2238375"/>
          </a:xfrm>
          <a:prstGeom prst="rect">
            <a:avLst/>
          </a:prstGeom>
          <a:scene3d>
            <a:camera prst="perspectiveRelaxedModerately"/>
            <a:lightRig rig="threePt" dir="t"/>
          </a:scene3d>
        </p:spPr>
      </p:pic>
      <p:pic>
        <p:nvPicPr>
          <p:cNvPr id="159" name="158 Imagen" descr="18466047-alphabet-p-de-granos-de-cafe-aislados-en-negro.png"/>
          <p:cNvPicPr>
            <a:picLocks noChangeAspect="1"/>
          </p:cNvPicPr>
          <p:nvPr/>
        </p:nvPicPr>
        <p:blipFill>
          <a:blip r:embed="rId5">
            <a:lum bright="10000" contrast="40000"/>
          </a:blip>
          <a:stretch>
            <a:fillRect/>
          </a:stretch>
        </p:blipFill>
        <p:spPr>
          <a:xfrm>
            <a:off x="3000364" y="547678"/>
            <a:ext cx="1285884" cy="1285884"/>
          </a:xfrm>
          <a:prstGeom prst="rect">
            <a:avLst/>
          </a:prstGeom>
        </p:spPr>
      </p:pic>
      <p:pic>
        <p:nvPicPr>
          <p:cNvPr id="160" name="159 Imagen" descr="18466036-orden-alfabetico-a-partir-de-granos-de-cafe-aislados-en-negro.png"/>
          <p:cNvPicPr>
            <a:picLocks noChangeAspect="1"/>
          </p:cNvPicPr>
          <p:nvPr/>
        </p:nvPicPr>
        <p:blipFill>
          <a:blip r:embed="rId6">
            <a:lum bright="10000" contrast="40000"/>
          </a:blip>
          <a:stretch>
            <a:fillRect/>
          </a:stretch>
        </p:blipFill>
        <p:spPr>
          <a:xfrm>
            <a:off x="3929058" y="571480"/>
            <a:ext cx="1143008" cy="1285884"/>
          </a:xfrm>
          <a:prstGeom prst="rect">
            <a:avLst/>
          </a:prstGeom>
        </p:spPr>
      </p:pic>
      <p:pic>
        <p:nvPicPr>
          <p:cNvPr id="161" name="160 Imagen" descr="18466038-alphabet-s-de-granos-de-cafe-aislado-en-negro.png"/>
          <p:cNvPicPr>
            <a:picLocks noChangeAspect="1"/>
          </p:cNvPicPr>
          <p:nvPr/>
        </p:nvPicPr>
        <p:blipFill>
          <a:blip r:embed="rId7">
            <a:lum bright="10000" contrast="40000"/>
          </a:blip>
          <a:stretch>
            <a:fillRect/>
          </a:stretch>
        </p:blipFill>
        <p:spPr>
          <a:xfrm>
            <a:off x="4929190" y="500042"/>
            <a:ext cx="1155682" cy="1404934"/>
          </a:xfrm>
          <a:prstGeom prst="rect">
            <a:avLst/>
          </a:prstGeom>
        </p:spPr>
      </p:pic>
      <p:pic>
        <p:nvPicPr>
          <p:cNvPr id="164" name="163 Imagen" descr="18466046-alfabeto-i-de-los-granos-de-cafe-aislados-en-negro.png"/>
          <p:cNvPicPr>
            <a:picLocks noChangeAspect="1"/>
          </p:cNvPicPr>
          <p:nvPr/>
        </p:nvPicPr>
        <p:blipFill>
          <a:blip r:embed="rId8">
            <a:lum bright="10000" contrast="40000"/>
          </a:blip>
          <a:stretch>
            <a:fillRect/>
          </a:stretch>
        </p:blipFill>
        <p:spPr>
          <a:xfrm>
            <a:off x="5572132" y="500042"/>
            <a:ext cx="1495588" cy="1404934"/>
          </a:xfrm>
          <a:prstGeom prst="rect">
            <a:avLst/>
          </a:prstGeom>
        </p:spPr>
      </p:pic>
      <p:pic>
        <p:nvPicPr>
          <p:cNvPr id="165" name="164 Imagen" descr="18466045-alfabeto-o-de-granos-de-cafe-aislados-en-negro.png"/>
          <p:cNvPicPr>
            <a:picLocks noChangeAspect="1"/>
          </p:cNvPicPr>
          <p:nvPr/>
        </p:nvPicPr>
        <p:blipFill>
          <a:blip r:embed="rId9">
            <a:lum bright="10000" contrast="40000"/>
          </a:blip>
          <a:stretch>
            <a:fillRect/>
          </a:stretch>
        </p:blipFill>
        <p:spPr>
          <a:xfrm>
            <a:off x="6643702" y="500042"/>
            <a:ext cx="1105248" cy="1357322"/>
          </a:xfrm>
          <a:prstGeom prst="rect">
            <a:avLst/>
          </a:prstGeom>
        </p:spPr>
      </p:pic>
      <p:pic>
        <p:nvPicPr>
          <p:cNvPr id="166" name="165 Imagen" descr="18466042-alfabeto-n-de-granos-de-cafe-aislados-en-negro.png"/>
          <p:cNvPicPr>
            <a:picLocks noChangeAspect="1"/>
          </p:cNvPicPr>
          <p:nvPr/>
        </p:nvPicPr>
        <p:blipFill>
          <a:blip r:embed="rId10">
            <a:lum bright="10000" contrast="40000"/>
          </a:blip>
          <a:stretch>
            <a:fillRect/>
          </a:stretch>
        </p:blipFill>
        <p:spPr>
          <a:xfrm>
            <a:off x="7643834" y="500042"/>
            <a:ext cx="1214446" cy="1416854"/>
          </a:xfrm>
          <a:prstGeom prst="rect">
            <a:avLst/>
          </a:prstGeom>
        </p:spPr>
      </p:pic>
      <p:pic>
        <p:nvPicPr>
          <p:cNvPr id="167" name="166 Imagen" descr="18466047-alphabet-p-de-granos-de-cafe-aislados-en-negro.png"/>
          <p:cNvPicPr>
            <a:picLocks noChangeAspect="1"/>
          </p:cNvPicPr>
          <p:nvPr/>
        </p:nvPicPr>
        <p:blipFill>
          <a:blip r:embed="rId5">
            <a:lum bright="10000" contrast="40000"/>
          </a:blip>
          <a:stretch>
            <a:fillRect/>
          </a:stretch>
        </p:blipFill>
        <p:spPr>
          <a:xfrm>
            <a:off x="3643306" y="2071678"/>
            <a:ext cx="1079508" cy="1214446"/>
          </a:xfrm>
          <a:prstGeom prst="rect">
            <a:avLst/>
          </a:prstGeom>
        </p:spPr>
      </p:pic>
      <p:pic>
        <p:nvPicPr>
          <p:cNvPr id="168" name="167 Imagen" descr="18466045-alfabeto-o-de-granos-de-cafe-aislados-en-negro.png"/>
          <p:cNvPicPr>
            <a:picLocks noChangeAspect="1"/>
          </p:cNvPicPr>
          <p:nvPr/>
        </p:nvPicPr>
        <p:blipFill>
          <a:blip r:embed="rId9">
            <a:lum bright="10000" contrast="40000"/>
          </a:blip>
          <a:stretch>
            <a:fillRect/>
          </a:stretch>
        </p:blipFill>
        <p:spPr>
          <a:xfrm>
            <a:off x="4643438" y="2071678"/>
            <a:ext cx="957509" cy="1199406"/>
          </a:xfrm>
          <a:prstGeom prst="rect">
            <a:avLst/>
          </a:prstGeom>
        </p:spPr>
      </p:pic>
      <p:pic>
        <p:nvPicPr>
          <p:cNvPr id="169" name="168 Imagen" descr="18466066-alphabet-r-de-los-granos-de-cafe-aislados-en-negro.png"/>
          <p:cNvPicPr>
            <a:picLocks noChangeAspect="1"/>
          </p:cNvPicPr>
          <p:nvPr/>
        </p:nvPicPr>
        <p:blipFill>
          <a:blip r:embed="rId11">
            <a:lum bright="10000" contrast="40000"/>
          </a:blip>
          <a:stretch>
            <a:fillRect/>
          </a:stretch>
        </p:blipFill>
        <p:spPr>
          <a:xfrm>
            <a:off x="5572132" y="2143116"/>
            <a:ext cx="952507" cy="1143008"/>
          </a:xfrm>
          <a:prstGeom prst="rect">
            <a:avLst/>
          </a:prstGeom>
        </p:spPr>
      </p:pic>
      <p:pic>
        <p:nvPicPr>
          <p:cNvPr id="170" name="169 Imagen" descr="18466044-alfabeto-e-de-los-granos-de-cafe-aislado-en-negro.png"/>
          <p:cNvPicPr>
            <a:picLocks noChangeAspect="1"/>
          </p:cNvPicPr>
          <p:nvPr/>
        </p:nvPicPr>
        <p:blipFill>
          <a:blip r:embed="rId12">
            <a:lum bright="10000" contrast="40000"/>
          </a:blip>
          <a:stretch>
            <a:fillRect/>
          </a:stretch>
        </p:blipFill>
        <p:spPr>
          <a:xfrm>
            <a:off x="7215206" y="2143116"/>
            <a:ext cx="785818" cy="1156887"/>
          </a:xfrm>
          <a:prstGeom prst="rect">
            <a:avLst/>
          </a:prstGeom>
        </p:spPr>
      </p:pic>
      <p:pic>
        <p:nvPicPr>
          <p:cNvPr id="171" name="170 Imagen" descr="18466034-alfabeto-l-de-granos-de-cafe-aislado-en-negro.png"/>
          <p:cNvPicPr>
            <a:picLocks noChangeAspect="1"/>
          </p:cNvPicPr>
          <p:nvPr/>
        </p:nvPicPr>
        <p:blipFill>
          <a:blip r:embed="rId13">
            <a:lum bright="10000" contrast="40000"/>
          </a:blip>
          <a:stretch>
            <a:fillRect/>
          </a:stretch>
        </p:blipFill>
        <p:spPr>
          <a:xfrm>
            <a:off x="7929586" y="2143116"/>
            <a:ext cx="1012012" cy="1143008"/>
          </a:xfrm>
          <a:prstGeom prst="rect">
            <a:avLst/>
          </a:prstGeom>
        </p:spPr>
      </p:pic>
      <p:pic>
        <p:nvPicPr>
          <p:cNvPr id="172" name="171 Imagen" descr="18466035-alfabeto-c-de-los-granos-de-cafe-aislados-en-negro.png"/>
          <p:cNvPicPr>
            <a:picLocks noChangeAspect="1"/>
          </p:cNvPicPr>
          <p:nvPr/>
        </p:nvPicPr>
        <p:blipFill>
          <a:blip r:embed="rId14">
            <a:lum bright="10000" contrast="40000"/>
          </a:blip>
          <a:stretch>
            <a:fillRect/>
          </a:stretch>
        </p:blipFill>
        <p:spPr>
          <a:xfrm>
            <a:off x="4572000" y="3571876"/>
            <a:ext cx="1214446" cy="1214446"/>
          </a:xfrm>
          <a:prstGeom prst="rect">
            <a:avLst/>
          </a:prstGeom>
        </p:spPr>
      </p:pic>
      <p:pic>
        <p:nvPicPr>
          <p:cNvPr id="180" name="179 Imagen" descr="18466036-orden-alfabetico-a-partir-de-granos-de-cafe-aislados-en-negro.png"/>
          <p:cNvPicPr>
            <a:picLocks noChangeAspect="1"/>
          </p:cNvPicPr>
          <p:nvPr/>
        </p:nvPicPr>
        <p:blipFill>
          <a:blip r:embed="rId6">
            <a:lum bright="10000" contrast="40000"/>
          </a:blip>
          <a:stretch>
            <a:fillRect/>
          </a:stretch>
        </p:blipFill>
        <p:spPr>
          <a:xfrm>
            <a:off x="5643570" y="3571876"/>
            <a:ext cx="1071570" cy="1214446"/>
          </a:xfrm>
          <a:prstGeom prst="rect">
            <a:avLst/>
          </a:prstGeom>
        </p:spPr>
      </p:pic>
      <p:pic>
        <p:nvPicPr>
          <p:cNvPr id="181" name="180 Imagen" descr="18466037-alphabet-f-de-granos-de-cafe-aislados-en-negro.png"/>
          <p:cNvPicPr>
            <a:picLocks noChangeAspect="1"/>
          </p:cNvPicPr>
          <p:nvPr/>
        </p:nvPicPr>
        <p:blipFill>
          <a:blip r:embed="rId15">
            <a:lum bright="10000" contrast="40000"/>
          </a:blip>
          <a:stretch>
            <a:fillRect/>
          </a:stretch>
        </p:blipFill>
        <p:spPr>
          <a:xfrm>
            <a:off x="6643702" y="3571876"/>
            <a:ext cx="1000132" cy="1214446"/>
          </a:xfrm>
          <a:prstGeom prst="rect">
            <a:avLst/>
          </a:prstGeom>
        </p:spPr>
      </p:pic>
      <p:pic>
        <p:nvPicPr>
          <p:cNvPr id="182" name="181 Imagen" descr="18466044-alfabeto-e-de-los-granos-de-cafe-aislado-en-negro.png"/>
          <p:cNvPicPr>
            <a:picLocks noChangeAspect="1"/>
          </p:cNvPicPr>
          <p:nvPr/>
        </p:nvPicPr>
        <p:blipFill>
          <a:blip r:embed="rId12">
            <a:lum bright="10000" contrast="40000"/>
          </a:blip>
          <a:stretch>
            <a:fillRect/>
          </a:stretch>
        </p:blipFill>
        <p:spPr>
          <a:xfrm>
            <a:off x="7572396" y="3571876"/>
            <a:ext cx="857256" cy="1214446"/>
          </a:xfrm>
          <a:prstGeom prst="rect">
            <a:avLst/>
          </a:prstGeom>
        </p:spPr>
      </p:pic>
      <p:pic>
        <p:nvPicPr>
          <p:cNvPr id="21" name="20 Imagen" descr="images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857224" y="3429000"/>
            <a:ext cx="708281" cy="625302"/>
          </a:xfrm>
          <a:prstGeom prst="rect">
            <a:avLst/>
          </a:prstGeom>
        </p:spPr>
      </p:pic>
      <p:pic>
        <p:nvPicPr>
          <p:cNvPr id="22" name="21 Imagen" descr="images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14348" y="3714752"/>
            <a:ext cx="708281" cy="625302"/>
          </a:xfrm>
          <a:prstGeom prst="rect">
            <a:avLst/>
          </a:prstGeom>
        </p:spPr>
      </p:pic>
      <p:sp>
        <p:nvSpPr>
          <p:cNvPr id="24" name="23 Proceso"/>
          <p:cNvSpPr/>
          <p:nvPr/>
        </p:nvSpPr>
        <p:spPr>
          <a:xfrm>
            <a:off x="0" y="6215082"/>
            <a:ext cx="1285852" cy="642918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Picture 2" descr="Rendered Image"/>
          <p:cNvPicPr>
            <a:picLocks noChangeAspect="1" noChangeArrowheads="1"/>
          </p:cNvPicPr>
          <p:nvPr/>
        </p:nvPicPr>
        <p:blipFill>
          <a:blip r:embed="rId17">
            <a:lum contrast="40000"/>
          </a:blip>
          <a:srcRect/>
          <a:stretch>
            <a:fillRect/>
          </a:stretch>
        </p:blipFill>
        <p:spPr bwMode="auto">
          <a:xfrm>
            <a:off x="357158" y="6357958"/>
            <a:ext cx="2214546" cy="244972"/>
          </a:xfrm>
          <a:prstGeom prst="rect">
            <a:avLst/>
          </a:prstGeom>
          <a:noFill/>
        </p:spPr>
      </p:pic>
      <p:pic>
        <p:nvPicPr>
          <p:cNvPr id="26" name="25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1500" cy="6858000"/>
          </a:xfrm>
          <a:prstGeom prst="rect">
            <a:avLst/>
          </a:prstGeom>
        </p:spPr>
      </p:pic>
      <p:pic>
        <p:nvPicPr>
          <p:cNvPr id="27" name="26 Imagen" descr="fc344246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000100" y="2500306"/>
            <a:ext cx="3676650" cy="2238375"/>
          </a:xfrm>
          <a:prstGeom prst="rect">
            <a:avLst/>
          </a:prstGeom>
          <a:scene3d>
            <a:camera prst="perspectiveRelaxedModerately"/>
            <a:lightRig rig="threePt" dir="t"/>
          </a:scene3d>
        </p:spPr>
      </p:pic>
    </p:spTree>
  </p:cSld>
  <p:clrMapOvr>
    <a:masterClrMapping/>
  </p:clrMapOvr>
  <p:transition spd="slow" advTm="18000">
    <p:sndAc>
      <p:stSnd loop="1">
        <p:snd r:embed="rId2" name="Juan Luis Guerra - Ojala que llueva café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3000"/>
                            </p:stCondLst>
                            <p:childTnLst>
                              <p:par>
                                <p:cTn id="19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66x768_756343_www.ArtFile.ru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0" y="0"/>
            <a:ext cx="9144000" cy="3429000"/>
          </a:xfrm>
          <a:prstGeom prst="triangle">
            <a:avLst/>
          </a:prstGeom>
          <a:solidFill>
            <a:srgbClr val="5B3B11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 flipV="1">
            <a:off x="0" y="3429000"/>
            <a:ext cx="9144000" cy="3429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1750223" y="1750223"/>
            <a:ext cx="6858000" cy="3357554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0800000">
            <a:off x="0" y="0"/>
            <a:ext cx="9144000" cy="2500306"/>
          </a:xfrm>
          <a:prstGeom prst="triangle">
            <a:avLst/>
          </a:prstGeom>
          <a:solidFill>
            <a:schemeClr val="accent6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3964785" y="1678785"/>
            <a:ext cx="6858000" cy="3500430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0800000" flipV="1">
            <a:off x="0" y="4429132"/>
            <a:ext cx="9144000" cy="2428868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-2214570" y="2214570"/>
            <a:ext cx="6858000" cy="242886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0800000">
            <a:off x="0" y="0"/>
            <a:ext cx="9144000" cy="1785926"/>
          </a:xfrm>
          <a:prstGeom prst="triangle">
            <a:avLst/>
          </a:prstGeom>
          <a:solidFill>
            <a:schemeClr val="tx2">
              <a:lumMod val="90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 flipV="1">
            <a:off x="4500570" y="2214570"/>
            <a:ext cx="6858000" cy="242886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0800000" flipV="1">
            <a:off x="0" y="5214950"/>
            <a:ext cx="9144000" cy="164305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3959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3959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3f6b2b8689f62564dd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59" cy="68580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57158" y="285728"/>
            <a:ext cx="8501084" cy="6286544"/>
          </a:xfrm>
          <a:prstGeom prst="diamond">
            <a:avLst/>
          </a:prstGeom>
          <a:solidFill>
            <a:srgbClr val="5B3B11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928662" y="1000108"/>
            <a:ext cx="7286676" cy="4929222"/>
          </a:xfrm>
          <a:prstGeom prst="diamond">
            <a:avLst/>
          </a:prstGeom>
          <a:solidFill>
            <a:srgbClr val="8C3B16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9" grpId="0" animBg="1"/>
      <p:bldP spid="9" grpId="1" animBg="1"/>
      <p:bldP spid="11" grpId="0" animBg="1"/>
      <p:bldP spid="11" grpId="1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77_496284743737711_5279400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tx2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642910" y="500042"/>
            <a:ext cx="7858180" cy="6000792"/>
          </a:xfrm>
          <a:prstGeom prst="rt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642910" y="500042"/>
            <a:ext cx="7858180" cy="6000792"/>
          </a:xfrm>
          <a:prstGeom prst="rtTriangle">
            <a:avLst/>
          </a:prstGeom>
          <a:solidFill>
            <a:srgbClr val="CC99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1000100" y="785794"/>
            <a:ext cx="7143800" cy="5429288"/>
          </a:xfrm>
          <a:prstGeom prst="rtTriangle">
            <a:avLst/>
          </a:prstGeom>
          <a:solidFill>
            <a:srgbClr val="CC99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1071538" y="785794"/>
            <a:ext cx="7062838" cy="5438812"/>
          </a:xfrm>
          <a:prstGeom prst="rt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30,xitefun-love-coffee-wallpaper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ln>
            <a:noFill/>
          </a:ln>
        </p:spPr>
      </p:pic>
      <p:sp>
        <p:nvSpPr>
          <p:cNvPr id="5" name="4 Triángulo isósceles"/>
          <p:cNvSpPr/>
          <p:nvPr/>
        </p:nvSpPr>
        <p:spPr>
          <a:xfrm>
            <a:off x="0" y="3429000"/>
            <a:ext cx="2285984" cy="3429000"/>
          </a:xfrm>
          <a:prstGeom prst="triangl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2428860" y="3500438"/>
            <a:ext cx="2214578" cy="3357562"/>
          </a:xfrm>
          <a:prstGeom prst="triangl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786314" y="3500438"/>
            <a:ext cx="2143140" cy="3357562"/>
          </a:xfrm>
          <a:prstGeom prst="triangle">
            <a:avLst>
              <a:gd name="adj" fmla="val 48222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7143768" y="3429000"/>
            <a:ext cx="2000232" cy="3429000"/>
          </a:xfrm>
          <a:prstGeom prst="triangle">
            <a:avLst>
              <a:gd name="adj" fmla="val 50952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0" y="0"/>
            <a:ext cx="2285952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357422" y="0"/>
            <a:ext cx="2286016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4714876" y="0"/>
            <a:ext cx="2214578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7143768" y="0"/>
            <a:ext cx="2000232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214414" y="0"/>
            <a:ext cx="2214578" cy="6858000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643306" y="0"/>
            <a:ext cx="2071702" cy="6858000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5929322" y="0"/>
            <a:ext cx="2143140" cy="6858000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43-hearts-coffee-latte-art-wallpaper-1152x8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0"/>
            <a:ext cx="9144000" cy="3429000"/>
          </a:xfrm>
          <a:prstGeom prst="triangle">
            <a:avLst/>
          </a:prstGeom>
          <a:solidFill>
            <a:schemeClr val="accent6">
              <a:lumMod val="50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0800000" flipV="1">
            <a:off x="0" y="3429000"/>
            <a:ext cx="9144000" cy="3429000"/>
          </a:xfrm>
          <a:prstGeom prst="triangle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1750223" y="1750223"/>
            <a:ext cx="6858000" cy="3357554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0800000">
            <a:off x="0" y="0"/>
            <a:ext cx="9144000" cy="2500306"/>
          </a:xfrm>
          <a:prstGeom prst="triangle">
            <a:avLst/>
          </a:prstGeom>
          <a:solidFill>
            <a:srgbClr val="5B3B11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3964785" y="1678785"/>
            <a:ext cx="6858000" cy="350043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0800000" flipV="1">
            <a:off x="0" y="4429132"/>
            <a:ext cx="9144000" cy="2428868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-2214570" y="2214570"/>
            <a:ext cx="6858000" cy="242886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0800000">
            <a:off x="0" y="0"/>
            <a:ext cx="9144000" cy="1785926"/>
          </a:xfrm>
          <a:prstGeom prst="triangle">
            <a:avLst/>
          </a:prstGeom>
          <a:solidFill>
            <a:schemeClr val="tx2">
              <a:lumMod val="90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 flipV="1">
            <a:off x="4500570" y="2214570"/>
            <a:ext cx="6858000" cy="242886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0800000" flipV="1">
            <a:off x="0" y="5214950"/>
            <a:ext cx="9144000" cy="164305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1972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7158" y="285728"/>
            <a:ext cx="8501084" cy="6286544"/>
          </a:xfrm>
          <a:prstGeom prst="diamond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928662" y="1000108"/>
            <a:ext cx="7286676" cy="4929222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20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42910" y="500042"/>
            <a:ext cx="7858180" cy="6000792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42910" y="500042"/>
            <a:ext cx="7858180" cy="6000792"/>
          </a:xfrm>
          <a:prstGeom prst="rtTriangle">
            <a:avLst/>
          </a:prstGeom>
          <a:solidFill>
            <a:srgbClr val="CC99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000100" y="785794"/>
            <a:ext cx="7143800" cy="5429288"/>
          </a:xfrm>
          <a:prstGeom prst="rtTriangle">
            <a:avLst/>
          </a:prstGeom>
          <a:solidFill>
            <a:srgbClr val="CC99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1071538" y="785794"/>
            <a:ext cx="7062838" cy="5438812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52533_120413767001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0" y="3429000"/>
            <a:ext cx="2285984" cy="3429000"/>
          </a:xfrm>
          <a:prstGeom prst="triangl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3500438"/>
            <a:ext cx="2214578" cy="3357562"/>
          </a:xfrm>
          <a:prstGeom prst="triangl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786314" y="3500438"/>
            <a:ext cx="2143140" cy="3357562"/>
          </a:xfrm>
          <a:prstGeom prst="triangle">
            <a:avLst>
              <a:gd name="adj" fmla="val 48222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7143768" y="3429000"/>
            <a:ext cx="2000232" cy="3429000"/>
          </a:xfrm>
          <a:prstGeom prst="triangle">
            <a:avLst>
              <a:gd name="adj" fmla="val 50952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0" y="0"/>
            <a:ext cx="2285952" cy="3500438"/>
          </a:xfrm>
          <a:prstGeom prst="flowChartMerge">
            <a:avLst/>
          </a:prstGeom>
          <a:solidFill>
            <a:srgbClr val="9B65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2357422" y="0"/>
            <a:ext cx="2286016" cy="3500438"/>
          </a:xfrm>
          <a:prstGeom prst="flowChartMerge">
            <a:avLst/>
          </a:prstGeom>
          <a:solidFill>
            <a:srgbClr val="9B65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714876" y="0"/>
            <a:ext cx="2214578" cy="3500438"/>
          </a:xfrm>
          <a:prstGeom prst="flowChartMerge">
            <a:avLst/>
          </a:prstGeom>
          <a:solidFill>
            <a:srgbClr val="9B65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7143768" y="0"/>
            <a:ext cx="2000232" cy="3500438"/>
          </a:xfrm>
          <a:prstGeom prst="flowChartMerge">
            <a:avLst/>
          </a:prstGeom>
          <a:solidFill>
            <a:srgbClr val="9B65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214414" y="0"/>
            <a:ext cx="2214578" cy="6858000"/>
          </a:xfrm>
          <a:prstGeom prst="diamond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3643306" y="0"/>
            <a:ext cx="2071702" cy="6858000"/>
          </a:xfrm>
          <a:prstGeom prst="diamond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5929322" y="0"/>
            <a:ext cx="2143140" cy="6858000"/>
          </a:xfrm>
          <a:prstGeom prst="diamond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80285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8C3B16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928662" y="571480"/>
            <a:ext cx="7429520" cy="5715040"/>
          </a:xfrm>
          <a:prstGeom prst="rtTriangle">
            <a:avLst/>
          </a:prstGeom>
          <a:solidFill>
            <a:srgbClr val="8C3B16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928662" y="714356"/>
            <a:ext cx="7358114" cy="5572164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1214414" y="928670"/>
            <a:ext cx="6786610" cy="5072122"/>
          </a:xfrm>
          <a:prstGeom prst="rtTriangle">
            <a:avLst/>
          </a:prstGeom>
          <a:solidFill>
            <a:srgbClr val="3F1E0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285852" y="928670"/>
            <a:ext cx="6796102" cy="5072098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714480" y="1214422"/>
            <a:ext cx="5857916" cy="4419632"/>
          </a:xfrm>
          <a:prstGeom prst="rtTriangle">
            <a:avLst/>
          </a:prstGeom>
          <a:solidFill>
            <a:srgbClr val="3F1E0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1714480" y="1214422"/>
            <a:ext cx="5786478" cy="4357718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2272375_0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0"/>
            <a:ext cx="9144000" cy="3429000"/>
          </a:xfrm>
          <a:prstGeom prst="triangle">
            <a:avLst/>
          </a:prstGeom>
          <a:solidFill>
            <a:srgbClr val="5B3B11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0800000" flipV="1">
            <a:off x="0" y="3429000"/>
            <a:ext cx="9144000" cy="3429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1750223" y="1750223"/>
            <a:ext cx="6858000" cy="3357554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0800000">
            <a:off x="0" y="0"/>
            <a:ext cx="9144000" cy="2500306"/>
          </a:xfrm>
          <a:prstGeom prst="triangle">
            <a:avLst/>
          </a:prstGeom>
          <a:solidFill>
            <a:schemeClr val="accent6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3964785" y="1678785"/>
            <a:ext cx="6858000" cy="3500430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0800000" flipV="1">
            <a:off x="0" y="4429132"/>
            <a:ext cx="9144000" cy="2428868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-2214570" y="2214570"/>
            <a:ext cx="6858000" cy="242886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0800000">
            <a:off x="0" y="0"/>
            <a:ext cx="9144000" cy="1785926"/>
          </a:xfrm>
          <a:prstGeom prst="triangle">
            <a:avLst/>
          </a:prstGeom>
          <a:solidFill>
            <a:schemeClr val="tx2">
              <a:lumMod val="90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 flipV="1">
            <a:off x="4500570" y="2214570"/>
            <a:ext cx="6858000" cy="242886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0800000" flipV="1">
            <a:off x="0" y="5214950"/>
            <a:ext cx="9144000" cy="164305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F1E0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7158" y="285728"/>
            <a:ext cx="8501084" cy="6286544"/>
          </a:xfrm>
          <a:prstGeom prst="diamond">
            <a:avLst/>
          </a:prstGeom>
          <a:solidFill>
            <a:schemeClr val="tx2">
              <a:lumMod val="75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428728" y="285728"/>
            <a:ext cx="6357982" cy="6357982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0786815433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42910" y="500042"/>
            <a:ext cx="7858180" cy="6000792"/>
          </a:xfrm>
          <a:prstGeom prst="rtTriangle">
            <a:avLst/>
          </a:prstGeom>
          <a:solidFill>
            <a:schemeClr val="tx2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42910" y="500042"/>
            <a:ext cx="7858180" cy="6000792"/>
          </a:xfrm>
          <a:prstGeom prst="rtTriangle">
            <a:avLst/>
          </a:prstGeom>
          <a:solidFill>
            <a:schemeClr val="tx2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000100" y="785794"/>
            <a:ext cx="7143800" cy="5429288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1000100" y="785794"/>
            <a:ext cx="7134276" cy="5438812"/>
          </a:xfrm>
          <a:prstGeom prst="rt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-cup-of-cappuccino-coffee-saucer-grain-biscuits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0" y="3429000"/>
            <a:ext cx="2285984" cy="3429000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3500438"/>
            <a:ext cx="2214578" cy="3357562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786314" y="3500438"/>
            <a:ext cx="2143140" cy="3357562"/>
          </a:xfrm>
          <a:prstGeom prst="triangle">
            <a:avLst>
              <a:gd name="adj" fmla="val 48222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7143768" y="3429000"/>
            <a:ext cx="2000232" cy="3429000"/>
          </a:xfrm>
          <a:prstGeom prst="triangle">
            <a:avLst>
              <a:gd name="adj" fmla="val 50952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0" y="0"/>
            <a:ext cx="2285952" cy="3500438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2357422" y="0"/>
            <a:ext cx="2286016" cy="3500438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714876" y="0"/>
            <a:ext cx="2214578" cy="3500438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7143768" y="0"/>
            <a:ext cx="2000232" cy="3500438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214414" y="0"/>
            <a:ext cx="2214578" cy="6858000"/>
          </a:xfrm>
          <a:prstGeom prst="diamond">
            <a:avLst/>
          </a:prstGeom>
          <a:gradFill flip="none" rotWithShape="1">
            <a:gsLst>
              <a:gs pos="0">
                <a:srgbClr val="8C3B16">
                  <a:shade val="30000"/>
                  <a:satMod val="115000"/>
                </a:srgbClr>
              </a:gs>
              <a:gs pos="50000">
                <a:srgbClr val="8C3B16">
                  <a:shade val="67500"/>
                  <a:satMod val="115000"/>
                </a:srgbClr>
              </a:gs>
              <a:gs pos="100000">
                <a:srgbClr val="8C3B1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3643306" y="0"/>
            <a:ext cx="2071702" cy="6858000"/>
          </a:xfrm>
          <a:prstGeom prst="diamond">
            <a:avLst/>
          </a:prstGeom>
          <a:gradFill flip="none" rotWithShape="1">
            <a:gsLst>
              <a:gs pos="0">
                <a:srgbClr val="8C3B16">
                  <a:shade val="30000"/>
                  <a:satMod val="115000"/>
                </a:srgbClr>
              </a:gs>
              <a:gs pos="50000">
                <a:srgbClr val="8C3B16">
                  <a:shade val="67500"/>
                  <a:satMod val="115000"/>
                </a:srgbClr>
              </a:gs>
              <a:gs pos="100000">
                <a:srgbClr val="8C3B1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5929322" y="0"/>
            <a:ext cx="2143140" cy="6858000"/>
          </a:xfrm>
          <a:prstGeom prst="diamond">
            <a:avLst/>
          </a:prstGeom>
          <a:gradFill flip="none" rotWithShape="1">
            <a:gsLst>
              <a:gs pos="0">
                <a:srgbClr val="8C3B16">
                  <a:shade val="30000"/>
                  <a:satMod val="115000"/>
                </a:srgbClr>
              </a:gs>
              <a:gs pos="50000">
                <a:srgbClr val="8C3B16">
                  <a:shade val="67500"/>
                  <a:satMod val="115000"/>
                </a:srgbClr>
              </a:gs>
              <a:gs pos="100000">
                <a:srgbClr val="8C3B1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che_24465709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928662" y="571480"/>
            <a:ext cx="7429520" cy="5715040"/>
          </a:xfrm>
          <a:prstGeom prst="rtTriangle">
            <a:avLst/>
          </a:prstGeom>
          <a:solidFill>
            <a:srgbClr val="8C3B16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928662" y="714356"/>
            <a:ext cx="7358114" cy="5572164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1214414" y="928670"/>
            <a:ext cx="6786610" cy="5072122"/>
          </a:xfrm>
          <a:prstGeom prst="rtTriangle">
            <a:avLst/>
          </a:prstGeom>
          <a:solidFill>
            <a:srgbClr val="3F1E0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285852" y="928670"/>
            <a:ext cx="6796102" cy="5072098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1714480" y="1214422"/>
            <a:ext cx="5857916" cy="4419632"/>
          </a:xfrm>
          <a:prstGeom prst="rtTriangle">
            <a:avLst/>
          </a:prstGeom>
          <a:solidFill>
            <a:srgbClr val="3F1E0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1714480" y="1214422"/>
            <a:ext cx="5786478" cy="4357718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ffee_background_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F1E0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85720" y="357166"/>
            <a:ext cx="8501084" cy="6286544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ffee-coffee-13874368-1920-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90" cy="6858000"/>
          </a:xfrm>
          <a:prstGeom prst="rect">
            <a:avLst/>
          </a:prstGeom>
          <a:ln>
            <a:noFill/>
          </a:ln>
        </p:spPr>
      </p:pic>
      <p:sp>
        <p:nvSpPr>
          <p:cNvPr id="5" name="4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95130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flipV="1">
            <a:off x="0" y="0"/>
            <a:ext cx="9144000" cy="2857496"/>
          </a:xfrm>
          <a:prstGeom prst="trapezoid">
            <a:avLst>
              <a:gd name="adj" fmla="val 93618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-2071694" y="2071694"/>
            <a:ext cx="6858000" cy="2714612"/>
          </a:xfrm>
          <a:prstGeom prst="trapezoid">
            <a:avLst>
              <a:gd name="adj" fmla="val 106570"/>
            </a:avLst>
          </a:prstGeom>
          <a:solidFill>
            <a:srgbClr val="3F1E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6200000">
            <a:off x="4357694" y="2071694"/>
            <a:ext cx="6858000" cy="2714612"/>
          </a:xfrm>
          <a:prstGeom prst="trapezoid">
            <a:avLst>
              <a:gd name="adj" fmla="val 105146"/>
            </a:avLst>
          </a:prstGeom>
          <a:solidFill>
            <a:srgbClr val="3F1E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flipV="1">
            <a:off x="857224" y="285728"/>
            <a:ext cx="7429552" cy="2133616"/>
          </a:xfrm>
          <a:prstGeom prst="trapezoid">
            <a:avLst>
              <a:gd name="adj" fmla="val 93618"/>
            </a:avLst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>
            <a:off x="642910" y="4286256"/>
            <a:ext cx="7786742" cy="2357454"/>
          </a:xfrm>
          <a:prstGeom prst="trapezoid">
            <a:avLst>
              <a:gd name="adj" fmla="val 95130"/>
            </a:avLst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5400000">
            <a:off x="-1259725" y="2474115"/>
            <a:ext cx="5295912" cy="2062146"/>
          </a:xfrm>
          <a:prstGeom prst="trapezoid">
            <a:avLst>
              <a:gd name="adj" fmla="val 106570"/>
            </a:avLst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6200000">
            <a:off x="5005402" y="2281218"/>
            <a:ext cx="5562616" cy="2143140"/>
          </a:xfrm>
          <a:prstGeom prst="trapezoid">
            <a:avLst>
              <a:gd name="adj" fmla="val 105146"/>
            </a:avLst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ffee-Heart-Love-800x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0"/>
            <a:ext cx="9144000" cy="3429000"/>
          </a:xfrm>
          <a:prstGeom prst="triangle">
            <a:avLst/>
          </a:prstGeom>
          <a:solidFill>
            <a:srgbClr val="5B3B11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0800000" flipV="1">
            <a:off x="0" y="3429000"/>
            <a:ext cx="9144000" cy="3429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1750223" y="1750223"/>
            <a:ext cx="6858000" cy="3357554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0800000">
            <a:off x="0" y="0"/>
            <a:ext cx="9144000" cy="2500306"/>
          </a:xfrm>
          <a:prstGeom prst="triangle">
            <a:avLst/>
          </a:prstGeom>
          <a:solidFill>
            <a:schemeClr val="accent6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3964785" y="1678785"/>
            <a:ext cx="6858000" cy="3500430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0800000" flipV="1">
            <a:off x="0" y="4429132"/>
            <a:ext cx="9144000" cy="2428868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-2214570" y="2214570"/>
            <a:ext cx="6858000" cy="242886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0800000">
            <a:off x="0" y="0"/>
            <a:ext cx="9144000" cy="1785926"/>
          </a:xfrm>
          <a:prstGeom prst="triangle">
            <a:avLst/>
          </a:prstGeom>
          <a:solidFill>
            <a:schemeClr val="tx2">
              <a:lumMod val="90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 flipV="1">
            <a:off x="4500570" y="2214570"/>
            <a:ext cx="6858000" cy="242886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0800000" flipV="1">
            <a:off x="0" y="5214950"/>
            <a:ext cx="9144000" cy="164305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azione-_45494712_M-1024x8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7158" y="285728"/>
            <a:ext cx="8501084" cy="6286544"/>
          </a:xfrm>
          <a:prstGeom prst="diamond">
            <a:avLst/>
          </a:prstGeom>
          <a:solidFill>
            <a:srgbClr val="5B3B11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928662" y="1000108"/>
            <a:ext cx="7286676" cy="4929222"/>
          </a:xfrm>
          <a:prstGeom prst="diamond">
            <a:avLst/>
          </a:prstGeom>
          <a:solidFill>
            <a:srgbClr val="8C3B16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ffeePi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pic>
        <p:nvPicPr>
          <p:cNvPr id="5" name="4 Imagen" descr="a0786815433_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42910" y="500042"/>
            <a:ext cx="7858180" cy="6000792"/>
          </a:xfrm>
          <a:prstGeom prst="rtTriangle">
            <a:avLst/>
          </a:prstGeom>
          <a:solidFill>
            <a:schemeClr val="tx2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642910" y="500042"/>
            <a:ext cx="7858180" cy="6000792"/>
          </a:xfrm>
          <a:prstGeom prst="rtTriangle">
            <a:avLst/>
          </a:prstGeom>
          <a:solidFill>
            <a:schemeClr val="tx2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000100" y="785794"/>
            <a:ext cx="7143800" cy="5429288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1000100" y="785794"/>
            <a:ext cx="7134276" cy="5438812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1535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0" y="3429000"/>
            <a:ext cx="2285984" cy="3429000"/>
          </a:xfrm>
          <a:prstGeom prst="triangle">
            <a:avLst/>
          </a:prstGeom>
          <a:gradFill flip="none" rotWithShape="1">
            <a:gsLst>
              <a:gs pos="0">
                <a:srgbClr val="5B3B11">
                  <a:shade val="30000"/>
                  <a:satMod val="115000"/>
                </a:srgbClr>
              </a:gs>
              <a:gs pos="50000">
                <a:srgbClr val="5B3B11">
                  <a:shade val="67500"/>
                  <a:satMod val="115000"/>
                </a:srgbClr>
              </a:gs>
              <a:gs pos="100000">
                <a:srgbClr val="5B3B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3500438"/>
            <a:ext cx="2214578" cy="3357562"/>
          </a:xfrm>
          <a:prstGeom prst="triangle">
            <a:avLst/>
          </a:prstGeom>
          <a:gradFill flip="none" rotWithShape="1">
            <a:gsLst>
              <a:gs pos="0">
                <a:srgbClr val="5B3B11">
                  <a:shade val="30000"/>
                  <a:satMod val="115000"/>
                </a:srgbClr>
              </a:gs>
              <a:gs pos="50000">
                <a:srgbClr val="5B3B11">
                  <a:shade val="67500"/>
                  <a:satMod val="115000"/>
                </a:srgbClr>
              </a:gs>
              <a:gs pos="100000">
                <a:srgbClr val="5B3B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786314" y="3500438"/>
            <a:ext cx="2143140" cy="3357562"/>
          </a:xfrm>
          <a:prstGeom prst="triangle">
            <a:avLst>
              <a:gd name="adj" fmla="val 48222"/>
            </a:avLst>
          </a:prstGeom>
          <a:gradFill flip="none" rotWithShape="1">
            <a:gsLst>
              <a:gs pos="0">
                <a:srgbClr val="5B3B11">
                  <a:shade val="30000"/>
                  <a:satMod val="115000"/>
                </a:srgbClr>
              </a:gs>
              <a:gs pos="50000">
                <a:srgbClr val="5B3B11">
                  <a:shade val="67500"/>
                  <a:satMod val="115000"/>
                </a:srgbClr>
              </a:gs>
              <a:gs pos="100000">
                <a:srgbClr val="5B3B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7143768" y="3429000"/>
            <a:ext cx="2000232" cy="3429000"/>
          </a:xfrm>
          <a:prstGeom prst="triangle">
            <a:avLst>
              <a:gd name="adj" fmla="val 50952"/>
            </a:avLst>
          </a:prstGeom>
          <a:gradFill flip="none" rotWithShape="1">
            <a:gsLst>
              <a:gs pos="0">
                <a:srgbClr val="5B3B11">
                  <a:shade val="30000"/>
                  <a:satMod val="115000"/>
                </a:srgbClr>
              </a:gs>
              <a:gs pos="50000">
                <a:srgbClr val="5B3B11">
                  <a:shade val="67500"/>
                  <a:satMod val="115000"/>
                </a:srgbClr>
              </a:gs>
              <a:gs pos="100000">
                <a:srgbClr val="5B3B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0" y="0"/>
            <a:ext cx="2285952" cy="3500438"/>
          </a:xfrm>
          <a:prstGeom prst="flowChartMerge">
            <a:avLst/>
          </a:prstGeom>
          <a:gradFill flip="none" rotWithShape="1">
            <a:gsLst>
              <a:gs pos="0">
                <a:srgbClr val="5B3B11">
                  <a:shade val="30000"/>
                  <a:satMod val="115000"/>
                </a:srgbClr>
              </a:gs>
              <a:gs pos="50000">
                <a:srgbClr val="5B3B11">
                  <a:shade val="67500"/>
                  <a:satMod val="115000"/>
                </a:srgbClr>
              </a:gs>
              <a:gs pos="100000">
                <a:srgbClr val="5B3B1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2357422" y="0"/>
            <a:ext cx="2286016" cy="3500438"/>
          </a:xfrm>
          <a:prstGeom prst="flowChartMerge">
            <a:avLst/>
          </a:prstGeom>
          <a:gradFill flip="none" rotWithShape="1">
            <a:gsLst>
              <a:gs pos="0">
                <a:srgbClr val="5B3B11">
                  <a:shade val="30000"/>
                  <a:satMod val="115000"/>
                </a:srgbClr>
              </a:gs>
              <a:gs pos="50000">
                <a:srgbClr val="5B3B11">
                  <a:shade val="67500"/>
                  <a:satMod val="115000"/>
                </a:srgbClr>
              </a:gs>
              <a:gs pos="100000">
                <a:srgbClr val="5B3B1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714876" y="0"/>
            <a:ext cx="2214578" cy="3500438"/>
          </a:xfrm>
          <a:prstGeom prst="flowChartMerge">
            <a:avLst/>
          </a:prstGeom>
          <a:gradFill flip="none" rotWithShape="1">
            <a:gsLst>
              <a:gs pos="0">
                <a:srgbClr val="5B3B11">
                  <a:shade val="30000"/>
                  <a:satMod val="115000"/>
                </a:srgbClr>
              </a:gs>
              <a:gs pos="50000">
                <a:srgbClr val="5B3B11">
                  <a:shade val="67500"/>
                  <a:satMod val="115000"/>
                </a:srgbClr>
              </a:gs>
              <a:gs pos="100000">
                <a:srgbClr val="5B3B1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7143768" y="0"/>
            <a:ext cx="2000232" cy="3500438"/>
          </a:xfrm>
          <a:prstGeom prst="flowChartMerge">
            <a:avLst/>
          </a:prstGeom>
          <a:gradFill flip="none" rotWithShape="1">
            <a:gsLst>
              <a:gs pos="0">
                <a:srgbClr val="5B3B11">
                  <a:shade val="30000"/>
                  <a:satMod val="115000"/>
                </a:srgbClr>
              </a:gs>
              <a:gs pos="50000">
                <a:srgbClr val="5B3B11">
                  <a:shade val="67500"/>
                  <a:satMod val="115000"/>
                </a:srgbClr>
              </a:gs>
              <a:gs pos="100000">
                <a:srgbClr val="5B3B1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214414" y="0"/>
            <a:ext cx="2214578" cy="6858000"/>
          </a:xfrm>
          <a:prstGeom prst="diamond">
            <a:avLst/>
          </a:prstGeom>
          <a:gradFill flip="none" rotWithShape="1">
            <a:gsLst>
              <a:gs pos="0">
                <a:srgbClr val="8C3B16">
                  <a:shade val="30000"/>
                  <a:satMod val="115000"/>
                </a:srgbClr>
              </a:gs>
              <a:gs pos="50000">
                <a:srgbClr val="8C3B16">
                  <a:shade val="67500"/>
                  <a:satMod val="115000"/>
                </a:srgbClr>
              </a:gs>
              <a:gs pos="100000">
                <a:srgbClr val="8C3B1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3643306" y="0"/>
            <a:ext cx="2071702" cy="6858000"/>
          </a:xfrm>
          <a:prstGeom prst="diamond">
            <a:avLst/>
          </a:prstGeom>
          <a:gradFill flip="none" rotWithShape="1">
            <a:gsLst>
              <a:gs pos="0">
                <a:srgbClr val="8C3B16">
                  <a:shade val="30000"/>
                  <a:satMod val="115000"/>
                </a:srgbClr>
              </a:gs>
              <a:gs pos="50000">
                <a:srgbClr val="8C3B16">
                  <a:shade val="67500"/>
                  <a:satMod val="115000"/>
                </a:srgbClr>
              </a:gs>
              <a:gs pos="100000">
                <a:srgbClr val="8C3B1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5929322" y="0"/>
            <a:ext cx="2143140" cy="6858000"/>
          </a:xfrm>
          <a:prstGeom prst="diamond">
            <a:avLst/>
          </a:prstGeom>
          <a:gradFill flip="none" rotWithShape="1">
            <a:gsLst>
              <a:gs pos="0">
                <a:srgbClr val="8C3B16">
                  <a:shade val="30000"/>
                  <a:satMod val="115000"/>
                </a:srgbClr>
              </a:gs>
              <a:gs pos="50000">
                <a:srgbClr val="8C3B16">
                  <a:shade val="67500"/>
                  <a:satMod val="115000"/>
                </a:srgbClr>
              </a:gs>
              <a:gs pos="100000">
                <a:srgbClr val="8C3B1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tx2">
              <a:lumMod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tx2">
              <a:lumMod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928662" y="571480"/>
            <a:ext cx="7429520" cy="5715040"/>
          </a:xfrm>
          <a:prstGeom prst="rtTriangle">
            <a:avLst/>
          </a:prstGeom>
          <a:solidFill>
            <a:srgbClr val="8C3B16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928662" y="642918"/>
            <a:ext cx="7358114" cy="5643602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1214414" y="928670"/>
            <a:ext cx="6786610" cy="5072098"/>
          </a:xfrm>
          <a:prstGeom prst="rtTriangle">
            <a:avLst/>
          </a:prstGeom>
          <a:solidFill>
            <a:srgbClr val="3F1E0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285852" y="928670"/>
            <a:ext cx="6643734" cy="5072098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1714480" y="1214422"/>
            <a:ext cx="5857916" cy="4419632"/>
          </a:xfrm>
          <a:prstGeom prst="rtTriangle">
            <a:avLst/>
          </a:prstGeom>
          <a:solidFill>
            <a:srgbClr val="3F1E0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1714480" y="1285860"/>
            <a:ext cx="5786478" cy="4286280"/>
          </a:xfrm>
          <a:prstGeom prst="rtTriangle">
            <a:avLst/>
          </a:prstGeom>
          <a:solidFill>
            <a:srgbClr val="99663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9513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857496"/>
          </a:xfrm>
          <a:prstGeom prst="trapezoid">
            <a:avLst>
              <a:gd name="adj" fmla="val 9361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2071694" y="2071694"/>
            <a:ext cx="6858000" cy="2714612"/>
          </a:xfrm>
          <a:prstGeom prst="trapezoid">
            <a:avLst>
              <a:gd name="adj" fmla="val 10657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>
            <a:off x="4357694" y="2071694"/>
            <a:ext cx="6858000" cy="2714612"/>
          </a:xfrm>
          <a:prstGeom prst="trapezoid">
            <a:avLst>
              <a:gd name="adj" fmla="val 105146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flipV="1">
            <a:off x="857224" y="285728"/>
            <a:ext cx="7429552" cy="2133616"/>
          </a:xfrm>
          <a:prstGeom prst="trapezoid">
            <a:avLst>
              <a:gd name="adj" fmla="val 93618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>
            <a:off x="642910" y="4286256"/>
            <a:ext cx="7786742" cy="2357454"/>
          </a:xfrm>
          <a:prstGeom prst="trapezoid">
            <a:avLst>
              <a:gd name="adj" fmla="val 95130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5400000">
            <a:off x="-1259725" y="2474115"/>
            <a:ext cx="5295912" cy="2062146"/>
          </a:xfrm>
          <a:prstGeom prst="trapezoid">
            <a:avLst>
              <a:gd name="adj" fmla="val 106570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16200000">
            <a:off x="5005402" y="2281218"/>
            <a:ext cx="5562616" cy="2143140"/>
          </a:xfrm>
          <a:prstGeom prst="trapezoid">
            <a:avLst>
              <a:gd name="adj" fmla="val 10514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 Love Coff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0"/>
            <a:ext cx="9144000" cy="3429000"/>
          </a:xfrm>
          <a:prstGeom prst="triangle">
            <a:avLst/>
          </a:prstGeom>
          <a:solidFill>
            <a:srgbClr val="5B3B11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0800000" flipV="1">
            <a:off x="0" y="3429000"/>
            <a:ext cx="9144000" cy="3429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1750223" y="1750223"/>
            <a:ext cx="6858000" cy="3357554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0800000">
            <a:off x="0" y="0"/>
            <a:ext cx="9144000" cy="2500306"/>
          </a:xfrm>
          <a:prstGeom prst="triangle">
            <a:avLst/>
          </a:prstGeom>
          <a:solidFill>
            <a:schemeClr val="accent6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3964785" y="1678785"/>
            <a:ext cx="6858000" cy="3500430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0800000" flipV="1">
            <a:off x="0" y="4429132"/>
            <a:ext cx="9144000" cy="2428868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-2214570" y="2214570"/>
            <a:ext cx="6858000" cy="242886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0800000">
            <a:off x="0" y="0"/>
            <a:ext cx="9144000" cy="1785926"/>
          </a:xfrm>
          <a:prstGeom prst="triangle">
            <a:avLst/>
          </a:prstGeom>
          <a:solidFill>
            <a:schemeClr val="tx2">
              <a:lumMod val="90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 flipV="1">
            <a:off x="4500570" y="2214570"/>
            <a:ext cx="6858000" cy="242886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0800000" flipV="1">
            <a:off x="0" y="5214950"/>
            <a:ext cx="9144000" cy="164305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yu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95130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857496"/>
          </a:xfrm>
          <a:prstGeom prst="trapezoid">
            <a:avLst>
              <a:gd name="adj" fmla="val 93618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2071694" y="2071694"/>
            <a:ext cx="6858000" cy="2714612"/>
          </a:xfrm>
          <a:prstGeom prst="trapezoid">
            <a:avLst>
              <a:gd name="adj" fmla="val 106570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>
            <a:off x="4357694" y="2071694"/>
            <a:ext cx="6858000" cy="2714612"/>
          </a:xfrm>
          <a:prstGeom prst="trapezoid">
            <a:avLst>
              <a:gd name="adj" fmla="val 105146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flipV="1">
            <a:off x="857224" y="285728"/>
            <a:ext cx="7429552" cy="2133616"/>
          </a:xfrm>
          <a:prstGeom prst="trapezoid">
            <a:avLst>
              <a:gd name="adj" fmla="val 93618"/>
            </a:avLst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>
            <a:off x="642910" y="4286256"/>
            <a:ext cx="7786742" cy="2357454"/>
          </a:xfrm>
          <a:prstGeom prst="trapezoid">
            <a:avLst>
              <a:gd name="adj" fmla="val 95130"/>
            </a:avLst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5400000">
            <a:off x="-1259725" y="2474115"/>
            <a:ext cx="5295912" cy="2062146"/>
          </a:xfrm>
          <a:prstGeom prst="trapezoid">
            <a:avLst>
              <a:gd name="adj" fmla="val 106570"/>
            </a:avLst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16200000">
            <a:off x="5005402" y="2281218"/>
            <a:ext cx="5562616" cy="2143140"/>
          </a:xfrm>
          <a:prstGeom prst="trapezoid">
            <a:avLst>
              <a:gd name="adj" fmla="val 105146"/>
            </a:avLst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Imagen1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9144000" cy="6849035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428596" y="0"/>
            <a:ext cx="8143932" cy="6858000"/>
          </a:xfrm>
          <a:prstGeom prst="hear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928662" y="571480"/>
            <a:ext cx="7143800" cy="5938854"/>
          </a:xfrm>
          <a:prstGeom prst="heart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1428728" y="1142984"/>
            <a:ext cx="6153192" cy="5091122"/>
          </a:xfrm>
          <a:prstGeom prst="hear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2000232" y="1714488"/>
            <a:ext cx="4948270" cy="4314828"/>
          </a:xfrm>
          <a:prstGeom prst="hear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2571736" y="2357430"/>
            <a:ext cx="3743348" cy="3252782"/>
          </a:xfrm>
          <a:prstGeom prst="heart">
            <a:avLst/>
          </a:prstGeom>
          <a:gradFill flip="none" rotWithShape="1">
            <a:gsLst>
              <a:gs pos="0">
                <a:srgbClr val="9B651D">
                  <a:shade val="30000"/>
                  <a:satMod val="115000"/>
                </a:srgbClr>
              </a:gs>
              <a:gs pos="50000">
                <a:srgbClr val="9B651D">
                  <a:shade val="67500"/>
                  <a:satMod val="115000"/>
                </a:srgbClr>
              </a:gs>
              <a:gs pos="100000">
                <a:srgbClr val="9B65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-love-coffee-wallpaper_1920x1200_8049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0" y="3429000"/>
            <a:ext cx="2285984" cy="3429000"/>
          </a:xfrm>
          <a:prstGeom prst="triangl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3500438"/>
            <a:ext cx="2214578" cy="3357562"/>
          </a:xfrm>
          <a:prstGeom prst="triangl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786314" y="3500438"/>
            <a:ext cx="2143140" cy="3357562"/>
          </a:xfrm>
          <a:prstGeom prst="triangle">
            <a:avLst>
              <a:gd name="adj" fmla="val 48222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7143768" y="3429000"/>
            <a:ext cx="2000232" cy="3429000"/>
          </a:xfrm>
          <a:prstGeom prst="triangle">
            <a:avLst>
              <a:gd name="adj" fmla="val 50952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0" y="0"/>
            <a:ext cx="2285952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2357422" y="0"/>
            <a:ext cx="2286016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714876" y="0"/>
            <a:ext cx="2214578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7143768" y="0"/>
            <a:ext cx="2000232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214414" y="0"/>
            <a:ext cx="2214578" cy="6858000"/>
          </a:xfrm>
          <a:prstGeom prst="diamond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3643306" y="0"/>
            <a:ext cx="2071702" cy="6858000"/>
          </a:xfrm>
          <a:prstGeom prst="diamond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5929322" y="0"/>
            <a:ext cx="2143140" cy="6858000"/>
          </a:xfrm>
          <a:prstGeom prst="diamond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8C3B16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928662" y="571480"/>
            <a:ext cx="7429520" cy="5715040"/>
          </a:xfrm>
          <a:prstGeom prst="rtTriangle">
            <a:avLst/>
          </a:prstGeom>
          <a:solidFill>
            <a:srgbClr val="8C3B16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928662" y="714356"/>
            <a:ext cx="7358114" cy="5572164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1214414" y="928670"/>
            <a:ext cx="6786610" cy="5072122"/>
          </a:xfrm>
          <a:prstGeom prst="rtTriangle">
            <a:avLst/>
          </a:prstGeom>
          <a:solidFill>
            <a:srgbClr val="3F1E0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285852" y="928670"/>
            <a:ext cx="6796102" cy="5072098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1714480" y="1214422"/>
            <a:ext cx="5857916" cy="4419632"/>
          </a:xfrm>
          <a:prstGeom prst="rtTriangle">
            <a:avLst/>
          </a:prstGeom>
          <a:solidFill>
            <a:srgbClr val="3F1E0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1714480" y="1214422"/>
            <a:ext cx="5786478" cy="4357718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6866" cy="6858000"/>
          </a:xfrm>
          <a:prstGeom prst="rect">
            <a:avLst/>
          </a:prstGeom>
        </p:spPr>
      </p:pic>
      <p:sp>
        <p:nvSpPr>
          <p:cNvPr id="7" name="6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91130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flipV="1">
            <a:off x="0" y="0"/>
            <a:ext cx="9144000" cy="2857496"/>
          </a:xfrm>
          <a:prstGeom prst="trapezoid">
            <a:avLst>
              <a:gd name="adj" fmla="val 93618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>
            <a:off x="-2071694" y="2071694"/>
            <a:ext cx="6858000" cy="2714612"/>
          </a:xfrm>
          <a:prstGeom prst="trapezoid">
            <a:avLst>
              <a:gd name="adj" fmla="val 106570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6200000">
            <a:off x="4357694" y="2071694"/>
            <a:ext cx="6858000" cy="2714612"/>
          </a:xfrm>
          <a:prstGeom prst="trapezoid">
            <a:avLst>
              <a:gd name="adj" fmla="val 10514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flipV="1">
            <a:off x="857224" y="285728"/>
            <a:ext cx="7429552" cy="2133616"/>
          </a:xfrm>
          <a:prstGeom prst="trapezoid">
            <a:avLst>
              <a:gd name="adj" fmla="val 93618"/>
            </a:avLst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>
            <a:off x="642910" y="4286256"/>
            <a:ext cx="7786742" cy="2357454"/>
          </a:xfrm>
          <a:prstGeom prst="trapezoid">
            <a:avLst>
              <a:gd name="adj" fmla="val 95130"/>
            </a:avLst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5400000">
            <a:off x="-1259725" y="2474115"/>
            <a:ext cx="5295912" cy="2062146"/>
          </a:xfrm>
          <a:prstGeom prst="trapezoid">
            <a:avLst>
              <a:gd name="adj" fmla="val 106570"/>
            </a:avLst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16200000">
            <a:off x="5005402" y="2281218"/>
            <a:ext cx="5562616" cy="2143140"/>
          </a:xfrm>
          <a:prstGeom prst="trapezoid">
            <a:avLst>
              <a:gd name="adj" fmla="val 105146"/>
            </a:avLst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-6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7158" y="285728"/>
            <a:ext cx="8501084" cy="6286544"/>
          </a:xfrm>
          <a:prstGeom prst="diamond">
            <a:avLst/>
          </a:prstGeom>
          <a:solidFill>
            <a:schemeClr val="accent6">
              <a:lumMod val="75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928662" y="785794"/>
            <a:ext cx="7286676" cy="5286412"/>
          </a:xfrm>
          <a:prstGeom prst="diamond">
            <a:avLst/>
          </a:prstGeom>
          <a:solidFill>
            <a:srgbClr val="CC99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j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" y="0"/>
            <a:ext cx="9138016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0"/>
            <a:ext cx="9144000" cy="3429000"/>
          </a:xfrm>
          <a:prstGeom prst="triangle">
            <a:avLst/>
          </a:prstGeom>
          <a:solidFill>
            <a:srgbClr val="5B3B11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0800000" flipV="1">
            <a:off x="0" y="3429000"/>
            <a:ext cx="9144000" cy="3429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1750223" y="1750223"/>
            <a:ext cx="6858000" cy="3357554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0800000">
            <a:off x="0" y="0"/>
            <a:ext cx="9144000" cy="2500306"/>
          </a:xfrm>
          <a:prstGeom prst="triangle">
            <a:avLst/>
          </a:prstGeom>
          <a:solidFill>
            <a:schemeClr val="accent6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3964785" y="1678785"/>
            <a:ext cx="6858000" cy="3500430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0800000" flipV="1">
            <a:off x="0" y="4429132"/>
            <a:ext cx="9144000" cy="2428868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-2214570" y="2214570"/>
            <a:ext cx="6858000" cy="242886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0800000">
            <a:off x="0" y="0"/>
            <a:ext cx="9144000" cy="1785926"/>
          </a:xfrm>
          <a:prstGeom prst="triangle">
            <a:avLst/>
          </a:prstGeom>
          <a:solidFill>
            <a:schemeClr val="tx2">
              <a:lumMod val="90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 flipV="1">
            <a:off x="4500570" y="2214570"/>
            <a:ext cx="6858000" cy="242886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0800000" flipV="1">
            <a:off x="0" y="5214950"/>
            <a:ext cx="9144000" cy="164305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928662" y="571480"/>
            <a:ext cx="7429520" cy="5715040"/>
          </a:xfrm>
          <a:prstGeom prst="rtTriangle">
            <a:avLst/>
          </a:prstGeom>
          <a:solidFill>
            <a:srgbClr val="8C3B16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928662" y="714356"/>
            <a:ext cx="7358114" cy="5572164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1214414" y="928670"/>
            <a:ext cx="6786610" cy="5072122"/>
          </a:xfrm>
          <a:prstGeom prst="rtTriangle">
            <a:avLst/>
          </a:prstGeom>
          <a:solidFill>
            <a:srgbClr val="3F1E0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285852" y="928670"/>
            <a:ext cx="6796102" cy="5072098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1714480" y="1214422"/>
            <a:ext cx="5857916" cy="4419632"/>
          </a:xfrm>
          <a:prstGeom prst="rtTriangle">
            <a:avLst/>
          </a:prstGeom>
          <a:solidFill>
            <a:srgbClr val="3F1E0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1714480" y="1214422"/>
            <a:ext cx="5786478" cy="4357718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-for-coffee-150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91130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857496"/>
          </a:xfrm>
          <a:prstGeom prst="trapezoid">
            <a:avLst>
              <a:gd name="adj" fmla="val 93618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2071694" y="2071694"/>
            <a:ext cx="6858000" cy="2714612"/>
          </a:xfrm>
          <a:prstGeom prst="trapezoid">
            <a:avLst>
              <a:gd name="adj" fmla="val 106570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>
            <a:off x="4357694" y="2071694"/>
            <a:ext cx="6858000" cy="2714612"/>
          </a:xfrm>
          <a:prstGeom prst="trapezoid">
            <a:avLst>
              <a:gd name="adj" fmla="val 105146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flipV="1">
            <a:off x="857224" y="285728"/>
            <a:ext cx="7429552" cy="2133616"/>
          </a:xfrm>
          <a:prstGeom prst="trapezoid">
            <a:avLst>
              <a:gd name="adj" fmla="val 93618"/>
            </a:avLst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>
            <a:off x="642910" y="4286256"/>
            <a:ext cx="7786742" cy="2357454"/>
          </a:xfrm>
          <a:prstGeom prst="trapezoid">
            <a:avLst>
              <a:gd name="adj" fmla="val 95130"/>
            </a:avLst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5400000">
            <a:off x="-1259725" y="2474115"/>
            <a:ext cx="5295912" cy="2062146"/>
          </a:xfrm>
          <a:prstGeom prst="trapezoid">
            <a:avLst>
              <a:gd name="adj" fmla="val 106570"/>
            </a:avLst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16200000">
            <a:off x="5005402" y="2281218"/>
            <a:ext cx="5562616" cy="2143140"/>
          </a:xfrm>
          <a:prstGeom prst="trapezoid">
            <a:avLst>
              <a:gd name="adj" fmla="val 105146"/>
            </a:avLst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nter-Organic-Coffe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0" y="3429000"/>
            <a:ext cx="2285984" cy="3429000"/>
          </a:xfrm>
          <a:prstGeom prst="triangl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3500438"/>
            <a:ext cx="2214578" cy="3357562"/>
          </a:xfrm>
          <a:prstGeom prst="triangl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786314" y="3500438"/>
            <a:ext cx="2143140" cy="3357562"/>
          </a:xfrm>
          <a:prstGeom prst="triangle">
            <a:avLst>
              <a:gd name="adj" fmla="val 48222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7143768" y="3429000"/>
            <a:ext cx="2000232" cy="3429000"/>
          </a:xfrm>
          <a:prstGeom prst="triangle">
            <a:avLst>
              <a:gd name="adj" fmla="val 50952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0" y="0"/>
            <a:ext cx="2285952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2357422" y="0"/>
            <a:ext cx="2286016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714876" y="0"/>
            <a:ext cx="2214578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7143768" y="0"/>
            <a:ext cx="2000232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214414" y="0"/>
            <a:ext cx="2214578" cy="6858000"/>
          </a:xfrm>
          <a:prstGeom prst="diamond">
            <a:avLst/>
          </a:prstGeom>
          <a:gradFill flip="none" rotWithShape="1">
            <a:gsLst>
              <a:gs pos="0">
                <a:srgbClr val="8C3B16">
                  <a:shade val="30000"/>
                  <a:satMod val="115000"/>
                </a:srgbClr>
              </a:gs>
              <a:gs pos="50000">
                <a:srgbClr val="8C3B16">
                  <a:shade val="67500"/>
                  <a:satMod val="115000"/>
                </a:srgbClr>
              </a:gs>
              <a:gs pos="100000">
                <a:srgbClr val="8C3B1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3643306" y="0"/>
            <a:ext cx="2071702" cy="6858000"/>
          </a:xfrm>
          <a:prstGeom prst="diamond">
            <a:avLst/>
          </a:prstGeom>
          <a:gradFill flip="none" rotWithShape="1">
            <a:gsLst>
              <a:gs pos="0">
                <a:srgbClr val="8C3B16">
                  <a:shade val="30000"/>
                  <a:satMod val="115000"/>
                </a:srgbClr>
              </a:gs>
              <a:gs pos="50000">
                <a:srgbClr val="8C3B16">
                  <a:shade val="67500"/>
                  <a:satMod val="115000"/>
                </a:srgbClr>
              </a:gs>
              <a:gs pos="100000">
                <a:srgbClr val="8C3B1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5929322" y="0"/>
            <a:ext cx="2143140" cy="6858000"/>
          </a:xfrm>
          <a:prstGeom prst="diamond">
            <a:avLst/>
          </a:prstGeom>
          <a:gradFill flip="none" rotWithShape="1">
            <a:gsLst>
              <a:gs pos="0">
                <a:srgbClr val="8C3B16">
                  <a:shade val="30000"/>
                  <a:satMod val="115000"/>
                </a:srgbClr>
              </a:gs>
              <a:gs pos="50000">
                <a:srgbClr val="8C3B16">
                  <a:shade val="67500"/>
                  <a:satMod val="115000"/>
                </a:srgbClr>
              </a:gs>
              <a:gs pos="100000">
                <a:srgbClr val="8C3B1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7158" y="285728"/>
            <a:ext cx="8501084" cy="6286544"/>
          </a:xfrm>
          <a:prstGeom prst="diamond">
            <a:avLst/>
          </a:prstGeom>
          <a:solidFill>
            <a:schemeClr val="tx2">
              <a:lumMod val="75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928662" y="785794"/>
            <a:ext cx="7286676" cy="5286412"/>
          </a:xfrm>
          <a:prstGeom prst="diamond">
            <a:avLst/>
          </a:prstGeom>
          <a:solidFill>
            <a:srgbClr val="8C3B16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5" y="0"/>
            <a:ext cx="912621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571472" y="0"/>
            <a:ext cx="8143932" cy="6858000"/>
          </a:xfrm>
          <a:prstGeom prst="hear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1071538" y="571480"/>
            <a:ext cx="7143800" cy="5938854"/>
          </a:xfrm>
          <a:prstGeom prst="heart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1571604" y="1142984"/>
            <a:ext cx="6153192" cy="5091122"/>
          </a:xfrm>
          <a:prstGeom prst="heart">
            <a:avLst/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2143108" y="1714488"/>
            <a:ext cx="4948270" cy="4314828"/>
          </a:xfrm>
          <a:prstGeom prst="hear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2714612" y="2357430"/>
            <a:ext cx="3743348" cy="3252782"/>
          </a:xfrm>
          <a:prstGeom prst="heart">
            <a:avLst/>
          </a:prstGeom>
          <a:gradFill flip="none" rotWithShape="1">
            <a:gsLst>
              <a:gs pos="0">
                <a:srgbClr val="9B651D">
                  <a:shade val="30000"/>
                  <a:satMod val="115000"/>
                </a:srgbClr>
              </a:gs>
              <a:gs pos="50000">
                <a:srgbClr val="9B651D">
                  <a:shade val="67500"/>
                  <a:satMod val="115000"/>
                </a:srgbClr>
              </a:gs>
              <a:gs pos="100000">
                <a:srgbClr val="9B65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0"/>
            <a:ext cx="9144000" cy="3429000"/>
          </a:xfrm>
          <a:prstGeom prst="triangle">
            <a:avLst/>
          </a:prstGeom>
          <a:solidFill>
            <a:srgbClr val="5B3B11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0800000" flipV="1">
            <a:off x="0" y="3429000"/>
            <a:ext cx="9144000" cy="3429000"/>
          </a:xfrm>
          <a:prstGeom prst="triangle">
            <a:avLst/>
          </a:prstGeom>
          <a:solidFill>
            <a:srgbClr val="5B3B1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1750223" y="1750223"/>
            <a:ext cx="6858000" cy="3357554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0800000">
            <a:off x="0" y="0"/>
            <a:ext cx="9144000" cy="2500306"/>
          </a:xfrm>
          <a:prstGeom prst="triangle">
            <a:avLst/>
          </a:prstGeom>
          <a:solidFill>
            <a:schemeClr val="accent6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3964785" y="1678785"/>
            <a:ext cx="6858000" cy="3500430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0800000" flipV="1">
            <a:off x="0" y="4429132"/>
            <a:ext cx="9144000" cy="2428868"/>
          </a:xfrm>
          <a:prstGeom prst="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-2214570" y="2214570"/>
            <a:ext cx="6858000" cy="242886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0800000">
            <a:off x="0" y="0"/>
            <a:ext cx="9144000" cy="1785926"/>
          </a:xfrm>
          <a:prstGeom prst="triangle">
            <a:avLst/>
          </a:prstGeom>
          <a:solidFill>
            <a:schemeClr val="tx2">
              <a:lumMod val="90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 flipV="1">
            <a:off x="4500570" y="2214570"/>
            <a:ext cx="6858000" cy="242886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0800000" flipV="1">
            <a:off x="0" y="5214950"/>
            <a:ext cx="9144000" cy="1643050"/>
          </a:xfrm>
          <a:prstGeom prst="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sr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0" y="3429000"/>
            <a:ext cx="2285984" cy="3429000"/>
          </a:xfrm>
          <a:prstGeom prst="triangl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3500438"/>
            <a:ext cx="2214578" cy="3357562"/>
          </a:xfrm>
          <a:prstGeom prst="triangl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786314" y="3500438"/>
            <a:ext cx="2143140" cy="3357562"/>
          </a:xfrm>
          <a:prstGeom prst="triangle">
            <a:avLst>
              <a:gd name="adj" fmla="val 48222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7143768" y="3429000"/>
            <a:ext cx="2000232" cy="3429000"/>
          </a:xfrm>
          <a:prstGeom prst="triangle">
            <a:avLst>
              <a:gd name="adj" fmla="val 50952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0" y="0"/>
            <a:ext cx="2285952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2357422" y="0"/>
            <a:ext cx="2286016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714876" y="0"/>
            <a:ext cx="2214578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7143768" y="0"/>
            <a:ext cx="2000232" cy="3500438"/>
          </a:xfrm>
          <a:prstGeom prst="flowChartMerge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214414" y="0"/>
            <a:ext cx="2214578" cy="6858000"/>
          </a:xfrm>
          <a:prstGeom prst="diamond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3643306" y="0"/>
            <a:ext cx="2071702" cy="6858000"/>
          </a:xfrm>
          <a:prstGeom prst="diamond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5929322" y="0"/>
            <a:ext cx="2143140" cy="6858000"/>
          </a:xfrm>
          <a:prstGeom prst="diamond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tyh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91130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857496"/>
          </a:xfrm>
          <a:prstGeom prst="trapezoid">
            <a:avLst>
              <a:gd name="adj" fmla="val 93618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2071694" y="2071694"/>
            <a:ext cx="6858000" cy="2714612"/>
          </a:xfrm>
          <a:prstGeom prst="trapezoid">
            <a:avLst>
              <a:gd name="adj" fmla="val 106570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>
            <a:off x="4357694" y="2071694"/>
            <a:ext cx="6858000" cy="2714612"/>
          </a:xfrm>
          <a:prstGeom prst="trapezoid">
            <a:avLst>
              <a:gd name="adj" fmla="val 105146"/>
            </a:avLst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flipV="1">
            <a:off x="857224" y="285728"/>
            <a:ext cx="7429552" cy="2133616"/>
          </a:xfrm>
          <a:prstGeom prst="trapezoid">
            <a:avLst>
              <a:gd name="adj" fmla="val 93618"/>
            </a:avLst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>
            <a:off x="642910" y="4286256"/>
            <a:ext cx="7786742" cy="2357454"/>
          </a:xfrm>
          <a:prstGeom prst="trapezoid">
            <a:avLst>
              <a:gd name="adj" fmla="val 95130"/>
            </a:avLst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5400000">
            <a:off x="-1259725" y="2474115"/>
            <a:ext cx="5295912" cy="2062146"/>
          </a:xfrm>
          <a:prstGeom prst="trapezoid">
            <a:avLst>
              <a:gd name="adj" fmla="val 106570"/>
            </a:avLst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16200000">
            <a:off x="5005402" y="2281218"/>
            <a:ext cx="5562616" cy="2143140"/>
          </a:xfrm>
          <a:prstGeom prst="trapezoid">
            <a:avLst>
              <a:gd name="adj" fmla="val 105146"/>
            </a:avLst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571472" y="0"/>
            <a:ext cx="8143932" cy="6858000"/>
          </a:xfrm>
          <a:prstGeom prst="hear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1071538" y="571480"/>
            <a:ext cx="7143800" cy="5938854"/>
          </a:xfrm>
          <a:prstGeom prst="heart">
            <a:avLst/>
          </a:prstGeom>
          <a:solidFill>
            <a:srgbClr val="5B3B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1571604" y="1142984"/>
            <a:ext cx="6153192" cy="5091122"/>
          </a:xfrm>
          <a:prstGeom prst="hear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2143108" y="1714488"/>
            <a:ext cx="4948270" cy="4314828"/>
          </a:xfrm>
          <a:prstGeom prst="hear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2714612" y="2357430"/>
            <a:ext cx="3743348" cy="3252782"/>
          </a:xfrm>
          <a:prstGeom prst="heart">
            <a:avLst/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6" name="5 Imagen" descr="fc34424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4214818"/>
            <a:ext cx="3319460" cy="2020915"/>
          </a:xfrm>
          <a:prstGeom prst="rect">
            <a:avLst/>
          </a:prstGeom>
          <a:scene3d>
            <a:camera prst="perspectiveLeft"/>
            <a:lightRig rig="threePt" dir="t"/>
          </a:scene3d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rot="20373866">
            <a:off x="4035213" y="4022678"/>
            <a:ext cx="2012594" cy="1380044"/>
          </a:xfrm>
          <a:prstGeom prst="rect">
            <a:avLst/>
          </a:prstGeom>
          <a:noFill/>
        </p:spPr>
      </p:pic>
      <p:pic>
        <p:nvPicPr>
          <p:cNvPr id="7" name="6 Imagen" descr="image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14612" y="5715016"/>
            <a:ext cx="607383" cy="536225"/>
          </a:xfrm>
          <a:prstGeom prst="rect">
            <a:avLst/>
          </a:prstGeom>
        </p:spPr>
      </p:pic>
      <p:pic>
        <p:nvPicPr>
          <p:cNvPr id="8" name="7 Imagen" descr="image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43240" y="5500702"/>
            <a:ext cx="607383" cy="536225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</Words>
  <Application>Microsoft Office PowerPoint</Application>
  <PresentationFormat>Presentación en pantalla (4:3)</PresentationFormat>
  <Paragraphs>19</Paragraphs>
  <Slides>42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100</cp:revision>
  <dcterms:created xsi:type="dcterms:W3CDTF">2014-04-09T01:39:19Z</dcterms:created>
  <dcterms:modified xsi:type="dcterms:W3CDTF">2014-04-10T00:03:53Z</dcterms:modified>
</cp:coreProperties>
</file>