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4" r:id="rId3"/>
    <p:sldId id="314" r:id="rId4"/>
    <p:sldId id="301" r:id="rId5"/>
    <p:sldId id="317" r:id="rId6"/>
    <p:sldId id="293" r:id="rId7"/>
    <p:sldId id="280" r:id="rId8"/>
    <p:sldId id="307" r:id="rId9"/>
    <p:sldId id="291" r:id="rId10"/>
    <p:sldId id="323" r:id="rId11"/>
    <p:sldId id="294" r:id="rId12"/>
    <p:sldId id="296" r:id="rId13"/>
    <p:sldId id="318" r:id="rId14"/>
    <p:sldId id="292" r:id="rId15"/>
    <p:sldId id="275" r:id="rId16"/>
    <p:sldId id="261" r:id="rId17"/>
    <p:sldId id="324" r:id="rId18"/>
    <p:sldId id="289" r:id="rId19"/>
    <p:sldId id="288" r:id="rId20"/>
    <p:sldId id="287" r:id="rId21"/>
    <p:sldId id="286" r:id="rId22"/>
    <p:sldId id="285" r:id="rId23"/>
    <p:sldId id="284" r:id="rId24"/>
    <p:sldId id="283" r:id="rId25"/>
    <p:sldId id="282" r:id="rId26"/>
    <p:sldId id="281" r:id="rId27"/>
    <p:sldId id="279" r:id="rId28"/>
    <p:sldId id="259" r:id="rId29"/>
    <p:sldId id="298" r:id="rId30"/>
    <p:sldId id="299" r:id="rId31"/>
    <p:sldId id="297" r:id="rId32"/>
    <p:sldId id="295" r:id="rId33"/>
    <p:sldId id="312" r:id="rId34"/>
    <p:sldId id="311" r:id="rId35"/>
    <p:sldId id="306" r:id="rId36"/>
    <p:sldId id="310" r:id="rId37"/>
    <p:sldId id="316" r:id="rId38"/>
    <p:sldId id="309" r:id="rId39"/>
    <p:sldId id="308" r:id="rId40"/>
    <p:sldId id="305" r:id="rId41"/>
    <p:sldId id="315" r:id="rId42"/>
    <p:sldId id="258" r:id="rId43"/>
    <p:sldId id="313" r:id="rId44"/>
    <p:sldId id="321" r:id="rId45"/>
    <p:sldId id="327" r:id="rId46"/>
    <p:sldId id="326" r:id="rId47"/>
    <p:sldId id="319" r:id="rId48"/>
    <p:sldId id="328" r:id="rId49"/>
    <p:sldId id="325" r:id="rId50"/>
    <p:sldId id="329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V3OwprTffaZTQfKKwqxCw" hashData="RPXOhUf3y3WSzyqNS7x01l4QnJ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9C"/>
    <a:srgbClr val="C40000"/>
    <a:srgbClr val="1D1D71"/>
    <a:srgbClr val="48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0" autoAdjust="0"/>
    <p:restoredTop sz="94640" autoAdjust="0"/>
  </p:normalViewPr>
  <p:slideViewPr>
    <p:cSldViewPr>
      <p:cViewPr>
        <p:scale>
          <a:sx n="70" d="100"/>
          <a:sy n="70" d="100"/>
        </p:scale>
        <p:origin x="-48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995FD-0ACA-4335-ABC7-CB6DBD65D6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55EA2-074C-492E-8979-97D8607194B3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C857C-3185-4E9E-810D-8AC9E39172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B2D123-81C8-43DC-BD17-43A08273882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37435930_efa087f602_o.jpg"/>
          <p:cNvPicPr>
            <a:picLocks noChangeAspect="1"/>
          </p:cNvPicPr>
          <p:nvPr/>
        </p:nvPicPr>
        <p:blipFill>
          <a:blip r:embed="rId3"/>
          <a:srcRect r="1290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3810606719_fd347a073f_o.jpg"/>
          <p:cNvPicPr>
            <a:picLocks noChangeAspect="1"/>
          </p:cNvPicPr>
          <p:nvPr/>
        </p:nvPicPr>
        <p:blipFill>
          <a:blip r:embed="rId4"/>
          <a:srcRect r="16418"/>
          <a:stretch>
            <a:fillRect/>
          </a:stretch>
        </p:blipFill>
        <p:spPr>
          <a:xfrm>
            <a:off x="0" y="-48"/>
            <a:ext cx="4643438" cy="685804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3810606719_fd347a073f_o.jpg"/>
          <p:cNvPicPr>
            <a:picLocks noChangeAspect="1"/>
          </p:cNvPicPr>
          <p:nvPr/>
        </p:nvPicPr>
        <p:blipFill>
          <a:blip r:embed="rId4"/>
          <a:srcRect r="16418"/>
          <a:stretch>
            <a:fillRect/>
          </a:stretch>
        </p:blipFill>
        <p:spPr>
          <a:xfrm>
            <a:off x="4643438" y="-48"/>
            <a:ext cx="4500562" cy="6858048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3237435930_efa087f602_o.jpg"/>
          <p:cNvPicPr>
            <a:picLocks noChangeAspect="1"/>
          </p:cNvPicPr>
          <p:nvPr/>
        </p:nvPicPr>
        <p:blipFill>
          <a:blip r:embed="rId3"/>
          <a:srcRect r="12903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cooltext1131766745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071802" y="4643446"/>
            <a:ext cx="2143140" cy="857256"/>
          </a:xfrm>
          <a:prstGeom prst="rect">
            <a:avLst/>
          </a:prstGeom>
        </p:spPr>
      </p:pic>
      <p:pic>
        <p:nvPicPr>
          <p:cNvPr id="11" name="10 Imagen" descr="cooltext1131766999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357422" y="5572140"/>
            <a:ext cx="3929090" cy="828178"/>
          </a:xfrm>
          <a:prstGeom prst="rect">
            <a:avLst/>
          </a:prstGeom>
        </p:spPr>
      </p:pic>
      <p:pic>
        <p:nvPicPr>
          <p:cNvPr id="12" name="11 Imagen" descr="cooltext1131769934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143240" y="3143248"/>
            <a:ext cx="2079627" cy="540295"/>
          </a:xfrm>
          <a:prstGeom prst="rect">
            <a:avLst/>
          </a:prstGeom>
        </p:spPr>
      </p:pic>
      <p:pic>
        <p:nvPicPr>
          <p:cNvPr id="13" name="12 Imagen" descr="cooltext1131770065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857488" y="3786190"/>
            <a:ext cx="2431633" cy="67301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14282" y="6143644"/>
            <a:ext cx="18742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chemeClr val="bg1"/>
                </a:solidFill>
                <a:latin typeface="Agency FB" pitchFamily="34" charset="0"/>
              </a:rPr>
              <a:t>Esta es una creación de </a:t>
            </a:r>
            <a:r>
              <a:rPr lang="es-ES" sz="1200" b="1" dirty="0" err="1" smtClean="0">
                <a:solidFill>
                  <a:schemeClr val="bg1"/>
                </a:solidFill>
                <a:latin typeface="Agency FB" pitchFamily="34" charset="0"/>
              </a:rPr>
              <a:t>Jaz-Pac</a:t>
            </a:r>
            <a:endParaRPr lang="es-ES" sz="12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Musica Japonesa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8289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ase01_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285728"/>
            <a:ext cx="3886200" cy="60722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357158" y="1964353"/>
            <a:ext cx="46434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Nacida en Yokohama, Japón en el año de 1970,  </a:t>
            </a:r>
            <a:r>
              <a:rPr lang="es-ES" sz="1400" dirty="0" err="1" smtClean="0"/>
              <a:t>Hina</a:t>
            </a:r>
            <a:r>
              <a:rPr lang="es-ES" sz="1400" dirty="0" smtClean="0"/>
              <a:t> </a:t>
            </a:r>
            <a:r>
              <a:rPr lang="es-ES" sz="1400" dirty="0" err="1" smtClean="0"/>
              <a:t>Aoyama</a:t>
            </a:r>
            <a:r>
              <a:rPr lang="es-ES" sz="1400" dirty="0" smtClean="0"/>
              <a:t>  comienza a realizar arte de papel cortado ,a la edad de 30 años y desde ese entonces no ha parado de mejorar su técnica hasta llegar a crear obras realmente impresionantes</a:t>
            </a:r>
          </a:p>
          <a:p>
            <a:r>
              <a:rPr lang="es-ES" sz="1400" dirty="0" err="1" smtClean="0"/>
              <a:t>Hina</a:t>
            </a:r>
            <a:r>
              <a:rPr lang="es-ES" sz="1400" dirty="0" smtClean="0"/>
              <a:t> </a:t>
            </a:r>
            <a:r>
              <a:rPr lang="es-ES" sz="1400" dirty="0" err="1" smtClean="0"/>
              <a:t>Aoyama</a:t>
            </a:r>
            <a:r>
              <a:rPr lang="es-ES" sz="1400" dirty="0" smtClean="0"/>
              <a:t> corta magistralmente  en hojas de papel para crear estas obras de arte  imitando al encaje . Su obra transmite cosas tales como la delicadeza de las alas de mariposa una carta escrita a mano, y los detalles de una flor de loto. Usando una simple tijera, </a:t>
            </a:r>
            <a:r>
              <a:rPr lang="es-ES" sz="1400" dirty="0" err="1" smtClean="0"/>
              <a:t>Aoyama</a:t>
            </a:r>
            <a:r>
              <a:rPr lang="es-ES" sz="1400" dirty="0" smtClean="0"/>
              <a:t> dice que su pasión es "crear un mejor punto de corte por encima del nivel del encaje de aguja</a:t>
            </a:r>
          </a:p>
          <a:p>
            <a:r>
              <a:rPr lang="es-ES" sz="1400" dirty="0" smtClean="0"/>
              <a:t>Con </a:t>
            </a:r>
            <a:r>
              <a:rPr lang="es-ES" sz="1400" dirty="0" smtClean="0"/>
              <a:t>paciencia intensa, la atención al detalle, y una mano firme, resultado de la técnica distintiva de </a:t>
            </a:r>
            <a:r>
              <a:rPr lang="es-ES" sz="1400" dirty="0" err="1" smtClean="0"/>
              <a:t>Aoyama</a:t>
            </a:r>
            <a:r>
              <a:rPr lang="es-ES" sz="1400" dirty="0" smtClean="0"/>
              <a:t> en estas obras maestras, creadas  en el curso de horas ya veces meses. Estos diseños realmente sorprendentes son tan perfectos y tan frágiles, que las obras pueden ser destruidas fácilmente. De acuerdo con </a:t>
            </a:r>
            <a:r>
              <a:rPr lang="es-ES" sz="1400" dirty="0" err="1" smtClean="0"/>
              <a:t>Aoyama</a:t>
            </a:r>
            <a:r>
              <a:rPr lang="es-ES" sz="1400" dirty="0" smtClean="0"/>
              <a:t>, el proceso es muy divertido, ya que alivia el estrés. Ella dice: "Yo no soy  tradicional, pero estoy tratando de crear una mezcla de los estilos tradicionales y modernos y producir mi propio mundo a través de esta la técnica de encaje-papel</a:t>
            </a:r>
          </a:p>
          <a:p>
            <a:endParaRPr lang="es-ES" dirty="0"/>
          </a:p>
        </p:txBody>
      </p:sp>
      <p:pic>
        <p:nvPicPr>
          <p:cNvPr id="8" name="7 Imagen" descr="cooltext113176674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285728"/>
            <a:ext cx="2143140" cy="857256"/>
          </a:xfrm>
          <a:prstGeom prst="rect">
            <a:avLst/>
          </a:prstGeom>
        </p:spPr>
      </p:pic>
      <p:pic>
        <p:nvPicPr>
          <p:cNvPr id="11" name="10 Imagen" descr="cooltext1131766999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42910" y="1214422"/>
            <a:ext cx="3929090" cy="828178"/>
          </a:xfrm>
          <a:prstGeom prst="rect">
            <a:avLst/>
          </a:prstGeom>
        </p:spPr>
      </p:pic>
    </p:spTree>
  </p:cSld>
  <p:clrMapOvr>
    <a:masterClrMapping/>
  </p:clrMapOvr>
  <p:transition spd="slow" advTm="5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mazhnye-kruzheva-hiny-aoyamy_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umazhnye-kruzheva-hiny-aoyamy_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45891586_ea4257d3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445891586_ea4257d3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45117085_291e1816f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7213" cy="6858000"/>
          </a:xfrm>
          <a:prstGeom prst="rect">
            <a:avLst/>
          </a:prstGeom>
        </p:spPr>
      </p:pic>
      <p:pic>
        <p:nvPicPr>
          <p:cNvPr id="5" name="4 Imagen" descr="4445117085_291e1816f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7" y="0"/>
            <a:ext cx="911721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7681653_b3b5687bc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4 Imagen" descr="517681653_b3b5687bc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36597915_d10347628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3236597915_d10347628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3236597915_d10347628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na-Aoyama_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Hina-Aoyama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Hina-Aoyama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8550009_c27cbe12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48550009_c27cbe12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48550009_c27cbe12e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8537785_a08a96d0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48537785_a08a96d0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48537785_a08a96d02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Hina Aoyama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Hina Aoyama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ina Aoyama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b9b1986e7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8b9b1986e7c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d6cd5_66393afd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</p:spPr>
      </p:pic>
      <p:pic>
        <p:nvPicPr>
          <p:cNvPr id="5" name="4 Imagen" descr="0_d6cd5_66393afd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9564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a9564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a9564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4" name="23 Imagen" descr="Image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-5.png"/>
          <p:cNvPicPr>
            <a:picLocks noChangeAspect="1"/>
          </p:cNvPicPr>
          <p:nvPr/>
        </p:nvPicPr>
        <p:blipFill>
          <a:blip r:embed="rId2"/>
          <a:srcRect r="50781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1" name="30 Imagen" descr="Image-5.png"/>
          <p:cNvPicPr>
            <a:picLocks noChangeAspect="1"/>
          </p:cNvPicPr>
          <p:nvPr/>
        </p:nvPicPr>
        <p:blipFill>
          <a:blip r:embed="rId2"/>
          <a:srcRect l="49115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393_383786205062249_194387384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8393_383786205062249_194387384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8393_383786205062249_194387384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003e36551e0d64798e04f0a06c2f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241" y="0"/>
            <a:ext cx="4855518" cy="6858000"/>
          </a:xfrm>
          <a:prstGeom prst="rect">
            <a:avLst/>
          </a:prstGeom>
        </p:spPr>
      </p:pic>
      <p:pic>
        <p:nvPicPr>
          <p:cNvPr id="5" name="4 Imagen" descr="86003e36551e0d64798e04f0a06c2f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85551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8985_570003413039529_1486255395_n.jpg"/>
          <p:cNvPicPr>
            <a:picLocks noChangeAspect="1"/>
          </p:cNvPicPr>
          <p:nvPr/>
        </p:nvPicPr>
        <p:blipFill>
          <a:blip r:embed="rId2"/>
          <a:srcRect r="703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8985_570003413039529_1486255395_n.jpg"/>
          <p:cNvPicPr>
            <a:picLocks noChangeAspect="1"/>
          </p:cNvPicPr>
          <p:nvPr/>
        </p:nvPicPr>
        <p:blipFill>
          <a:blip r:embed="rId2"/>
          <a:srcRect r="703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8985_570003413039529_1486255395_n.jpg"/>
          <p:cNvPicPr>
            <a:picLocks noChangeAspect="1"/>
          </p:cNvPicPr>
          <p:nvPr/>
        </p:nvPicPr>
        <p:blipFill>
          <a:blip r:embed="rId2"/>
          <a:srcRect r="703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0269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286394" cy="6858000"/>
          </a:xfrm>
          <a:prstGeom prst="rect">
            <a:avLst/>
          </a:prstGeom>
        </p:spPr>
      </p:pic>
      <p:pic>
        <p:nvPicPr>
          <p:cNvPr id="5" name="4 Imagen" descr="1800269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86394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041907_e5c6eaaec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33297" cy="6858000"/>
          </a:xfrm>
          <a:prstGeom prst="rect">
            <a:avLst/>
          </a:prstGeom>
        </p:spPr>
      </p:pic>
      <p:pic>
        <p:nvPicPr>
          <p:cNvPr id="5" name="4 Imagen" descr="127041907_e5c6eaaec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97" y="0"/>
            <a:ext cx="9233297" cy="6858000"/>
          </a:xfrm>
          <a:prstGeom prst="rect">
            <a:avLst/>
          </a:prstGeom>
        </p:spPr>
      </p:pic>
      <p:pic>
        <p:nvPicPr>
          <p:cNvPr id="6" name="5 Imagen" descr="127041907_e5c6eaaec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297" y="0"/>
            <a:ext cx="9233297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083412_c668c98b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127083412_c668c98b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127083412_c668c98bd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083413_06d2b7512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127083413_06d2b7512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6" name="5 Imagen" descr="127083413_06d2b7512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083417_e3b023e17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357826"/>
          </a:xfrm>
          <a:prstGeom prst="rect">
            <a:avLst/>
          </a:prstGeom>
        </p:spPr>
      </p:pic>
      <p:pic>
        <p:nvPicPr>
          <p:cNvPr id="5" name="4 Imagen" descr="127083417_e3b023e17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35782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7644766_9acc8c79f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7644766_9acc8c79f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17644766_9acc8c79f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7681695_c35fa9b78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40016"/>
          </a:xfrm>
          <a:prstGeom prst="rect">
            <a:avLst/>
          </a:prstGeom>
        </p:spPr>
      </p:pic>
      <p:pic>
        <p:nvPicPr>
          <p:cNvPr id="5" name="4 Imagen" descr="517681695_c35fa9b78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4001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59010754_5e10b96e5a_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  <p:pic>
        <p:nvPicPr>
          <p:cNvPr id="5" name="4 Imagen" descr="2159010754_5e10b96e5a_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5 Imagen" descr="2159010754_5e10b96e5a_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59011538_1b7ed433cb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643602" cy="6907769"/>
          </a:xfrm>
          <a:prstGeom prst="rect">
            <a:avLst/>
          </a:prstGeom>
        </p:spPr>
      </p:pic>
      <p:pic>
        <p:nvPicPr>
          <p:cNvPr id="5" name="4 Imagen" descr="2159011538_1b7ed433cb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643602" cy="690776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59027056_bf7096f31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2159027056_bf7096f31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6" name="5 Imagen" descr="2159027056_bf7096f31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8535317_975ab88af7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48535317_975ab88af7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48535317_975ab88af7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8539649_b66922349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48539649_b66922349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48539649_b66922349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9365868_ddcfe9d9e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49365868_ddcfe9d9e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49365868_ddcfe9d9e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49381380_9d6d93e75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49381380_9d6d93e75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549381380_9d6d93e75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98612701_29990a91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98612701_29990a91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98612455_aa9023138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5141893" cy="6858000"/>
          </a:xfrm>
          <a:prstGeom prst="rect">
            <a:avLst/>
          </a:prstGeom>
        </p:spPr>
      </p:pic>
      <p:pic>
        <p:nvPicPr>
          <p:cNvPr id="5" name="4 Imagen" descr="2698612455_aa9023138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514189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230111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141" cy="6858000"/>
          </a:xfrm>
          <a:prstGeom prst="rect">
            <a:avLst/>
          </a:prstGeom>
        </p:spPr>
      </p:pic>
      <p:pic>
        <p:nvPicPr>
          <p:cNvPr id="5" name="4 Imagen" descr="111230111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99426036_4a14cdc19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99426036_4a14cdc19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699426036_4a14cdc196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36576229_63ecfab91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36576229_63ecfab91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236576229_63ecfab91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36584077_2fd0ba37b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36584077_2fd0ba37b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236584077_2fd0ba37b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oyama hina les papill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oyama hina les papill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oyama hina les papill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77199"/>
            <a:ext cx="8237787" cy="6160293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00042"/>
            <a:ext cx="7895193" cy="5904098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7" y="642918"/>
            <a:ext cx="7572428" cy="5572164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785794"/>
            <a:ext cx="7153325" cy="5263767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928670"/>
            <a:ext cx="6786610" cy="4986103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071546"/>
            <a:ext cx="6438944" cy="4714908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285860"/>
            <a:ext cx="6072230" cy="4308722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aoyama-hina-papercut-ar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1428736"/>
            <a:ext cx="5715040" cy="394339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fd4cee282e.jpg"/>
          <p:cNvPicPr>
            <a:picLocks noChangeAspect="1"/>
          </p:cNvPicPr>
          <p:nvPr/>
        </p:nvPicPr>
        <p:blipFill>
          <a:blip r:embed="rId2"/>
          <a:srcRect t="31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3fd4cee282e.jpg"/>
          <p:cNvPicPr>
            <a:picLocks noChangeAspect="1"/>
          </p:cNvPicPr>
          <p:nvPr/>
        </p:nvPicPr>
        <p:blipFill>
          <a:blip r:embed="rId2"/>
          <a:srcRect t="31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3fd4cee282e.jpg"/>
          <p:cNvPicPr>
            <a:picLocks noChangeAspect="1"/>
          </p:cNvPicPr>
          <p:nvPr/>
        </p:nvPicPr>
        <p:blipFill>
          <a:blip r:embed="rId2"/>
          <a:srcRect t="31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na aoyama (3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</p:spPr>
      </p:pic>
      <p:pic>
        <p:nvPicPr>
          <p:cNvPr id="6" name="3 Marcador de contenido" descr="hina aoyam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7" name="3 Marcador de contenido" descr="hina aoyam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na-Aoyama-work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0587" y="0"/>
            <a:ext cx="5911453" cy="6858000"/>
          </a:xfrm>
        </p:spPr>
      </p:pic>
      <p:pic>
        <p:nvPicPr>
          <p:cNvPr id="5" name="3 Marcador de contenido" descr="Hina-Aoyama-work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91145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ncredible-Paper-Lace-by-Artist-Hina-Aoyama-0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pic>
        <p:nvPicPr>
          <p:cNvPr id="5" name="3 Marcador de contenido" descr="Incredible-Paper-Lace-by-Artist-Hina-Aoyama-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na-aoyama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hina-aoyama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hina-aoyama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na-Aoyama-work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9515" y="0"/>
            <a:ext cx="5464969" cy="6858000"/>
          </a:xfrm>
        </p:spPr>
      </p:pic>
      <p:pic>
        <p:nvPicPr>
          <p:cNvPr id="5" name="3 Marcador de contenido" descr="Hina-Aoyama-work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46496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na-aoyam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hina-aoy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3 Marcador de contenido" descr="hina-aoy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Imagen renderizada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214678" y="5572140"/>
            <a:ext cx="2714644" cy="214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Presentación en pantalla (4:3)</PresentationFormat>
  <Paragraphs>19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</cp:revision>
  <dcterms:created xsi:type="dcterms:W3CDTF">2013-07-27T02:35:26Z</dcterms:created>
  <dcterms:modified xsi:type="dcterms:W3CDTF">2013-07-28T03:57:08Z</dcterms:modified>
</cp:coreProperties>
</file>