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6" r:id="rId4"/>
    <p:sldId id="305" r:id="rId5"/>
    <p:sldId id="304" r:id="rId6"/>
    <p:sldId id="303" r:id="rId7"/>
    <p:sldId id="302" r:id="rId8"/>
    <p:sldId id="301" r:id="rId9"/>
    <p:sldId id="300" r:id="rId10"/>
    <p:sldId id="299" r:id="rId11"/>
    <p:sldId id="298" r:id="rId12"/>
    <p:sldId id="297" r:id="rId13"/>
    <p:sldId id="296" r:id="rId14"/>
    <p:sldId id="295" r:id="rId15"/>
    <p:sldId id="294" r:id="rId16"/>
    <p:sldId id="293" r:id="rId17"/>
    <p:sldId id="292" r:id="rId18"/>
    <p:sldId id="291" r:id="rId19"/>
    <p:sldId id="290" r:id="rId20"/>
    <p:sldId id="289" r:id="rId21"/>
    <p:sldId id="288" r:id="rId22"/>
    <p:sldId id="287" r:id="rId23"/>
    <p:sldId id="286" r:id="rId24"/>
    <p:sldId id="285" r:id="rId25"/>
    <p:sldId id="284" r:id="rId26"/>
    <p:sldId id="283" r:id="rId27"/>
    <p:sldId id="282" r:id="rId28"/>
    <p:sldId id="281" r:id="rId29"/>
    <p:sldId id="280" r:id="rId30"/>
    <p:sldId id="279" r:id="rId31"/>
    <p:sldId id="278" r:id="rId32"/>
    <p:sldId id="277" r:id="rId33"/>
    <p:sldId id="276" r:id="rId34"/>
    <p:sldId id="275" r:id="rId35"/>
    <p:sldId id="274" r:id="rId36"/>
    <p:sldId id="273" r:id="rId37"/>
    <p:sldId id="272" r:id="rId38"/>
    <p:sldId id="271" r:id="rId39"/>
    <p:sldId id="270" r:id="rId40"/>
    <p:sldId id="269" r:id="rId41"/>
    <p:sldId id="268" r:id="rId42"/>
    <p:sldId id="267" r:id="rId43"/>
    <p:sldId id="266" r:id="rId44"/>
    <p:sldId id="265" r:id="rId45"/>
    <p:sldId id="264" r:id="rId46"/>
    <p:sldId id="263" r:id="rId47"/>
    <p:sldId id="262" r:id="rId48"/>
    <p:sldId id="261" r:id="rId49"/>
    <p:sldId id="260" r:id="rId50"/>
    <p:sldId id="259" r:id="rId51"/>
    <p:sldId id="258" r:id="rId52"/>
    <p:sldId id="307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1UCz9fxlteZzKfno+vyQw==" hashData="+RyV6moAZlNkoWQfcXpYSi2tCA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CB2FA-DF4F-4AAC-BDA6-9103B9027FA3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732C-1C39-4A5B-892B-3CD508F78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CB2FA-DF4F-4AAC-BDA6-9103B9027FA3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732C-1C39-4A5B-892B-3CD508F78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CB2FA-DF4F-4AAC-BDA6-9103B9027FA3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732C-1C39-4A5B-892B-3CD508F78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CB2FA-DF4F-4AAC-BDA6-9103B9027FA3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732C-1C39-4A5B-892B-3CD508F78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CB2FA-DF4F-4AAC-BDA6-9103B9027FA3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732C-1C39-4A5B-892B-3CD508F78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CB2FA-DF4F-4AAC-BDA6-9103B9027FA3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732C-1C39-4A5B-892B-3CD508F78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CB2FA-DF4F-4AAC-BDA6-9103B9027FA3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732C-1C39-4A5B-892B-3CD508F78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CB2FA-DF4F-4AAC-BDA6-9103B9027FA3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732C-1C39-4A5B-892B-3CD508F78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CB2FA-DF4F-4AAC-BDA6-9103B9027FA3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732C-1C39-4A5B-892B-3CD508F78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CB2FA-DF4F-4AAC-BDA6-9103B9027FA3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732C-1C39-4A5B-892B-3CD508F78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CB2FA-DF4F-4AAC-BDA6-9103B9027FA3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732C-1C39-4A5B-892B-3CD508F78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44679F-1BDF-45D9-A65D-3ACC7A2EB6F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0CB2FA-DF4F-4AAC-BDA6-9103B9027FA3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8E732C-1C39-4A5B-892B-3CD508F78E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04AF6E7-3C8B-4C0E-8A3B-6DCFD2DE1413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7.gif"/><Relationship Id="rId4" Type="http://schemas.openxmlformats.org/officeDocument/2006/relationships/image" Target="../media/image38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0.jpeg"/><Relationship Id="rId7" Type="http://schemas.openxmlformats.org/officeDocument/2006/relationships/image" Target="../media/image17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7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7" Type="http://schemas.openxmlformats.org/officeDocument/2006/relationships/image" Target="../media/image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image" Target="../media/image71.gif"/><Relationship Id="rId4" Type="http://schemas.openxmlformats.org/officeDocument/2006/relationships/image" Target="../media/image70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7.gif"/><Relationship Id="rId4" Type="http://schemas.openxmlformats.org/officeDocument/2006/relationships/image" Target="../media/image43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4.png"/><Relationship Id="rId7" Type="http://schemas.openxmlformats.org/officeDocument/2006/relationships/image" Target="../media/image7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2808312"/>
          </a:xfrm>
          <a:prstGeom prst="rect">
            <a:avLst/>
          </a:prstGeom>
        </p:spPr>
      </p:pic>
      <p:pic>
        <p:nvPicPr>
          <p:cNvPr id="5" name="4 Imagen" descr="2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437112"/>
            <a:ext cx="9144000" cy="2420888"/>
          </a:xfrm>
          <a:prstGeom prst="rect">
            <a:avLst/>
          </a:prstGeom>
        </p:spPr>
      </p:pic>
      <p:pic>
        <p:nvPicPr>
          <p:cNvPr id="6" name="Picture 4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780928"/>
            <a:ext cx="9144000" cy="72008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365104"/>
            <a:ext cx="9144000" cy="72008"/>
          </a:xfrm>
          <a:prstGeom prst="rect">
            <a:avLst/>
          </a:prstGeom>
          <a:noFill/>
        </p:spPr>
      </p:pic>
      <p:pic>
        <p:nvPicPr>
          <p:cNvPr id="65541" name="Picture 5" descr="http://www.smiliz.fr/glitters/img.php?f=ARIBLK&amp;t=50&amp;txt=PALACIO+DE+VERSALLES-2&amp;a=1&amp;chx=eba45d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996952"/>
            <a:ext cx="9144000" cy="864096"/>
          </a:xfrm>
          <a:prstGeom prst="rect">
            <a:avLst/>
          </a:prstGeom>
          <a:noFill/>
        </p:spPr>
      </p:pic>
      <p:pic>
        <p:nvPicPr>
          <p:cNvPr id="65543" name="Picture 7" descr="http://www.smiliz.fr/glitters/img.php?f=ARIBLK&amp;t=25&amp;txt=Autor+Tomas+MF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260648"/>
            <a:ext cx="2933700" cy="352425"/>
          </a:xfrm>
          <a:prstGeom prst="rect">
            <a:avLst/>
          </a:prstGeom>
          <a:noFill/>
        </p:spPr>
      </p:pic>
      <p:pic>
        <p:nvPicPr>
          <p:cNvPr id="65546" name="Picture 10" descr="http://www.smiliz.fr/glitters/img.php?f=ARIBLK&amp;t=25&amp;txt=(Paris)&amp;a=1&amp;chx=fd3ea1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7904" y="3861048"/>
            <a:ext cx="1228725" cy="419100"/>
          </a:xfrm>
          <a:prstGeom prst="rect">
            <a:avLst/>
          </a:prstGeom>
          <a:noFill/>
        </p:spPr>
      </p:pic>
      <p:pic>
        <p:nvPicPr>
          <p:cNvPr id="1026" name="Picture 2" descr="C:\Users\Usuario\Desktop\descargas\ZNECESARIO PARA PPS\0_aecad_981af6a3_S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00" y="5589240"/>
            <a:ext cx="904875" cy="866775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5724128" y="648866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latin typeface="Arial Black" pitchFamily="34" charset="0"/>
              </a:rPr>
              <a:t>IR PULSANDO</a:t>
            </a:r>
            <a:endParaRPr lang="es-ES" b="1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diamond/>
    <p:sndAc>
      <p:stSnd loop="1">
        <p:snd r:embed="rId2" name="11. Mike Oldfield - Hibernaculu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4b2_aec5692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507342"/>
          </a:xfrm>
          <a:prstGeom prst="rect">
            <a:avLst/>
          </a:prstGeom>
        </p:spPr>
      </p:pic>
      <p:pic>
        <p:nvPicPr>
          <p:cNvPr id="14339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4b3_aa6e2dc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4b4_f0f64da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4b7_9066d67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4ba_4dd79a7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7e2_4ddd7fe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7e3_39139214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0_c27ec_df1467a4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10" descr="C:\Users\Usuario\Desktop\descargas\BARRAS PNG\pic[10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06856" y="3393137"/>
            <a:ext cx="6858000" cy="71725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7ea_b1cb3db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7e6_158e3827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0_c34a6_f360db1f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Picture 10" descr="C:\Users\Usuario\Desktop\descargas\BARRAS PNG\pic[10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06856" y="3393137"/>
            <a:ext cx="6858000" cy="71725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c341a_eb114cf6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3 Imagen" descr="0_c341b_7c46c360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5" name="Picture 10" descr="C:\Users\Usuario\Desktop\descargas\BARRAS PNG\pic[10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06856" y="3393137"/>
            <a:ext cx="6858000" cy="71725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7f1_3ae456e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0_c27f2_3e292f0d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10" descr="C:\Users\Usuario\Desktop\descargas\BARRAS PNG\pic[10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78863" y="3393137"/>
            <a:ext cx="6858000" cy="71725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7f4_65fe53f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7f6_f5f9e58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7f7_37c26bff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7f8_11c47085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83f_c513f085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84c_f2c8a723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84d_c9fc3f6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841_fe218231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848_9aa7320f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851_98e8d87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884_22218a34_orig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897_4fc82db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69751" y="0"/>
            <a:ext cx="4674249" cy="6858000"/>
          </a:xfrm>
          <a:prstGeom prst="rect">
            <a:avLst/>
          </a:prstGeom>
        </p:spPr>
      </p:pic>
      <p:pic>
        <p:nvPicPr>
          <p:cNvPr id="3" name="2 Imagen" descr="Felipe V (1683-1746), el rey español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6866" name="Picture 2" descr="http://www.smiliz.fr/glitters/img.php?f=ARIBLK&amp;t=15&amp;txt=Felipe+V+(1683-1746)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476672"/>
            <a:ext cx="2266950" cy="304800"/>
          </a:xfrm>
          <a:prstGeom prst="rect">
            <a:avLst/>
          </a:prstGeom>
          <a:noFill/>
        </p:spPr>
      </p:pic>
      <p:pic>
        <p:nvPicPr>
          <p:cNvPr id="5" name="Picture 10" descr="C:\Users\Usuario\Desktop\descargas\BARRAS PNG\pic[10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1106854" y="3393138"/>
            <a:ext cx="6858000" cy="71725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uis de Francia (1661-1711), el Delfín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</p:spPr>
      </p:pic>
      <p:pic>
        <p:nvPicPr>
          <p:cNvPr id="3" name="2 Imagen" descr="Luis XV, rey de Francia y de Navarra (1710-1774)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0"/>
            <a:ext cx="4211960" cy="6858000"/>
          </a:xfrm>
          <a:prstGeom prst="rect">
            <a:avLst/>
          </a:prstGeom>
        </p:spPr>
      </p:pic>
      <p:pic>
        <p:nvPicPr>
          <p:cNvPr id="37890" name="Picture 2" descr="http://www.smiliz.fr/glitters/img.php?f=ARIBLK&amp;t=15&amp;txt=Louis+de+Francia+(1661-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04664"/>
            <a:ext cx="2571750" cy="304800"/>
          </a:xfrm>
          <a:prstGeom prst="rect">
            <a:avLst/>
          </a:prstGeom>
          <a:noFill/>
        </p:spPr>
      </p:pic>
      <p:pic>
        <p:nvPicPr>
          <p:cNvPr id="37892" name="Picture 4" descr="http://www.smiliz.fr/glitters/img.php?f=ARIBLK&amp;t=15&amp;txt=1711)%2C+el+Delf%EDn+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404664"/>
            <a:ext cx="1685925" cy="304800"/>
          </a:xfrm>
          <a:prstGeom prst="rect">
            <a:avLst/>
          </a:prstGeom>
          <a:noFill/>
        </p:spPr>
      </p:pic>
      <p:pic>
        <p:nvPicPr>
          <p:cNvPr id="37894" name="Picture 6" descr="http://www.smiliz.fr/glitters/img.php?f=ARIBLK&amp;t=15&amp;txt=Luis+XV%2C+rey+de+Francia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404664"/>
            <a:ext cx="2524125" cy="304800"/>
          </a:xfrm>
          <a:prstGeom prst="rect">
            <a:avLst/>
          </a:prstGeom>
          <a:noFill/>
        </p:spPr>
      </p:pic>
      <p:pic>
        <p:nvPicPr>
          <p:cNvPr id="7" name="Picture 10" descr="C:\Users\Usuario\Desktop\descargas\BARRAS PNG\pic[10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1538902" y="3393137"/>
            <a:ext cx="6858000" cy="7172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3e4_e3379947_orig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3e5_95496b03_orig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3e7_a6ac70ac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3eb_c21387e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3ec_de4f2d2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3ef_baf4d0c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3f0_2472a42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3f1_8635a0c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3f2_89beb58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3f7_67543cd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72267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3f8_a5025217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0_c33f3_33644f3b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10" descr="C:\Users\Usuario\Desktop\descargas\BARRAS PNG\pic[10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78863" y="3393137"/>
            <a:ext cx="6858000" cy="71725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3f5_31c6846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3f9_4d13814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3fd_52a1e3a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3ff_ee03705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40c_3bcac304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403_27ee926a_XL[1] (FILEminimizer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42a_491d9bde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c3412_cf1798d1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413_3c94ba2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419_fb565bc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429_7d04a860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422_8f08a55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reina de Francia Marie Leczinska (1703-1768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Reina de Francia Marie Leschinskaya (1703-1768) (2)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62466" name="Picture 2" descr="http://www.smiliz.fr/glitters/img.php?f=ARIBLK&amp;t=15&amp;txt=Reina+de+Francia+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404664"/>
            <a:ext cx="1876425" cy="266700"/>
          </a:xfrm>
          <a:prstGeom prst="rect">
            <a:avLst/>
          </a:prstGeom>
          <a:noFill/>
        </p:spPr>
      </p:pic>
      <p:pic>
        <p:nvPicPr>
          <p:cNvPr id="62468" name="Picture 4" descr="http://www.smiliz.fr/glitters/img.php?f=ARIBLK&amp;t=15&amp;txt=Reina+de+Francia+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404664"/>
            <a:ext cx="1876425" cy="266700"/>
          </a:xfrm>
          <a:prstGeom prst="rect">
            <a:avLst/>
          </a:prstGeom>
          <a:noFill/>
        </p:spPr>
      </p:pic>
      <p:pic>
        <p:nvPicPr>
          <p:cNvPr id="62470" name="Picture 6" descr="http://www.smiliz.fr/glitters/img.php?f=ARIBLK&amp;t=15&amp;txt=Marie+Leschinskaya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836712"/>
            <a:ext cx="2190750" cy="304800"/>
          </a:xfrm>
          <a:prstGeom prst="rect">
            <a:avLst/>
          </a:prstGeom>
          <a:noFill/>
        </p:spPr>
      </p:pic>
      <p:pic>
        <p:nvPicPr>
          <p:cNvPr id="62472" name="Picture 8" descr="http://www.smiliz.fr/glitters/img.php?f=ARIBLK&amp;t=15&amp;txt=Marie+Leschinskaya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764704"/>
            <a:ext cx="2190750" cy="304800"/>
          </a:xfrm>
          <a:prstGeom prst="rect">
            <a:avLst/>
          </a:prstGeom>
          <a:noFill/>
        </p:spPr>
      </p:pic>
      <p:pic>
        <p:nvPicPr>
          <p:cNvPr id="62474" name="Picture 10" descr="C:\Users\Usuario\Desktop\descargas\BARRAS PNG\pic[10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178863" y="3393137"/>
            <a:ext cx="6858000" cy="71725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trato ecuestre de Luis XIV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0"/>
            <a:ext cx="5076056" cy="6858000"/>
          </a:xfrm>
          <a:prstGeom prst="rect">
            <a:avLst/>
          </a:prstGeom>
        </p:spPr>
      </p:pic>
      <p:pic>
        <p:nvPicPr>
          <p:cNvPr id="4" name="3 Imagen" descr="Retrato de Louis XIV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067944" cy="6858000"/>
          </a:xfrm>
          <a:prstGeom prst="rect">
            <a:avLst/>
          </a:prstGeom>
        </p:spPr>
      </p:pic>
      <p:pic>
        <p:nvPicPr>
          <p:cNvPr id="63490" name="Picture 2" descr="http://www.smiliz.fr/glitters/img.php?f=ARIBLK&amp;t=15&amp;txt=Luis+XV%2C+rey+de+Francia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32656"/>
            <a:ext cx="2524125" cy="304800"/>
          </a:xfrm>
          <a:prstGeom prst="rect">
            <a:avLst/>
          </a:prstGeom>
          <a:noFill/>
        </p:spPr>
      </p:pic>
      <p:pic>
        <p:nvPicPr>
          <p:cNvPr id="63492" name="Picture 4" descr="http://www.smiliz.fr/glitters/img.php?f=ARIBLK&amp;t=15&amp;txt=Luis+XV%2C+rey+de+Francia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404664"/>
            <a:ext cx="2524125" cy="304800"/>
          </a:xfrm>
          <a:prstGeom prst="rect">
            <a:avLst/>
          </a:prstGeom>
          <a:noFill/>
        </p:spPr>
      </p:pic>
      <p:pic>
        <p:nvPicPr>
          <p:cNvPr id="7" name="Picture 10" descr="C:\Users\Usuario\Desktop\descargas\BARRAS PNG\pic[10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674807" y="3393137"/>
            <a:ext cx="6858000" cy="7172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zzzzzzzzMARCOS\13-10-2013ya\0_c31b5_2f425801_XL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42</Words>
  <Application>Microsoft Office PowerPoint</Application>
  <PresentationFormat>Presentación en pantalla (4:3)</PresentationFormat>
  <Paragraphs>16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2013-11-23T14:09:10Z</dcterms:created>
  <dcterms:modified xsi:type="dcterms:W3CDTF">2013-11-23T15:33:26Z</dcterms:modified>
</cp:coreProperties>
</file>