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9" r:id="rId4"/>
    <p:sldId id="298" r:id="rId5"/>
    <p:sldId id="295" r:id="rId6"/>
    <p:sldId id="294" r:id="rId7"/>
    <p:sldId id="293" r:id="rId8"/>
    <p:sldId id="292" r:id="rId9"/>
    <p:sldId id="291" r:id="rId10"/>
    <p:sldId id="290" r:id="rId11"/>
    <p:sldId id="289" r:id="rId12"/>
    <p:sldId id="288" r:id="rId13"/>
    <p:sldId id="287" r:id="rId14"/>
    <p:sldId id="286" r:id="rId15"/>
    <p:sldId id="285" r:id="rId16"/>
    <p:sldId id="284" r:id="rId17"/>
    <p:sldId id="283" r:id="rId18"/>
    <p:sldId id="282" r:id="rId19"/>
    <p:sldId id="281" r:id="rId20"/>
    <p:sldId id="280" r:id="rId21"/>
    <p:sldId id="279" r:id="rId22"/>
    <p:sldId id="278" r:id="rId23"/>
    <p:sldId id="277" r:id="rId24"/>
    <p:sldId id="276" r:id="rId25"/>
    <p:sldId id="275" r:id="rId26"/>
    <p:sldId id="274" r:id="rId27"/>
    <p:sldId id="273" r:id="rId28"/>
    <p:sldId id="272" r:id="rId29"/>
    <p:sldId id="271" r:id="rId30"/>
    <p:sldId id="270" r:id="rId31"/>
    <p:sldId id="269" r:id="rId32"/>
    <p:sldId id="268" r:id="rId33"/>
    <p:sldId id="267" r:id="rId34"/>
    <p:sldId id="266" r:id="rId35"/>
    <p:sldId id="301" r:id="rId36"/>
    <p:sldId id="317" r:id="rId37"/>
    <p:sldId id="316" r:id="rId38"/>
    <p:sldId id="315" r:id="rId39"/>
    <p:sldId id="314" r:id="rId40"/>
    <p:sldId id="313" r:id="rId41"/>
    <p:sldId id="312" r:id="rId42"/>
    <p:sldId id="311" r:id="rId43"/>
    <p:sldId id="310" r:id="rId44"/>
    <p:sldId id="309" r:id="rId45"/>
    <p:sldId id="308" r:id="rId46"/>
    <p:sldId id="307" r:id="rId47"/>
    <p:sldId id="306" r:id="rId48"/>
    <p:sldId id="305" r:id="rId49"/>
    <p:sldId id="304" r:id="rId50"/>
    <p:sldId id="303" r:id="rId51"/>
    <p:sldId id="302" r:id="rId52"/>
    <p:sldId id="300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LYaAJWeLMh6Pw1gWVWKPA==" hashData="4cpFF2wFHUNL7vbSTQeSH4bQ36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B98C4-295B-4EA2-9CFA-8C00BCB70FCB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4D25E-5BD5-4708-91EF-78DB28CDC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B98C4-295B-4EA2-9CFA-8C00BCB70FCB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4D25E-5BD5-4708-91EF-78DB28CDC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B98C4-295B-4EA2-9CFA-8C00BCB70FCB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4D25E-5BD5-4708-91EF-78DB28CDC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B98C4-295B-4EA2-9CFA-8C00BCB70FCB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4D25E-5BD5-4708-91EF-78DB28CDC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B98C4-295B-4EA2-9CFA-8C00BCB70FCB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4D25E-5BD5-4708-91EF-78DB28CDC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B98C4-295B-4EA2-9CFA-8C00BCB70FCB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4D25E-5BD5-4708-91EF-78DB28CDC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B98C4-295B-4EA2-9CFA-8C00BCB70FCB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4D25E-5BD5-4708-91EF-78DB28CDC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B98C4-295B-4EA2-9CFA-8C00BCB70FCB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4D25E-5BD5-4708-91EF-78DB28CDC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B98C4-295B-4EA2-9CFA-8C00BCB70FCB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4D25E-5BD5-4708-91EF-78DB28CDC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B98C4-295B-4EA2-9CFA-8C00BCB70FCB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4D25E-5BD5-4708-91EF-78DB28CDC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B98C4-295B-4EA2-9CFA-8C00BCB70FCB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4D25E-5BD5-4708-91EF-78DB28CDC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A2FAB0-7124-4285-9234-88F73A19AA8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5B98C4-295B-4EA2-9CFA-8C00BCB70FCB}" type="datetimeFigureOut">
              <a:rPr lang="es-ES" smtClean="0"/>
              <a:pPr/>
              <a:t>23/11/2013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B4D25E-5BD5-4708-91EF-78DB28CDC4C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136CD0A-37AD-4044-B7A7-4F0AB6D0E55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5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5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gif"/><Relationship Id="rId3" Type="http://schemas.openxmlformats.org/officeDocument/2006/relationships/image" Target="../media/image43.jpeg"/><Relationship Id="rId7" Type="http://schemas.openxmlformats.org/officeDocument/2006/relationships/image" Target="../media/image46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gif"/><Relationship Id="rId5" Type="http://schemas.openxmlformats.org/officeDocument/2006/relationships/image" Target="../media/image5.png"/><Relationship Id="rId10" Type="http://schemas.openxmlformats.org/officeDocument/2006/relationships/image" Target="../media/image49.gif"/><Relationship Id="rId4" Type="http://schemas.openxmlformats.org/officeDocument/2006/relationships/image" Target="../media/image44.gif"/><Relationship Id="rId9" Type="http://schemas.openxmlformats.org/officeDocument/2006/relationships/image" Target="../media/image48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5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5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9.png"/><Relationship Id="rId7" Type="http://schemas.openxmlformats.org/officeDocument/2006/relationships/image" Target="../media/image7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437112"/>
            <a:ext cx="9144000" cy="2420888"/>
          </a:xfrm>
          <a:prstGeom prst="rect">
            <a:avLst/>
          </a:prstGeom>
        </p:spPr>
      </p:pic>
      <p:pic>
        <p:nvPicPr>
          <p:cNvPr id="5" name="4 Imagen" descr="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2996952"/>
          </a:xfrm>
          <a:prstGeom prst="rect">
            <a:avLst/>
          </a:prstGeom>
        </p:spPr>
      </p:pic>
      <p:pic>
        <p:nvPicPr>
          <p:cNvPr id="47107" name="Picture 3" descr="http://www.smiliz.fr/glitters/img.php?f=ARIBLK&amp;t=40&amp;txt=PALACIO+DE+VERSALLES-1&amp;a=1&amp;chx=023b478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3212976"/>
            <a:ext cx="7920880" cy="936104"/>
          </a:xfrm>
          <a:prstGeom prst="rect">
            <a:avLst/>
          </a:prstGeom>
          <a:noFill/>
        </p:spPr>
      </p:pic>
      <p:pic>
        <p:nvPicPr>
          <p:cNvPr id="47108" name="Picture 4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996952"/>
            <a:ext cx="9144000" cy="72008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365104"/>
            <a:ext cx="9144000" cy="72008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2227" name="Picture 3" descr="http://www.smiliz.fr/glitters/img.php?f=ARIAL&amp;t=25&amp;txt=Autor+Tomas+MF&amp;a=1&amp;chx=a6e7df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31840" y="404664"/>
            <a:ext cx="2447925" cy="352425"/>
          </a:xfrm>
          <a:prstGeom prst="rect">
            <a:avLst/>
          </a:prstGeom>
          <a:noFill/>
        </p:spPr>
      </p:pic>
      <p:pic>
        <p:nvPicPr>
          <p:cNvPr id="52229" name="Picture 5" descr="http://www.smiliz.fr/glitters/img.php?f=ARIAL&amp;t=25&amp;txt=Automatico&amp;a=1&amp;chx=0e0f34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07904" y="6309320"/>
            <a:ext cx="1714500" cy="35242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 loop="1">
        <p:snd r:embed="rId2" name="11. Mike Oldfield - Hibernaculu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24-bis-1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78615" y="3369364"/>
            <a:ext cx="6858000" cy="11927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0"/>
            <a:ext cx="91313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-bi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0"/>
            <a:ext cx="91313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0"/>
            <a:ext cx="91313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0"/>
            <a:ext cx="91313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8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0"/>
            <a:ext cx="9131300" cy="6858000"/>
          </a:xfrm>
          <a:prstGeom prst="rect">
            <a:avLst/>
          </a:prstGeom>
        </p:spPr>
      </p:pic>
      <p:pic>
        <p:nvPicPr>
          <p:cNvPr id="4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7037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37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78615" y="3369364"/>
            <a:ext cx="6858000" cy="11927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39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2050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78615" y="3369364"/>
            <a:ext cx="6858000" cy="11927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uis XIII (1601-1643), rey de Francia y de Navarr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3" name="2 Imagen" descr="Retrato de Louis XIV, rey de Francia y de Navarra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4716016" cy="6858000"/>
          </a:xfrm>
          <a:prstGeom prst="rect">
            <a:avLst/>
          </a:prstGeom>
        </p:spPr>
      </p:pic>
      <p:pic>
        <p:nvPicPr>
          <p:cNvPr id="1026" name="Picture 2" descr="C:\Users\Usuario\Desktop\descargas\BARRAS PNG\GIF\pic[9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092759" y="3235833"/>
            <a:ext cx="7200799" cy="386334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3" name="Picture 5" descr="http://www.smiliz.fr/glitters/img.php?f=AKAPOSSE&amp;t=20&amp;txt=Retrato+de+Louis+XIV&amp;a=1&amp;chx=023b478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260648"/>
            <a:ext cx="2476500" cy="333375"/>
          </a:xfrm>
          <a:prstGeom prst="rect">
            <a:avLst/>
          </a:prstGeom>
          <a:noFill/>
        </p:spPr>
      </p:pic>
      <p:pic>
        <p:nvPicPr>
          <p:cNvPr id="2055" name="Picture 7" descr="http://www.smiliz.fr/glitters/img.php?f=AKAPOSSE&amp;t=20&amp;txt=+rey+de+Francia+&amp;a=1&amp;chx=023b478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260648"/>
            <a:ext cx="1857375" cy="323850"/>
          </a:xfrm>
          <a:prstGeom prst="rect">
            <a:avLst/>
          </a:prstGeom>
          <a:noFill/>
        </p:spPr>
      </p:pic>
      <p:pic>
        <p:nvPicPr>
          <p:cNvPr id="2057" name="Picture 9" descr="http://www.smiliz.fr/glitters/img.php?f=AKAPOSSE&amp;t=20&amp;txt=y+de+Navarra&amp;a=1&amp;chx=023b478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47664" y="548680"/>
            <a:ext cx="1666875" cy="333375"/>
          </a:xfrm>
          <a:prstGeom prst="rect">
            <a:avLst/>
          </a:prstGeom>
          <a:noFill/>
        </p:spPr>
      </p:pic>
      <p:pic>
        <p:nvPicPr>
          <p:cNvPr id="2059" name="Picture 11" descr="http://www.smiliz.fr/glitters/img.php?f=AKAPOSSE&amp;t=20&amp;txt=Luis+XIII+(1601-1643)&amp;a=1&amp;chx=023b478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4048" y="332656"/>
            <a:ext cx="2162175" cy="400050"/>
          </a:xfrm>
          <a:prstGeom prst="rect">
            <a:avLst/>
          </a:prstGeom>
          <a:noFill/>
        </p:spPr>
      </p:pic>
      <p:pic>
        <p:nvPicPr>
          <p:cNvPr id="2061" name="Picture 13" descr="http://www.smiliz.fr/glitters/img.php?f=AKAPOSSE&amp;t=20&amp;txt=rey+de+Francia+&amp;a=1&amp;chx=023b478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92280" y="332656"/>
            <a:ext cx="1857375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c2e3d_49917c24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2858" cy="6858000"/>
          </a:xfrm>
          <a:prstGeom prst="rect">
            <a:avLst/>
          </a:prstGeom>
        </p:spPr>
      </p:pic>
      <p:pic>
        <p:nvPicPr>
          <p:cNvPr id="5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e3e_869625a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e3f_33a33a25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e4a_696f5e7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e4b_3ddda3a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e34_bd066009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0_c2e35_102405b4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56147" y="0"/>
            <a:ext cx="4487853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78615" y="3369364"/>
            <a:ext cx="6858000" cy="11927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e36_d23ba07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e43_b7e9fe0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13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e44_eaff78bb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13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e48_14d5864f_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0_c2e53_d69dfc82_ori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1178615" y="3369364"/>
            <a:ext cx="6858000" cy="11927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e49_2a2dfb44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4a2_1cdbd3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4a6_4934ea48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4a7_f3dc8c5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c283c_a3f1e948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4af_6cb3edaf_orig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24b1_24cfa82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0"/>
            <a:ext cx="91313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10-11-2013\ker02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40</Words>
  <Application>Microsoft Office PowerPoint</Application>
  <PresentationFormat>Presentación en pantalla (4:3)</PresentationFormat>
  <Paragraphs>15</Paragraphs>
  <Slides>51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2013-11-22T20:47:46Z</dcterms:created>
  <dcterms:modified xsi:type="dcterms:W3CDTF">2013-11-23T00:25:58Z</dcterms:modified>
</cp:coreProperties>
</file>