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85" r:id="rId5"/>
    <p:sldId id="284" r:id="rId6"/>
    <p:sldId id="283" r:id="rId7"/>
    <p:sldId id="282" r:id="rId8"/>
    <p:sldId id="281" r:id="rId9"/>
    <p:sldId id="280" r:id="rId10"/>
    <p:sldId id="279" r:id="rId11"/>
    <p:sldId id="278" r:id="rId12"/>
    <p:sldId id="277" r:id="rId13"/>
    <p:sldId id="287" r:id="rId14"/>
    <p:sldId id="288" r:id="rId15"/>
    <p:sldId id="276" r:id="rId16"/>
    <p:sldId id="275" r:id="rId17"/>
    <p:sldId id="274" r:id="rId18"/>
    <p:sldId id="273" r:id="rId19"/>
    <p:sldId id="270" r:id="rId20"/>
    <p:sldId id="269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259" r:id="rId29"/>
    <p:sldId id="258" r:id="rId30"/>
    <p:sldId id="257" r:id="rId31"/>
    <p:sldId id="286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6R+r622SCFwbj8EvHVhZA==" hashData="KdGV9JX/5FBrTsAtgpeTvWSlSE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FB199-FA3A-4EDB-9784-BFD1574AA672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F116-2B27-43D5-9122-D1093FAA1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FB199-FA3A-4EDB-9784-BFD1574AA672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F116-2B27-43D5-9122-D1093FAA1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FB199-FA3A-4EDB-9784-BFD1574AA672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F116-2B27-43D5-9122-D1093FAA1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FB199-FA3A-4EDB-9784-BFD1574AA672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F116-2B27-43D5-9122-D1093FAA1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FB199-FA3A-4EDB-9784-BFD1574AA672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F116-2B27-43D5-9122-D1093FAA1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FB199-FA3A-4EDB-9784-BFD1574AA672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F116-2B27-43D5-9122-D1093FAA1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FB199-FA3A-4EDB-9784-BFD1574AA672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F116-2B27-43D5-9122-D1093FAA1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FB199-FA3A-4EDB-9784-BFD1574AA672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F116-2B27-43D5-9122-D1093FAA1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FB199-FA3A-4EDB-9784-BFD1574AA672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F116-2B27-43D5-9122-D1093FAA1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FB199-FA3A-4EDB-9784-BFD1574AA672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F116-2B27-43D5-9122-D1093FAA1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FB199-FA3A-4EDB-9784-BFD1574AA672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4F116-2B27-43D5-9122-D1093FAA1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38067E-4226-4045-A76A-1EC4210B644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FB199-FA3A-4EDB-9784-BFD1574AA672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4F116-2B27-43D5-9122-D1093FAA1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8EA8F4A-941A-43BA-A13F-6CA8D0A433E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2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2.png"/><Relationship Id="rId7" Type="http://schemas.openxmlformats.org/officeDocument/2006/relationships/image" Target="../media/image4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nnunciation_Cathedral_in_Moscow_02_by_shakko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04664"/>
            <a:ext cx="8568952" cy="6120680"/>
          </a:xfrm>
          <a:prstGeom prst="rect">
            <a:avLst/>
          </a:prstGeom>
        </p:spPr>
      </p:pic>
      <p:pic>
        <p:nvPicPr>
          <p:cNvPr id="6" name="Picture 1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pic>
        <p:nvPicPr>
          <p:cNvPr id="30726" name="Picture 6" descr="http://es.bloggif.com/tmp/f17c76c65ff07418c150c9864cdbf147/text.gif?140606298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268760"/>
            <a:ext cx="7924800" cy="800100"/>
          </a:xfrm>
          <a:prstGeom prst="rect">
            <a:avLst/>
          </a:prstGeom>
          <a:noFill/>
        </p:spPr>
      </p:pic>
      <p:pic>
        <p:nvPicPr>
          <p:cNvPr id="30728" name="Picture 8" descr="http://es.bloggif.com/tmp/f17c76c65ff07418c150c9864cdbf147/text.gif?140606302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2780928"/>
            <a:ext cx="4229100" cy="800100"/>
          </a:xfrm>
          <a:prstGeom prst="rect">
            <a:avLst/>
          </a:prstGeom>
          <a:noFill/>
        </p:spPr>
      </p:pic>
      <p:pic>
        <p:nvPicPr>
          <p:cNvPr id="30730" name="Picture 10" descr="http://es.bloggif.com/tmp/f17c76c65ff07418c150c9864cdbf147/text.gif?140606306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4221088"/>
            <a:ext cx="6581775" cy="762000"/>
          </a:xfrm>
          <a:prstGeom prst="rect">
            <a:avLst/>
          </a:prstGeom>
          <a:noFill/>
        </p:spPr>
      </p:pic>
      <p:pic>
        <p:nvPicPr>
          <p:cNvPr id="30731" name="Picture 11" descr="C:\Users\Usuario\Desktop\descargas\ZNECESARIO PARA PPS\glitterfy3082119T539B8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548680"/>
            <a:ext cx="5676900" cy="447675"/>
          </a:xfrm>
          <a:prstGeom prst="rect">
            <a:avLst/>
          </a:prstGeom>
          <a:noFill/>
        </p:spPr>
      </p:pic>
      <p:pic>
        <p:nvPicPr>
          <p:cNvPr id="30732" name="Picture 12" descr="C:\Users\Usuario\Desktop\descargas\ZNECESARIO PARA PPS\0_acdc8_fd3ff752_L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9592" y="5733256"/>
            <a:ext cx="576064" cy="608498"/>
          </a:xfrm>
          <a:prstGeom prst="rect">
            <a:avLst/>
          </a:prstGeom>
          <a:noFill/>
        </p:spPr>
      </p:pic>
      <p:pic>
        <p:nvPicPr>
          <p:cNvPr id="30733" name="Picture 13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2120" y="5949280"/>
            <a:ext cx="2828925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plit orient="vert"/>
    <p:sndAc>
      <p:stSnd>
        <p:snd r:embed="rId2" name="Muy buena RU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94d64_1e4f2fd9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1029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ad71_cabbe6e8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424936" cy="5976664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ad72_f727f127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24936" cy="6192688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ad73_46c29a24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ad74_5961a4cf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ad75_b1668f60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048672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ad76_19e024b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ad79_4691a17f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352928" cy="6192688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2998" y="-1143002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a5b_a41bf143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2068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a22_c995f1cb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048672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60309_origina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7800" y="332656"/>
            <a:ext cx="4235459" cy="6264696"/>
          </a:xfrm>
          <a:prstGeom prst="rect">
            <a:avLst/>
          </a:prstGeom>
        </p:spPr>
      </p:pic>
      <p:pic>
        <p:nvPicPr>
          <p:cNvPr id="5" name="4 Imagen" descr="160587_origina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32656"/>
            <a:ext cx="4176464" cy="6253547"/>
          </a:xfrm>
          <a:prstGeom prst="rect">
            <a:avLst/>
          </a:prstGeom>
        </p:spPr>
      </p:pic>
      <p:pic>
        <p:nvPicPr>
          <p:cNvPr id="102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118492" cy="6858000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zzzzzzzzFUTUROS TRABAJOS\FACETAS\0_6ad66_a4c82c3b_X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496944" cy="6191342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a24_8b23ca8f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96944" cy="6048672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a25_e240081c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2068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d58_4f3b63ad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48672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dce_8c5b0869_-1-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24936" cy="6264696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ed2_8b196cef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4557757" cy="6858000"/>
          </a:xfrm>
          <a:prstGeom prst="rect">
            <a:avLst/>
          </a:prstGeom>
        </p:spPr>
      </p:pic>
      <p:pic>
        <p:nvPicPr>
          <p:cNvPr id="3" name="2 Imagen" descr="0_948e9_87b13fb7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6243" y="0"/>
            <a:ext cx="4557757" cy="6858000"/>
          </a:xfrm>
          <a:prstGeom prst="rect">
            <a:avLst/>
          </a:prstGeom>
        </p:spPr>
      </p:pic>
      <p:pic>
        <p:nvPicPr>
          <p:cNvPr id="30724" name="Picture 4" descr="C:\Users\Usuario\Desktop\descargas\BARRAS PNG\PNG\0_8be0c_ce99e752_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06996" y="3320988"/>
            <a:ext cx="6858000" cy="216024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94e91_61a30837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96944" cy="6048672"/>
          </a:xfrm>
          <a:prstGeom prst="rect">
            <a:avLst/>
          </a:prstGeom>
        </p:spPr>
      </p:pic>
      <p:pic>
        <p:nvPicPr>
          <p:cNvPr id="4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948b5_77f63fcb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048672"/>
          </a:xfrm>
          <a:prstGeom prst="rect">
            <a:avLst/>
          </a:prstGeom>
        </p:spPr>
      </p:pic>
      <p:pic>
        <p:nvPicPr>
          <p:cNvPr id="4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8c9_d8ae1b37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8cb_1db19ab9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8d0_717552f7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9a2_5403c579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352928" cy="5976664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9ac_600d5550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2688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9b4_f9bd5b10_-5-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612068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2998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91b_b9c8ae32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068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2998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957_11900e9c_-2-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71233" cy="6192688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2998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remlin-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24936" cy="612068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2998" y="-1143000"/>
            <a:ext cx="6858002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40</Words>
  <Application>Microsoft Office PowerPoint</Application>
  <PresentationFormat>Presentación en pantalla (4:3)</PresentationFormat>
  <Paragraphs>15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2013-11-25T11:58:34Z</dcterms:created>
  <dcterms:modified xsi:type="dcterms:W3CDTF">2014-07-22T21:26:43Z</dcterms:modified>
</cp:coreProperties>
</file>