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261" r:id="rId4"/>
    <p:sldId id="263" r:id="rId5"/>
    <p:sldId id="259" r:id="rId6"/>
    <p:sldId id="257" r:id="rId7"/>
    <p:sldId id="277" r:id="rId8"/>
    <p:sldId id="264" r:id="rId9"/>
    <p:sldId id="260" r:id="rId10"/>
    <p:sldId id="265" r:id="rId11"/>
    <p:sldId id="266" r:id="rId12"/>
    <p:sldId id="262" r:id="rId13"/>
    <p:sldId id="268" r:id="rId14"/>
    <p:sldId id="267" r:id="rId15"/>
    <p:sldId id="273" r:id="rId16"/>
    <p:sldId id="280" r:id="rId17"/>
    <p:sldId id="269" r:id="rId18"/>
    <p:sldId id="270" r:id="rId19"/>
    <p:sldId id="271" r:id="rId20"/>
    <p:sldId id="278" r:id="rId21"/>
    <p:sldId id="274" r:id="rId22"/>
    <p:sldId id="272" r:id="rId23"/>
    <p:sldId id="276" r:id="rId24"/>
    <p:sldId id="285" r:id="rId25"/>
    <p:sldId id="275" r:id="rId26"/>
    <p:sldId id="284" r:id="rId27"/>
    <p:sldId id="282" r:id="rId28"/>
    <p:sldId id="281" r:id="rId29"/>
    <p:sldId id="283" r:id="rId30"/>
    <p:sldId id="287" r:id="rId31"/>
    <p:sldId id="288" r:id="rId32"/>
    <p:sldId id="289" r:id="rId3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qupDsfNPdUYzNDEGEdDAA" hashData="HX00jrmdpnNJPBkPM9xrim4tC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323" autoAdjust="0"/>
    <p:restoredTop sz="94660"/>
  </p:normalViewPr>
  <p:slideViewPr>
    <p:cSldViewPr>
      <p:cViewPr>
        <p:scale>
          <a:sx n="400" d="100"/>
          <a:sy n="400" d="100"/>
        </p:scale>
        <p:origin x="5826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A5C36-9809-408E-8871-6692680B9423}" type="datetimeFigureOut">
              <a:rPr lang="es-PE" smtClean="0"/>
              <a:pPr/>
              <a:t>21/09/2017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A2C52-024A-4C74-A613-8AE2EC89D2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4)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4" name="3 Imagen" descr="cooltext25943334693402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500298" y="285734"/>
            <a:ext cx="4286280" cy="769333"/>
          </a:xfrm>
          <a:prstGeom prst="rect">
            <a:avLst/>
          </a:prstGeom>
        </p:spPr>
      </p:pic>
      <p:pic>
        <p:nvPicPr>
          <p:cNvPr id="5" name="4 Imagen" descr="cooltext25943337665321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643042" y="1500180"/>
            <a:ext cx="1571636" cy="703581"/>
          </a:xfrm>
          <a:prstGeom prst="rect">
            <a:avLst/>
          </a:prstGeom>
        </p:spPr>
      </p:pic>
      <p:pic>
        <p:nvPicPr>
          <p:cNvPr id="6" name="5 Imagen" descr="cooltext25943340208007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786182" y="1571618"/>
            <a:ext cx="3558824" cy="642942"/>
          </a:xfrm>
          <a:prstGeom prst="rect">
            <a:avLst/>
          </a:prstGeom>
        </p:spPr>
      </p:pic>
      <p:pic>
        <p:nvPicPr>
          <p:cNvPr id="30722" name="Picture 2" descr="Imagen renderizada"/>
          <p:cNvPicPr>
            <a:picLocks noChangeAspect="1" noChangeArrowheads="1"/>
          </p:cNvPicPr>
          <p:nvPr/>
        </p:nvPicPr>
        <p:blipFill>
          <a:blip r:embed="rId8">
            <a:lum bright="10000" contrast="40000"/>
          </a:blip>
          <a:srcRect/>
          <a:stretch>
            <a:fillRect/>
          </a:stretch>
        </p:blipFill>
        <p:spPr bwMode="auto">
          <a:xfrm>
            <a:off x="7143768" y="4357700"/>
            <a:ext cx="1714512" cy="312108"/>
          </a:xfrm>
          <a:prstGeom prst="rect">
            <a:avLst/>
          </a:prstGeom>
          <a:noFill/>
        </p:spPr>
      </p:pic>
      <p:pic>
        <p:nvPicPr>
          <p:cNvPr id="8" name="7 Imagen" descr="1(2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Chris_Spheeris_-_Quiver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5)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9" y="0"/>
            <a:ext cx="911802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7)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)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)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2)2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8)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2438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4)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9)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0)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58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2)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8045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1)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6)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-1"/>
            <a:ext cx="9144001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5)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9" y="0"/>
            <a:ext cx="912988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6)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3)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9" y="0"/>
            <a:ext cx="911802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9)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7)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18023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1)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0)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0)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8)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7)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9)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yy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yju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" y="0"/>
            <a:ext cx="9141769" cy="5143500"/>
          </a:xfrm>
          <a:prstGeom prst="rect">
            <a:avLst/>
          </a:prstGeom>
        </p:spPr>
      </p:pic>
      <p:pic>
        <p:nvPicPr>
          <p:cNvPr id="4" name="3 Imagen" descr="cooltext25943442608028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516072">
            <a:off x="1718766" y="3199573"/>
            <a:ext cx="1945486" cy="125838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358</cp:revision>
  <dcterms:created xsi:type="dcterms:W3CDTF">2017-09-18T20:50:16Z</dcterms:created>
  <dcterms:modified xsi:type="dcterms:W3CDTF">2017-09-21T21:40:01Z</dcterms:modified>
</cp:coreProperties>
</file>