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13" r:id="rId3"/>
    <p:sldId id="314" r:id="rId4"/>
    <p:sldId id="278" r:id="rId5"/>
    <p:sldId id="276" r:id="rId6"/>
    <p:sldId id="315" r:id="rId7"/>
    <p:sldId id="316" r:id="rId8"/>
    <p:sldId id="277" r:id="rId9"/>
    <p:sldId id="279" r:id="rId10"/>
    <p:sldId id="275" r:id="rId11"/>
    <p:sldId id="273" r:id="rId12"/>
    <p:sldId id="288" r:id="rId13"/>
    <p:sldId id="287" r:id="rId14"/>
    <p:sldId id="285" r:id="rId15"/>
    <p:sldId id="286" r:id="rId16"/>
    <p:sldId id="284" r:id="rId17"/>
    <p:sldId id="283" r:id="rId18"/>
    <p:sldId id="282" r:id="rId19"/>
    <p:sldId id="281" r:id="rId20"/>
    <p:sldId id="280" r:id="rId21"/>
    <p:sldId id="270" r:id="rId22"/>
    <p:sldId id="271" r:id="rId23"/>
    <p:sldId id="272" r:id="rId24"/>
    <p:sldId id="269" r:id="rId25"/>
    <p:sldId id="264" r:id="rId26"/>
    <p:sldId id="263" r:id="rId27"/>
    <p:sldId id="268" r:id="rId28"/>
    <p:sldId id="267" r:id="rId29"/>
    <p:sldId id="265" r:id="rId30"/>
    <p:sldId id="266" r:id="rId31"/>
    <p:sldId id="261" r:id="rId32"/>
    <p:sldId id="262" r:id="rId33"/>
    <p:sldId id="257" r:id="rId34"/>
    <p:sldId id="302" r:id="rId35"/>
    <p:sldId id="301" r:id="rId36"/>
    <p:sldId id="298" r:id="rId37"/>
    <p:sldId id="300" r:id="rId38"/>
    <p:sldId id="299" r:id="rId39"/>
    <p:sldId id="297" r:id="rId40"/>
    <p:sldId id="293" r:id="rId41"/>
    <p:sldId id="292" r:id="rId42"/>
    <p:sldId id="306" r:id="rId43"/>
    <p:sldId id="307" r:id="rId44"/>
    <p:sldId id="304" r:id="rId45"/>
    <p:sldId id="291" r:id="rId46"/>
    <p:sldId id="305" r:id="rId47"/>
    <p:sldId id="289" r:id="rId48"/>
    <p:sldId id="309" r:id="rId49"/>
    <p:sldId id="303" r:id="rId50"/>
    <p:sldId id="308" r:id="rId51"/>
    <p:sldId id="312" r:id="rId52"/>
    <p:sldId id="31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ARcQlpp5gPej33/C7PM/w" hashData="+5OdNBhFYs+tuztCuYJ6XtLCXJ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3300"/>
    <a:srgbClr val="FF6600"/>
    <a:srgbClr val="00A400"/>
    <a:srgbClr val="666699"/>
    <a:srgbClr val="5F1D61"/>
    <a:srgbClr val="A030A3"/>
    <a:srgbClr val="A85618"/>
    <a:srgbClr val="BC2400"/>
    <a:srgbClr val="F8A4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42" autoAdjust="0"/>
    <p:restoredTop sz="94660"/>
  </p:normalViewPr>
  <p:slideViewPr>
    <p:cSldViewPr>
      <p:cViewPr>
        <p:scale>
          <a:sx n="50" d="100"/>
          <a:sy n="50" d="100"/>
        </p:scale>
        <p:origin x="-1110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B07AB-5A99-4F9B-8264-D536ACA5D483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B725-C935-4F9C-BCB7-82F2D799AE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EB725-C935-4F9C-BCB7-82F2D799AEE4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EB725-C935-4F9C-BCB7-82F2D799AEE4}" type="slidenum">
              <a:rPr lang="es-ES" smtClean="0"/>
              <a:pPr/>
              <a:t>50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B6D758-12D9-4D03-A0C2-BAF76F0D4C5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78429-EFAA-4477-8C0D-638BDF47B161}" type="datetimeFigureOut">
              <a:rPr lang="es-ES" smtClean="0"/>
              <a:pPr/>
              <a:t>13/04/2014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AE1DC-CC65-4B15-BB8F-6C09ADA49B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605CAE-8C7A-4E2B-AAD9-572CA4316A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7708" t="12360" r="7916" b="11597"/>
          <a:stretch>
            <a:fillRect/>
          </a:stretch>
        </p:blipFill>
        <p:spPr bwMode="auto">
          <a:xfrm>
            <a:off x="571472" y="857232"/>
            <a:ext cx="7810555" cy="571504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7708" t="12360" r="7916" b="11597"/>
          <a:stretch>
            <a:fillRect/>
          </a:stretch>
        </p:blipFill>
        <p:spPr bwMode="auto">
          <a:xfrm>
            <a:off x="571472" y="857232"/>
            <a:ext cx="7810555" cy="571504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17 Imagen" descr="16400625-la-letra-p-construido-con-varias-frutas-y-verduras-fuente-disponible-completa.pn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714348" y="1285860"/>
            <a:ext cx="1214446" cy="115370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" name="18 Imagen" descr="16400629-la-letra-a-construido-con-varias-frutas-y-verduras-fuente-disponible-completa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1714480" y="571480"/>
            <a:ext cx="1022709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0" name="19 Imagen" descr="16400626-la-letra-i-construido-con-varias-frutas-y-verduras-fuente-disponible-completa.png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2428860" y="285728"/>
            <a:ext cx="1143009" cy="114298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1" name="20 Imagen" descr="16400619-la-letra-s-construido-con-varias-frutas-y-verduras-fuente-disponible-completa.png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3214678" y="214290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2" name="21 Imagen" descr="16400629-la-letra-a-construido-con-varias-frutas-y-verduras-fuente-disponible-completa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4214810" y="214290"/>
            <a:ext cx="1000132" cy="105894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3" name="22 Imagen" descr="16400623-la-letra-j-construido-con-varias-frutas-y-verduras-fuente-disponible-completa.png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000628" y="214290"/>
            <a:ext cx="1203162" cy="1142984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4" name="23 Imagen" descr="16400624-la-letra-e-construido-con-varias-frutas-y-verduras-completar-fuente-disponible.png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6286512" y="571480"/>
            <a:ext cx="1133201" cy="103200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5" name="24 Imagen" descr="16400619-la-letra-s-construido-con-varias-frutas-y-verduras-fuente-disponible-completa.png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7215206" y="928691"/>
            <a:ext cx="1143008" cy="114298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6" name="25 Imagen" descr="16400633-la-letra-g-construido-con-varias-frutas-y-verduras-fuente-disponible-completa.png"/>
          <p:cNvPicPr>
            <a:picLocks noChangeAspect="1"/>
          </p:cNvPicPr>
          <p:nvPr/>
        </p:nvPicPr>
        <p:blipFill>
          <a:blip r:embed="rId10">
            <a:lum contrast="30000"/>
          </a:blip>
          <a:stretch>
            <a:fillRect/>
          </a:stretch>
        </p:blipFill>
        <p:spPr>
          <a:xfrm>
            <a:off x="142844" y="3929066"/>
            <a:ext cx="1071570" cy="107157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7" name="26 Imagen" descr="16400676-la-letra-o-construido-con-varias-frutas-y-verduras-fuente-disponible-completa.png"/>
          <p:cNvPicPr>
            <a:picLocks noChangeAspect="1"/>
          </p:cNvPicPr>
          <p:nvPr/>
        </p:nvPicPr>
        <p:blipFill>
          <a:blip r:embed="rId11">
            <a:lum contrast="30000"/>
          </a:blip>
          <a:stretch>
            <a:fillRect/>
          </a:stretch>
        </p:blipFill>
        <p:spPr>
          <a:xfrm>
            <a:off x="714348" y="4643446"/>
            <a:ext cx="1071570" cy="107157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8" name="27 Imagen" descr="16400677-the-letter-m-builded-with-various-fruits-and-vegetables-complete-font-available.png"/>
          <p:cNvPicPr>
            <a:picLocks noChangeAspect="1"/>
          </p:cNvPicPr>
          <p:nvPr/>
        </p:nvPicPr>
        <p:blipFill>
          <a:blip r:embed="rId12">
            <a:lum contrast="30000"/>
          </a:blip>
          <a:stretch>
            <a:fillRect/>
          </a:stretch>
        </p:blipFill>
        <p:spPr>
          <a:xfrm>
            <a:off x="1571604" y="5214950"/>
            <a:ext cx="114300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9" name="28 Imagen" descr="16400624-la-letra-e-construido-con-varias-frutas-y-verduras-completar-fuente-disponible.png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2428860" y="5500702"/>
            <a:ext cx="1214446" cy="110599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0" name="29 Imagen" descr="16400619-la-letra-s-construido-con-varias-frutas-y-verduras-fuente-disponible-completa.png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3357554" y="5500678"/>
            <a:ext cx="1214446" cy="121444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1" name="30 Imagen" descr="16400621-la-letra-t-construido-con-varias-frutas-y-verduras-fuente-disponible-completa.png"/>
          <p:cNvPicPr>
            <a:picLocks noChangeAspect="1"/>
          </p:cNvPicPr>
          <p:nvPr/>
        </p:nvPicPr>
        <p:blipFill>
          <a:blip r:embed="rId13">
            <a:lum contrast="30000"/>
          </a:blip>
          <a:stretch>
            <a:fillRect/>
          </a:stretch>
        </p:blipFill>
        <p:spPr>
          <a:xfrm>
            <a:off x="4214810" y="5500702"/>
            <a:ext cx="1214446" cy="135729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2" name="31 Imagen" descr="16400630-la-letra-b-construido-con-varias-frutas-y-verduras-fuente-disponible-completa.png"/>
          <p:cNvPicPr>
            <a:picLocks noChangeAspect="1"/>
          </p:cNvPicPr>
          <p:nvPr/>
        </p:nvPicPr>
        <p:blipFill>
          <a:blip r:embed="rId14">
            <a:lum contrast="30000"/>
          </a:blip>
          <a:stretch>
            <a:fillRect/>
          </a:stretch>
        </p:blipFill>
        <p:spPr>
          <a:xfrm>
            <a:off x="5857884" y="5286388"/>
            <a:ext cx="1214446" cy="121444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3" name="32 Imagen" descr="16400620-la-letra-l-construido-con-varias-frutas-y-verduras-fuente-disponible-completa.png"/>
          <p:cNvPicPr>
            <a:picLocks noChangeAspect="1"/>
          </p:cNvPicPr>
          <p:nvPr/>
        </p:nvPicPr>
        <p:blipFill>
          <a:blip r:embed="rId15">
            <a:lum contrast="30000"/>
          </a:blip>
          <a:stretch>
            <a:fillRect/>
          </a:stretch>
        </p:blipFill>
        <p:spPr>
          <a:xfrm>
            <a:off x="6715140" y="4929198"/>
            <a:ext cx="1295625" cy="135732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4" name="33 Imagen" descr="16400624-la-letra-e-construido-con-varias-frutas-y-verduras-completar-fuente-disponible.png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7358082" y="4643446"/>
            <a:ext cx="1176645" cy="107157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5" name="34 Imagen" descr="16400619-la-letra-s-construido-con-varias-frutas-y-verduras-fuente-disponible-completa.png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8000972" y="3929066"/>
            <a:ext cx="1143028" cy="11430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6" name="35 Imagen" descr="16400626-la-letra-i-construido-con-varias-frutas-y-verduras-fuente-disponible-completa.png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5000628" y="5357826"/>
            <a:ext cx="1285901" cy="12858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9" name="36 Marcador de contenido" descr="imagem9.jpg"/>
          <p:cNvPicPr>
            <a:picLocks noGrp="1" noChangeAspect="1"/>
          </p:cNvPicPr>
          <p:nvPr>
            <p:ph idx="1"/>
          </p:nvPr>
        </p:nvPicPr>
        <p:blipFill>
          <a:blip r:embed="rId16"/>
          <a:stretch>
            <a:fillRect/>
          </a:stretch>
        </p:blipFill>
        <p:spPr>
          <a:xfrm>
            <a:off x="0" y="0"/>
            <a:ext cx="9232807" cy="6858000"/>
          </a:xfrm>
          <a:blipFill>
            <a:blip r:embed="rId17"/>
            <a:stretch>
              <a:fillRect/>
            </a:stretch>
          </a:blipFill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143750" y="6286520"/>
            <a:ext cx="2000250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sndAc>
      <p:stSnd loop="1">
        <p:snd r:embed="rId2" name="musica  paisaj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7000"/>
                            </p:stCondLst>
                            <p:childTnLst>
                              <p:par>
                                <p:cTn id="1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ln>
            <a:solidFill>
              <a:srgbClr val="FF3300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944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2910" y="642918"/>
            <a:ext cx="7929618" cy="5643602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071802" y="714356"/>
            <a:ext cx="3105337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152400" h="13335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Carl  Warn</a:t>
            </a:r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er</a:t>
            </a:r>
          </a:p>
          <a:p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48" y="1285860"/>
            <a:ext cx="507209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Agency FB" pitchFamily="34" charset="0"/>
              </a:rPr>
              <a:t>Esta selección de fotos  de  Paisajes comestibles están realizados  por el fotógrafo londinense Carl Warner es definitivamente algo diferente  ¡ todas las fotos son hechas con alimentos frescos! Este  artista utiliza una amplia variedad de diferentes ingredientes, tales como embutidos, pescado fresco, frutas, verduras y pan, y construye mundos enteros que se ven increíblemente realista. Su arte de la comida incluyen los buques que navegan hacia el horizonte o que luchan mares tormentosos, la Gran Muralla de China, los bosques y las montañas, y Carl demuestra un ojo increíble para los detalles más pequeños. </a:t>
            </a:r>
          </a:p>
          <a:p>
            <a:r>
              <a:rPr lang="es-ES" dirty="0" smtClean="0">
                <a:latin typeface="Agency FB" pitchFamily="34" charset="0"/>
              </a:rPr>
              <a:t>Carl ha estado trabajando en la publicidad por más de 25 años, y ha desarrollado su idea de estos paisajes   durante los últimos 10 años. Su habilidad  sobre la toma de  imágenes y el uso de la luz artificial, sin duda, ha ayudado en la toma de las imágenes de la comida se vea tan real</a:t>
            </a:r>
          </a:p>
          <a:p>
            <a:r>
              <a:rPr lang="es-ES" dirty="0" smtClean="0">
                <a:latin typeface="Agency FB" pitchFamily="34" charset="0"/>
              </a:rPr>
              <a:t>Además de la comida, este artista también utiliza otro medio de imitar paisajes. </a:t>
            </a:r>
            <a:endParaRPr lang="es-ES" dirty="0">
              <a:latin typeface="Agency FB" pitchFamily="34" charset="0"/>
            </a:endParaRPr>
          </a:p>
        </p:txBody>
      </p:sp>
      <p:pic>
        <p:nvPicPr>
          <p:cNvPr id="1026" name="Picture 2" descr="http://ateliermends.blogspirit.com/media/00/02/4defc19cee9c215b0332476d742078c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857884" y="2071678"/>
            <a:ext cx="2357454" cy="30065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6858016" y="5715016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Diseño </a:t>
            </a:r>
            <a:r>
              <a:rPr lang="es-ES_tradnl" sz="1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Raquel</a:t>
            </a:r>
            <a:endParaRPr lang="es-ES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0108"/>
            <a:ext cx="9144000" cy="47863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84150" prst="angle"/>
          </a:sp3d>
        </p:spPr>
      </p:pic>
      <p:sp>
        <p:nvSpPr>
          <p:cNvPr id="22" name="21 Elipse"/>
          <p:cNvSpPr/>
          <p:nvPr/>
        </p:nvSpPr>
        <p:spPr>
          <a:xfrm>
            <a:off x="0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1000100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2000232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000364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4000496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5000628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6000760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7072330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8143868" y="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0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1000100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2000232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3000364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4000496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5000628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6000760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7072330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8143868" y="5929330"/>
            <a:ext cx="1000132" cy="928670"/>
          </a:xfrm>
          <a:prstGeom prst="ellipse">
            <a:avLst/>
          </a:prstGeom>
          <a:gradFill flip="none" rotWithShape="1">
            <a:gsLst>
              <a:gs pos="27000">
                <a:schemeClr val="accent6">
                  <a:lumMod val="75000"/>
                  <a:shade val="30000"/>
                  <a:satMod val="115000"/>
                  <a:alpha val="1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1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bc6c05f47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357850" cy="6858000"/>
          </a:xfrm>
          <a:prstGeom prst="rect">
            <a:avLst/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 w="139700" prst="angle"/>
          </a:sp3d>
        </p:spPr>
      </p:pic>
      <p:sp>
        <p:nvSpPr>
          <p:cNvPr id="5" name="4 Lágrima"/>
          <p:cNvSpPr/>
          <p:nvPr/>
        </p:nvSpPr>
        <p:spPr>
          <a:xfrm rot="21104270">
            <a:off x="474652" y="1117602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098839">
            <a:off x="474653" y="2189172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204471">
            <a:off x="470591" y="3261637"/>
            <a:ext cx="874834" cy="987455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08203">
            <a:off x="474652" y="4475187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0991660">
            <a:off x="430502" y="5870255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7806256" y="954623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012091">
            <a:off x="7806257" y="2026193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5903880">
            <a:off x="7806257" y="3169201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004314">
            <a:off x="7782858" y="4409576"/>
            <a:ext cx="824047" cy="913815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049687">
            <a:off x="7806258" y="5924053"/>
            <a:ext cx="914400" cy="914400"/>
          </a:xfrm>
          <a:prstGeom prst="teardrop">
            <a:avLst>
              <a:gd name="adj" fmla="val 200000"/>
            </a:avLst>
          </a:prstGeom>
          <a:gradFill flip="none" rotWithShape="1">
            <a:gsLst>
              <a:gs pos="6100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rgbClr val="CC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1299999" lon="21599992" rev="0"/>
            </a:camera>
            <a:lightRig rig="threePt" dir="t"/>
          </a:scene3d>
          <a:sp3d z="152400" extrusionH="50800" contourW="6350">
            <a:bevelT w="184150" h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arl-on-Lettuce-Seascape-Set-Small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388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90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C-Garlic-Flow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9144000" cy="471490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8148" y="5214950"/>
            <a:ext cx="101502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Diseño </a:t>
            </a:r>
            <a:r>
              <a:rPr lang="es-ES_tradnl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pps</a:t>
            </a:r>
            <a:r>
              <a:rPr lang="es-ES_tradnl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Raquel</a:t>
            </a:r>
            <a:endParaRPr lang="es-ES" sz="11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6715148"/>
            <a:ext cx="9144000" cy="188567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42910" y="285728"/>
            <a:ext cx="7929586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85786" y="6500834"/>
            <a:ext cx="778674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500042"/>
            <a:ext cx="7143800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142976" y="6357958"/>
            <a:ext cx="6858048" cy="71438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714356"/>
            <a:ext cx="6357982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357290" y="6143644"/>
            <a:ext cx="635798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000232" y="928670"/>
            <a:ext cx="5072098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071670" y="5929330"/>
            <a:ext cx="5072098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0108"/>
            <a:ext cx="9144000" cy="49871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35729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357290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643206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643206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000496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000496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143504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5143504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6500794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500794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778671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>
            <a:off x="7786710" y="6143644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0" grpId="2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4" grpId="0" animBg="1"/>
      <p:bldP spid="14" grpId="1" animBg="1"/>
      <p:bldP spid="14" grpId="2" animBg="1"/>
      <p:bldP spid="15" grpId="0" animBg="1"/>
      <p:bldP spid="15" grpId="1" animBg="1"/>
      <p:bldP spid="16" grpId="0" animBg="1"/>
      <p:bldP spid="16" grpId="1" animBg="1"/>
      <p:bldP spid="16" grpId="2" animBg="1"/>
      <p:bldP spid="17" grpId="0" animBg="1"/>
      <p:bldP spid="17" grpId="1" animBg="1"/>
      <p:bldP spid="18" grpId="0" animBg="1"/>
      <p:bldP spid="18" grpId="1" animBg="1"/>
      <p:bldP spid="18" grpId="2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239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12391"/>
            <a:ext cx="9144000" cy="6858000"/>
          </a:xfrm>
          <a:blipFill>
            <a:blip r:embed="rId2">
              <a:grayscl/>
              <a:lum bright="-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1bc6d3c31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00792" cy="68456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7" name="16 Rombo"/>
          <p:cNvSpPr/>
          <p:nvPr/>
        </p:nvSpPr>
        <p:spPr>
          <a:xfrm>
            <a:off x="285720" y="0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85720" y="1714488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285720" y="3429000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285720" y="5143488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858148" y="0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858148" y="1714488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858148" y="3429000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7858148" y="5143488"/>
            <a:ext cx="1000132" cy="1714512"/>
          </a:xfrm>
          <a:prstGeom prst="diamond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6FB43411133B71A4988F6CB72E448C_B1280_1280_1280_87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85720" y="0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714380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1285884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1928826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0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714380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643834" y="1357322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86644" y="1928826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85918" y="2571768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3286148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500298" y="3857652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857488" y="4500594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929454" y="2643206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72264" y="3357586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15074" y="4000528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857884" y="4572032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5000660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71868" y="5643602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500694" y="5214974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04" y="5643554"/>
            <a:ext cx="285752" cy="121444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0x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0" y="3500438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527343">
            <a:off x="-102250" y="1960177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27343">
            <a:off x="1326510" y="1960177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08662">
            <a:off x="1500166" y="3571876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1834" y="3500439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27343">
            <a:off x="2969584" y="1960178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527343">
            <a:off x="4469782" y="1888741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90113">
            <a:off x="4572000" y="3571877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2355">
            <a:off x="6142577" y="3500439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527343">
            <a:off x="6040327" y="1960178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213173">
            <a:off x="7713141" y="1857470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7715208" y="3500438"/>
            <a:ext cx="1428792" cy="1357322"/>
          </a:xfrm>
          <a:prstGeom prst="teardrop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536684_carl-warner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>
            <a:off x="83087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735808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3084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786211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85719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743150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5715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93355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85719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5715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43150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93355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8134466-258327-0171832_www.nevseoboi.com.u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68"/>
            <a:ext cx="9144000" cy="6819863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32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26484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26450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26484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26450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64370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14773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71712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917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71712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21917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0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7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9802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09798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9802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09798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711040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215074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784464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286514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784462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286512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71868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307183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598186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309815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3598186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309815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H="1">
            <a:off x="4643438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147472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flipH="1">
            <a:off x="4716862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5218912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flipH="1">
            <a:off x="4716860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5218910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08304541_b58826088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857784"/>
          </a:xfrm>
          <a:prstGeom prst="rect">
            <a:avLst/>
          </a:prstGeom>
          <a:solidFill>
            <a:srgbClr val="FFC000"/>
          </a:solidFill>
        </p:spPr>
      </p:pic>
      <p:sp>
        <p:nvSpPr>
          <p:cNvPr id="6" name="5 Elipse"/>
          <p:cNvSpPr/>
          <p:nvPr/>
        </p:nvSpPr>
        <p:spPr>
          <a:xfrm>
            <a:off x="0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000100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000232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000364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000496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000628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000760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072330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8143868" y="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0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000100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00232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000364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4000496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000628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6000760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7072330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8143868" y="5929330"/>
            <a:ext cx="1000132" cy="92867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80411E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5952928_ed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43636" y="2500306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0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328612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3857628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71670" y="1643050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714480" y="121442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57290" y="642918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285728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36" y="264318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86776" y="0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858148" y="42860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785794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121442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15140" y="1928802"/>
            <a:ext cx="285752" cy="1214446"/>
          </a:xfrm>
          <a:prstGeom prst="rect">
            <a:avLst/>
          </a:prstGeom>
          <a:gradFill flip="none" rotWithShape="1">
            <a:gsLst>
              <a:gs pos="21000">
                <a:schemeClr val="bg2">
                  <a:lumMod val="75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032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48719543_54e0d33f7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395" cy="68479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857752" y="-4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71433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72132" y="128583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929322" y="192877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57172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71438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35732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192882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85984" y="264320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928794" y="335758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400052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2751859_ef87ecc5d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572032"/>
          </a:xfrm>
          <a:prstGeom prst="rect">
            <a:avLst/>
          </a:prstGeom>
        </p:spPr>
      </p:pic>
      <p:pic>
        <p:nvPicPr>
          <p:cNvPr id="17" name="16 Imagen" descr="6632751859_ef87ecc5dc_o.jpg"/>
          <p:cNvPicPr>
            <a:picLocks noChangeAspect="1"/>
          </p:cNvPicPr>
          <p:nvPr/>
        </p:nvPicPr>
        <p:blipFill>
          <a:blip r:embed="rId2"/>
          <a:srcRect l="50781"/>
          <a:stretch>
            <a:fillRect/>
          </a:stretch>
        </p:blipFill>
        <p:spPr>
          <a:xfrm>
            <a:off x="4572000" y="1214422"/>
            <a:ext cx="4572000" cy="4572032"/>
          </a:xfrm>
          <a:prstGeom prst="rect">
            <a:avLst/>
          </a:prstGeom>
        </p:spPr>
      </p:pic>
      <p:pic>
        <p:nvPicPr>
          <p:cNvPr id="18" name="17 Imagen" descr="6632751859_ef87ecc5dc_o.jpg"/>
          <p:cNvPicPr>
            <a:picLocks noChangeAspect="1"/>
          </p:cNvPicPr>
          <p:nvPr/>
        </p:nvPicPr>
        <p:blipFill>
          <a:blip r:embed="rId2"/>
          <a:srcRect r="48437"/>
          <a:stretch>
            <a:fillRect/>
          </a:stretch>
        </p:blipFill>
        <p:spPr>
          <a:xfrm>
            <a:off x="0" y="1214422"/>
            <a:ext cx="4572000" cy="457203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214290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715148"/>
            <a:ext cx="9144000" cy="188567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285728"/>
            <a:ext cx="7929586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85786" y="6500834"/>
            <a:ext cx="778674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928662" y="500042"/>
            <a:ext cx="7143800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142976" y="6357958"/>
            <a:ext cx="6858048" cy="71438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285852" y="714356"/>
            <a:ext cx="6357982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357290" y="6143644"/>
            <a:ext cx="635798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000232" y="928670"/>
            <a:ext cx="5072098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071670" y="5929330"/>
            <a:ext cx="5072098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32751997_6d7926b7b6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1612"/>
            <a:ext cx="9144000" cy="3786214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357290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1357290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643206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643206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000496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4000496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143504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5143504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00794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6500794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786710" y="57148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7786710" y="550070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19" grpId="2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e-comida1-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43636" y="2500306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328612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385762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71670" y="164305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714480" y="121442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57290" y="64291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28572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36" y="264318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86776" y="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858148" y="42860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78579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121442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15140" y="192880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FC9AC9">
                  <a:shade val="67500"/>
                  <a:satMod val="115000"/>
                </a:srgbClr>
              </a:gs>
              <a:gs pos="100000">
                <a:srgbClr val="FC9AC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cleGal_6267_7557.w_h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32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26484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26450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26484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26450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64370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14773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71712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917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717124" y="0"/>
            <a:ext cx="954491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219174" y="0"/>
            <a:ext cx="928693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0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7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9802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09798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98022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097988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711040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215074" y="4572008"/>
            <a:ext cx="97757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784464" y="2285992"/>
            <a:ext cx="954490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286514" y="2285992"/>
            <a:ext cx="92869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784462" y="0"/>
            <a:ext cx="954491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286512" y="0"/>
            <a:ext cx="928693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71868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307183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598186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309815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3598186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3098152" y="0"/>
            <a:ext cx="115888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H="1">
            <a:off x="4643438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147472" y="4572008"/>
            <a:ext cx="977572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flipH="1">
            <a:off x="4716862" y="2285992"/>
            <a:ext cx="954490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5218912" y="2285992"/>
            <a:ext cx="928692" cy="2286016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flipH="1">
            <a:off x="4716860" y="0"/>
            <a:ext cx="954491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5218910" y="0"/>
            <a:ext cx="928693" cy="2285992"/>
          </a:xfrm>
          <a:prstGeom prst="chevron">
            <a:avLst>
              <a:gd name="adj" fmla="val 81761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warner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16758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42910" y="0"/>
            <a:ext cx="7929586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6715124"/>
            <a:ext cx="778674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214314"/>
            <a:ext cx="7143800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6572248"/>
            <a:ext cx="6858048" cy="71438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52" y="428628"/>
            <a:ext cx="6357982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428728" y="6357934"/>
            <a:ext cx="6357982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00232" y="642942"/>
            <a:ext cx="5072098" cy="142876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143108" y="6143620"/>
            <a:ext cx="5072098" cy="142876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carlwarner2.jpg"/>
          <p:cNvPicPr>
            <a:picLocks noChangeAspect="1"/>
          </p:cNvPicPr>
          <p:nvPr/>
        </p:nvPicPr>
        <p:blipFill>
          <a:blip r:embed="rId3"/>
          <a:srcRect l="49219"/>
          <a:stretch>
            <a:fillRect/>
          </a:stretch>
        </p:blipFill>
        <p:spPr>
          <a:xfrm>
            <a:off x="4500562" y="857232"/>
            <a:ext cx="4643438" cy="5167583"/>
          </a:xfrm>
          <a:prstGeom prst="rect">
            <a:avLst/>
          </a:prstGeom>
        </p:spPr>
      </p:pic>
      <p:pic>
        <p:nvPicPr>
          <p:cNvPr id="15" name="14 Imagen" descr="carlwarner2.jpg"/>
          <p:cNvPicPr>
            <a:picLocks noChangeAspect="1"/>
          </p:cNvPicPr>
          <p:nvPr/>
        </p:nvPicPr>
        <p:blipFill>
          <a:blip r:embed="rId3"/>
          <a:srcRect r="50781"/>
          <a:stretch>
            <a:fillRect/>
          </a:stretch>
        </p:blipFill>
        <p:spPr>
          <a:xfrm>
            <a:off x="0" y="857232"/>
            <a:ext cx="4500562" cy="5167583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_warner_foodscapes-1600x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1464495" y="2678917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321519" y="2750355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821489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93059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3036067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179075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5322083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607967" y="2821793"/>
            <a:ext cx="4286280" cy="135729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00A400">
                  <a:shade val="67500"/>
                  <a:satMod val="115000"/>
                </a:srgbClr>
              </a:gs>
              <a:gs pos="100000">
                <a:srgbClr val="00A4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E7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world-of-swee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0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714380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1285884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1928826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0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714380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643834" y="1357322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86644" y="1928826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85918" y="2571768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3286148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500298" y="3857652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857488" y="4500594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929454" y="2643206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72264" y="3357586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15074" y="4000528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857884" y="4572032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5000660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71868" y="5643602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500694" y="5214974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04" y="5643554"/>
            <a:ext cx="285752" cy="1214446"/>
          </a:xfrm>
          <a:prstGeom prst="rect">
            <a:avLst/>
          </a:prstGeom>
          <a:gradFill flip="none" rotWithShape="1">
            <a:gsLst>
              <a:gs pos="1500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l-warner-foodscapes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0174"/>
            <a:ext cx="9144000" cy="40005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0" y="55006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7416">
            <a:off x="-102251" y="174251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58217">
            <a:off x="1326509" y="174251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08662">
            <a:off x="1500166" y="557211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1834" y="550067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87490">
            <a:off x="2979442" y="161509"/>
            <a:ext cx="1402461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244604">
            <a:off x="4469781" y="102815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90113">
            <a:off x="4572000" y="557211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2355">
            <a:off x="6142577" y="550067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816385">
            <a:off x="6040326" y="17425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213173">
            <a:off x="7700458" y="84934"/>
            <a:ext cx="145561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7715208" y="55006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_4b1fa28573f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43636" y="2500306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0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328612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3857628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71670" y="1643050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714480" y="121442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57290" y="642918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285728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36" y="264318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86776" y="0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858148" y="42860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785794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121442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15140" y="1928802"/>
            <a:ext cx="285752" cy="121444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ocol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1435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35729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1357290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643206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643206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000496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4000496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143504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5143504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00794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6500794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786710" y="0"/>
            <a:ext cx="1285852" cy="785794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7786710" y="5857892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B75537">
                  <a:shade val="67500"/>
                  <a:satMod val="115000"/>
                </a:srgbClr>
              </a:gs>
              <a:gs pos="100000">
                <a:srgbClr val="B755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19" grpId="2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ese-26.jpg"/>
          <p:cNvPicPr>
            <a:picLocks noChangeAspect="1"/>
          </p:cNvPicPr>
          <p:nvPr/>
        </p:nvPicPr>
        <p:blipFill>
          <a:blip r:embed="rId3"/>
          <a:srcRect t="11865" b="112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  <p:sp>
        <p:nvSpPr>
          <p:cNvPr id="5" name="4 Rectángulo"/>
          <p:cNvSpPr/>
          <p:nvPr/>
        </p:nvSpPr>
        <p:spPr>
          <a:xfrm>
            <a:off x="4857752" y="-48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714332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72132" y="1285836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929322" y="1928778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571720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0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714380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357322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1928826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85984" y="2643206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928794" y="3357586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4000528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grayscl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2112015001221732163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2260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928662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57356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14612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643306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00694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429388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358082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286776" y="0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928662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857356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14612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572000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5500694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429388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358082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286776" y="6000768"/>
            <a:ext cx="857224" cy="857232"/>
          </a:xfrm>
          <a:prstGeom prst="donu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_4b1fa1f6eb1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527343">
            <a:off x="-102250" y="196017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27343">
            <a:off x="1326510" y="196017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08662">
            <a:off x="1500166" y="357187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1834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27343">
            <a:off x="2969584" y="19601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527343">
            <a:off x="4469782" y="1888741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90113">
            <a:off x="4572000" y="357187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2355">
            <a:off x="6142577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527343">
            <a:off x="6040327" y="19601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213173">
            <a:off x="7713141" y="1857470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7715208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66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2112015001226412549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Elipse"/>
          <p:cNvSpPr/>
          <p:nvPr/>
        </p:nvSpPr>
        <p:spPr>
          <a:xfrm>
            <a:off x="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00010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000232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000364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000496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00062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07219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07233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814386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00010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00232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000364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4000496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00062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607219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707233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814386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56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c48b7a-c1a7-4137-b090-7e9fdbe4fdb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938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32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26484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26450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26484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26450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64370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14773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71712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917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71712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21917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0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7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9802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09798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9802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09798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711040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215074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784464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286514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784462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286512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71868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307183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598186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309815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3598186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309815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H="1">
            <a:off x="4643438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147472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flipH="1">
            <a:off x="4716862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5218912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flipH="1">
            <a:off x="4716860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5218910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8A45E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tastik_manza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2260269"/>
            <a:ext cx="9144000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256"/>
            <a:ext cx="9144000" cy="1885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42910" y="2545997"/>
            <a:ext cx="7929586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85786" y="4071942"/>
            <a:ext cx="778674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2760311"/>
            <a:ext cx="71438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1142976" y="3831904"/>
            <a:ext cx="6858048" cy="168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85852" y="2974625"/>
            <a:ext cx="635798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428728" y="3617591"/>
            <a:ext cx="635798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32" y="3188939"/>
            <a:ext cx="5072098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32" y="3403277"/>
            <a:ext cx="5072098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LndScp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500174"/>
            <a:ext cx="9144001" cy="39290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0" y="55006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527343">
            <a:off x="-102251" y="174251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27343">
            <a:off x="1326509" y="174251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08662">
            <a:off x="1500166" y="557211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1834" y="550067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27343">
            <a:off x="2969583" y="17425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527343">
            <a:off x="4469781" y="102815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90113">
            <a:off x="4572000" y="557211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2355">
            <a:off x="6142577" y="550067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527343">
            <a:off x="6040326" y="17425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213173">
            <a:off x="7713140" y="71544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7715208" y="550067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gura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0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714380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1285884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1928826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0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01024" y="714380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643834" y="1357322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86644" y="1928826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85918" y="2571768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3286148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500298" y="3857652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857488" y="4500594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929454" y="2643206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72264" y="3357586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215074" y="4000528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857884" y="4572032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5000660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71868" y="5643602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500694" y="5214974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04" y="5643554"/>
            <a:ext cx="285752" cy="1214446"/>
          </a:xfrm>
          <a:prstGeom prst="rect">
            <a:avLst/>
          </a:prstGeom>
          <a:gradFill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odscape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Elipse"/>
          <p:cNvSpPr/>
          <p:nvPr/>
        </p:nvSpPr>
        <p:spPr>
          <a:xfrm>
            <a:off x="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00010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000232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000364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000496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00062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07219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072330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8143868" y="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00010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000232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3000364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4000496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00062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607219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7072330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8143868" y="5929330"/>
            <a:ext cx="1000132" cy="92867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it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260269"/>
            <a:ext cx="9144000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286256"/>
            <a:ext cx="9144000" cy="18856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545997"/>
            <a:ext cx="7929586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4071942"/>
            <a:ext cx="778674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2760311"/>
            <a:ext cx="71438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1142976" y="3831904"/>
            <a:ext cx="6858048" cy="1685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974625"/>
            <a:ext cx="635798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428728" y="3617591"/>
            <a:ext cx="6357982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3188939"/>
            <a:ext cx="5072098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00232" y="3403277"/>
            <a:ext cx="5072098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odscapes-crokervil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857752" y="-4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71433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72132" y="128583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929322" y="192877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57172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71438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35732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192882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85984" y="264320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928794" y="335758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400052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it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42701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83087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735808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3084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786211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85719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743150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5715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93355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85719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5715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43150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93355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it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8" name="17 Rombo"/>
          <p:cNvSpPr/>
          <p:nvPr/>
        </p:nvSpPr>
        <p:spPr>
          <a:xfrm>
            <a:off x="0" y="0"/>
            <a:ext cx="1000100" cy="92867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071538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2214546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3500430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643438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5857884" y="0"/>
            <a:ext cx="1000132" cy="92867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6929454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8072430" y="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0" y="5929330"/>
            <a:ext cx="1000100" cy="92867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071538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2214546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3500430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643438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857884" y="5929330"/>
            <a:ext cx="1000132" cy="92867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929454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8072430" y="5929330"/>
            <a:ext cx="1071570" cy="92867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00A4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30" grpId="0" animBg="1"/>
      <p:bldP spid="30" grpId="1" animBg="1"/>
      <p:bldP spid="31" grpId="0" animBg="1"/>
      <p:bldP spid="31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2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m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260269"/>
            <a:ext cx="9144000" cy="21429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286256"/>
            <a:ext cx="9144000" cy="188567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545997"/>
            <a:ext cx="7929586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4071942"/>
            <a:ext cx="7786742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2760311"/>
            <a:ext cx="7143800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1142976" y="3831904"/>
            <a:ext cx="6858048" cy="168599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974625"/>
            <a:ext cx="6357982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428728" y="3617591"/>
            <a:ext cx="6357982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3188939"/>
            <a:ext cx="5072098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00232" y="3403277"/>
            <a:ext cx="5072098" cy="142876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vrG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32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26484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26450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26484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26450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64370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14773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71712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917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71712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21917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0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7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9802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09798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9802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09798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711040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215074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784464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286514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784462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286512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71868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307183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598186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309815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3598186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309815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H="1">
            <a:off x="4643438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147472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flipH="1">
            <a:off x="4716862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5218912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flipH="1">
            <a:off x="4716860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5218910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con-frutas-y-verdur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43636" y="2500306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328612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385762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71670" y="164305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714480" y="121442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57290" y="64291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285728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571736" y="264318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86776" y="0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858148" y="42860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429520" y="785794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121442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15140" y="1928802"/>
            <a:ext cx="285752" cy="121444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0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27343">
            <a:off x="-102251" y="217449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527343">
            <a:off x="1326509" y="217449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208662">
            <a:off x="1500166" y="357187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3071834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527343">
            <a:off x="2969583" y="2174493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4527343">
            <a:off x="4469781" y="210305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90113">
            <a:off x="4572000" y="357187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52355">
            <a:off x="6142577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527343">
            <a:off x="6040326" y="2174493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213173">
            <a:off x="7713140" y="2071785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7715208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-boulevard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35785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83087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735808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3084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786211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85719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743150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5715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93355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85719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5715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43150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793355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HAC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0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714380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1285884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928826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358214" y="0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001024" y="714380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1357322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286644" y="1928826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85918" y="2571768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3286148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00298" y="3857652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857488" y="4500594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929454" y="2643206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572264" y="3357586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15074" y="4000528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857884" y="4572032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214678" y="5000660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71868" y="5643602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5214974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04" y="5643554"/>
            <a:ext cx="285752" cy="1214446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9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3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con-frutas-y-verduras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857752" y="-4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71433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72132" y="128583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929322" y="192877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57172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714380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35732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192882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85984" y="264320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928794" y="3357586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4000528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gradFill>
            <a:gsLst>
              <a:gs pos="17000">
                <a:srgbClr val="CC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62092_1737020_fr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1500166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32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526484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26450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26484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26450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643702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147736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717126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219176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717124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7219174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257170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071670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9802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097988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9802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2097988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5711040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6215074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784464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286514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784462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286512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3571868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>
            <a:off x="3071834" y="4572008"/>
            <a:ext cx="1097888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>
            <a:off x="3598186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>
            <a:off x="3098152" y="2285992"/>
            <a:ext cx="115888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3598186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3098152" y="0"/>
            <a:ext cx="115888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flipH="1">
            <a:off x="4643438" y="4572008"/>
            <a:ext cx="1004727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flipH="1">
            <a:off x="5147472" y="4572008"/>
            <a:ext cx="977572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flipH="1">
            <a:off x="4716862" y="2285992"/>
            <a:ext cx="954490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flipH="1">
            <a:off x="5218912" y="2285992"/>
            <a:ext cx="928692" cy="2286016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flipH="1">
            <a:off x="4716860" y="0"/>
            <a:ext cx="954491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flipH="1">
            <a:off x="5218910" y="0"/>
            <a:ext cx="928693" cy="2285992"/>
          </a:xfrm>
          <a:prstGeom prst="chevron">
            <a:avLst>
              <a:gd name="adj" fmla="val 81761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k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260269"/>
            <a:ext cx="9144000" cy="214290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4286256"/>
            <a:ext cx="9144000" cy="188567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545997"/>
            <a:ext cx="7929586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4071942"/>
            <a:ext cx="7786742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62" y="2760311"/>
            <a:ext cx="7143800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1142976" y="3831904"/>
            <a:ext cx="6858048" cy="168599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85852" y="2974625"/>
            <a:ext cx="6357982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428728" y="3617591"/>
            <a:ext cx="6357982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3188939"/>
            <a:ext cx="5072098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00232" y="3403277"/>
            <a:ext cx="5072098" cy="142876"/>
          </a:xfrm>
          <a:prstGeom prst="rect">
            <a:avLst/>
          </a:prstGeom>
          <a:solidFill>
            <a:srgbClr val="FF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857752" y="-4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71433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572132" y="128583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929322" y="192877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57172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15140" y="328610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072330" y="385760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429520" y="450054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500061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143900" y="564355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714380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35732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643174" y="192882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85984" y="264320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928794" y="3357586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71604" y="4000528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4572032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57224" y="521497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34" y="5643554"/>
            <a:ext cx="285752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0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527343">
            <a:off x="-102251" y="217449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527343">
            <a:off x="1326509" y="2174492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08662">
            <a:off x="1500166" y="357187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1834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527343">
            <a:off x="2969583" y="2174493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527343">
            <a:off x="4469781" y="2103056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90113">
            <a:off x="4572000" y="3571877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52355">
            <a:off x="6142577" y="3500439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4527343">
            <a:off x="6040326" y="2174493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213173">
            <a:off x="7713140" y="2071785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7715208" y="3500438"/>
            <a:ext cx="1428792" cy="1357322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46"/>
            <a:ext cx="9144000" cy="4566593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357290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1357290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643206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2643206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000496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4000496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5143504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5143504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6500794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6500794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7786710" y="285728"/>
            <a:ext cx="1285852" cy="785794"/>
          </a:xfrm>
          <a:prstGeom prst="triangle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7786710" y="5643578"/>
            <a:ext cx="1285852" cy="714356"/>
          </a:xfrm>
          <a:prstGeom prst="flowChartMerge">
            <a:avLst/>
          </a:prstGeom>
          <a:gradFill flip="none" rotWithShape="1">
            <a:gsLst>
              <a:gs pos="0">
                <a:srgbClr val="FF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728205">
            <a:off x="4071934" y="3929066"/>
            <a:ext cx="2324100" cy="1476375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3" grpId="2" animBg="1"/>
      <p:bldP spid="14" grpId="0" animBg="1"/>
      <p:bldP spid="14" grpId="1" animBg="1"/>
      <p:bldP spid="15" grpId="0" animBg="1"/>
      <p:bldP spid="15" grpId="1" animBg="1"/>
      <p:bldP spid="15" grpId="2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9" grpId="0" animBg="1"/>
      <p:bldP spid="19" grpId="1" animBg="1"/>
      <p:bldP spid="19" grpId="2" animBg="1"/>
      <p:bldP spid="2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</Words>
  <Application>Microsoft Office PowerPoint</Application>
  <PresentationFormat>Presentación en pantalla (4:3)</PresentationFormat>
  <Paragraphs>23</Paragraphs>
  <Slides>51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89</cp:revision>
  <dcterms:created xsi:type="dcterms:W3CDTF">2014-04-12T15:55:22Z</dcterms:created>
  <dcterms:modified xsi:type="dcterms:W3CDTF">2014-04-13T18:44:15Z</dcterms:modified>
</cp:coreProperties>
</file>