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72" r:id="rId3"/>
    <p:sldId id="257" r:id="rId4"/>
    <p:sldId id="293" r:id="rId5"/>
    <p:sldId id="258" r:id="rId6"/>
    <p:sldId id="259" r:id="rId7"/>
    <p:sldId id="260" r:id="rId8"/>
    <p:sldId id="294" r:id="rId9"/>
    <p:sldId id="261" r:id="rId10"/>
    <p:sldId id="262" r:id="rId11"/>
    <p:sldId id="263" r:id="rId12"/>
    <p:sldId id="295" r:id="rId13"/>
    <p:sldId id="264" r:id="rId14"/>
    <p:sldId id="265" r:id="rId15"/>
    <p:sldId id="268" r:id="rId16"/>
    <p:sldId id="296" r:id="rId17"/>
    <p:sldId id="269" r:id="rId18"/>
    <p:sldId id="270" r:id="rId19"/>
    <p:sldId id="271" r:id="rId20"/>
    <p:sldId id="297" r:id="rId21"/>
    <p:sldId id="273" r:id="rId22"/>
    <p:sldId id="274" r:id="rId23"/>
    <p:sldId id="275" r:id="rId24"/>
    <p:sldId id="298" r:id="rId25"/>
    <p:sldId id="276" r:id="rId26"/>
    <p:sldId id="278" r:id="rId27"/>
    <p:sldId id="279" r:id="rId28"/>
    <p:sldId id="280" r:id="rId29"/>
    <p:sldId id="281" r:id="rId30"/>
    <p:sldId id="282" r:id="rId31"/>
    <p:sldId id="283" r:id="rId32"/>
    <p:sldId id="284" r:id="rId33"/>
    <p:sldId id="285" r:id="rId34"/>
    <p:sldId id="286" r:id="rId35"/>
    <p:sldId id="291" r:id="rId36"/>
    <p:sldId id="289" r:id="rId37"/>
    <p:sldId id="287" r:id="rId38"/>
    <p:sldId id="290" r:id="rId39"/>
    <p:sldId id="288" r:id="rId40"/>
    <p:sldId id="292" r:id="rId41"/>
    <p:sldId id="266" r:id="rId42"/>
    <p:sldId id="299" r:id="rId43"/>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xGIhDUkDoqPex6y5QcAhXA" hashData="LCMq8kkMz19bJJj6j6QK8uI5tyo"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D9B"/>
    <a:srgbClr val="A8327E"/>
    <a:srgbClr val="0033CC"/>
    <a:srgbClr val="2F70BF"/>
    <a:srgbClr val="D87AB6"/>
    <a:srgbClr val="33CCCC"/>
    <a:srgbClr val="D09E00"/>
    <a:srgbClr val="8A0066"/>
    <a:srgbClr val="CC0099"/>
    <a:srgbClr val="265A9A"/>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p:scale>
          <a:sx n="100" d="100"/>
          <a:sy n="100" d="100"/>
        </p:scale>
        <p:origin x="-2814" y="-918"/>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8108509E-8539-4DFC-BC61-A56B2454F299}" type="datetimeFigureOut">
              <a:rPr lang="es-PE" smtClean="0"/>
              <a:pPr/>
              <a:t>5/10/2020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DE7C427-2508-4FDB-A448-F1B5EEA5BD21}" type="slidenum">
              <a:rPr lang="es-PE" smtClean="0"/>
              <a:pPr/>
              <a:t>‹Nº›</a:t>
            </a:fld>
            <a:endParaRPr lang="es-PE"/>
          </a:p>
        </p:txBody>
      </p:sp>
    </p:spTree>
  </p:cSld>
  <p:clrMapOvr>
    <a:masterClrMapping/>
  </p:clrMapOvr>
  <p:transition spd="slow" advTm="20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8108509E-8539-4DFC-BC61-A56B2454F299}" type="datetimeFigureOut">
              <a:rPr lang="es-PE" smtClean="0"/>
              <a:pPr/>
              <a:t>5/10/2020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DE7C427-2508-4FDB-A448-F1B5EEA5BD21}" type="slidenum">
              <a:rPr lang="es-PE" smtClean="0"/>
              <a:pPr/>
              <a:t>‹Nº›</a:t>
            </a:fld>
            <a:endParaRPr lang="es-PE"/>
          </a:p>
        </p:txBody>
      </p:sp>
    </p:spTree>
  </p:cSld>
  <p:clrMapOvr>
    <a:masterClrMapping/>
  </p:clrMapOvr>
  <p:transition spd="slow" advTm="20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108509E-8539-4DFC-BC61-A56B2454F299}" type="datetimeFigureOut">
              <a:rPr lang="es-PE" smtClean="0"/>
              <a:pPr/>
              <a:t>5/10/2020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DE7C427-2508-4FDB-A448-F1B5EEA5BD21}" type="slidenum">
              <a:rPr lang="es-PE" smtClean="0"/>
              <a:pPr/>
              <a:t>‹Nº›</a:t>
            </a:fld>
            <a:endParaRPr lang="es-PE"/>
          </a:p>
        </p:txBody>
      </p:sp>
    </p:spTree>
  </p:cSld>
  <p:clrMapOvr>
    <a:masterClrMapping/>
  </p:clrMapOvr>
  <p:transition spd="slow" advTm="20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8108509E-8539-4DFC-BC61-A56B2454F299}" type="datetimeFigureOut">
              <a:rPr lang="es-PE" smtClean="0"/>
              <a:pPr/>
              <a:t>5/10/2020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0DE7C427-2508-4FDB-A448-F1B5EEA5BD21}" type="slidenum">
              <a:rPr lang="es-PE" smtClean="0"/>
              <a:pPr/>
              <a:t>‹Nº›</a:t>
            </a:fld>
            <a:endParaRPr lang="es-PE"/>
          </a:p>
        </p:txBody>
      </p:sp>
    </p:spTree>
  </p:cSld>
  <p:clrMapOvr>
    <a:masterClrMapping/>
  </p:clrMapOvr>
  <p:transition spd="slow" advTm="20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8108509E-8539-4DFC-BC61-A56B2454F299}" type="datetimeFigureOut">
              <a:rPr lang="es-PE" smtClean="0"/>
              <a:pPr/>
              <a:t>5/10/2020</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0DE7C427-2508-4FDB-A448-F1B5EEA5BD21}" type="slidenum">
              <a:rPr lang="es-PE" smtClean="0"/>
              <a:pPr/>
              <a:t>‹Nº›</a:t>
            </a:fld>
            <a:endParaRPr lang="es-PE"/>
          </a:p>
        </p:txBody>
      </p:sp>
    </p:spTree>
  </p:cSld>
  <p:clrMapOvr>
    <a:masterClrMapping/>
  </p:clrMapOvr>
  <p:transition spd="slow" advTm="20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8108509E-8539-4DFC-BC61-A56B2454F299}" type="datetimeFigureOut">
              <a:rPr lang="es-PE" smtClean="0"/>
              <a:pPr/>
              <a:t>5/10/2020</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0DE7C427-2508-4FDB-A448-F1B5EEA5BD21}" type="slidenum">
              <a:rPr lang="es-PE" smtClean="0"/>
              <a:pPr/>
              <a:t>‹Nº›</a:t>
            </a:fld>
            <a:endParaRPr lang="es-PE"/>
          </a:p>
        </p:txBody>
      </p:sp>
    </p:spTree>
  </p:cSld>
  <p:clrMapOvr>
    <a:masterClrMapping/>
  </p:clrMapOvr>
  <p:transition spd="slow" advTm="20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8108509E-8539-4DFC-BC61-A56B2454F299}" type="datetimeFigureOut">
              <a:rPr lang="es-PE" smtClean="0"/>
              <a:pPr/>
              <a:t>5/10/2020</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0DE7C427-2508-4FDB-A448-F1B5EEA5BD21}" type="slidenum">
              <a:rPr lang="es-PE" smtClean="0"/>
              <a:pPr/>
              <a:t>‹Nº›</a:t>
            </a:fld>
            <a:endParaRPr lang="es-PE"/>
          </a:p>
        </p:txBody>
      </p:sp>
    </p:spTree>
  </p:cSld>
  <p:clrMapOvr>
    <a:masterClrMapping/>
  </p:clrMapOvr>
  <p:transition spd="slow" advTm="20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108509E-8539-4DFC-BC61-A56B2454F299}" type="datetimeFigureOut">
              <a:rPr lang="es-PE" smtClean="0"/>
              <a:pPr/>
              <a:t>5/10/2020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0DE7C427-2508-4FDB-A448-F1B5EEA5BD21}" type="slidenum">
              <a:rPr lang="es-PE" smtClean="0"/>
              <a:pPr/>
              <a:t>‹Nº›</a:t>
            </a:fld>
            <a:endParaRPr lang="es-PE"/>
          </a:p>
        </p:txBody>
      </p:sp>
    </p:spTree>
  </p:cSld>
  <p:clrMapOvr>
    <a:masterClrMapping/>
  </p:clrMapOvr>
  <p:transition spd="slow" advTm="20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108509E-8539-4DFC-BC61-A56B2454F299}" type="datetimeFigureOut">
              <a:rPr lang="es-PE" smtClean="0"/>
              <a:pPr/>
              <a:t>5/10/2020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0DE7C427-2508-4FDB-A448-F1B5EEA5BD21}" type="slidenum">
              <a:rPr lang="es-PE" smtClean="0"/>
              <a:pPr/>
              <a:t>‹Nº›</a:t>
            </a:fld>
            <a:endParaRPr lang="es-PE"/>
          </a:p>
        </p:txBody>
      </p:sp>
    </p:spTree>
  </p:cSld>
  <p:clrMapOvr>
    <a:masterClrMapping/>
  </p:clrMapOvr>
  <p:transition spd="slow" advTm="20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8108509E-8539-4DFC-BC61-A56B2454F299}" type="datetimeFigureOut">
              <a:rPr lang="es-PE" smtClean="0"/>
              <a:pPr/>
              <a:t>5/10/2020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DE7C427-2508-4FDB-A448-F1B5EEA5BD21}" type="slidenum">
              <a:rPr lang="es-PE" smtClean="0"/>
              <a:pPr/>
              <a:t>‹Nº›</a:t>
            </a:fld>
            <a:endParaRPr lang="es-PE"/>
          </a:p>
        </p:txBody>
      </p:sp>
    </p:spTree>
  </p:cSld>
  <p:clrMapOvr>
    <a:masterClrMapping/>
  </p:clrMapOvr>
  <p:transition spd="slow" advTm="20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8108509E-8539-4DFC-BC61-A56B2454F299}" type="datetimeFigureOut">
              <a:rPr lang="es-PE" smtClean="0"/>
              <a:pPr/>
              <a:t>5/10/2020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DE7C427-2508-4FDB-A448-F1B5EEA5BD21}" type="slidenum">
              <a:rPr lang="es-PE" smtClean="0"/>
              <a:pPr/>
              <a:t>‹Nº›</a:t>
            </a:fld>
            <a:endParaRPr lang="es-PE"/>
          </a:p>
        </p:txBody>
      </p:sp>
    </p:spTree>
  </p:cSld>
  <p:clrMapOvr>
    <a:masterClrMapping/>
  </p:clrMapOvr>
  <p:transition spd="slow" advTm="20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8108509E-8539-4DFC-BC61-A56B2454F299}" type="datetimeFigureOut">
              <a:rPr lang="es-PE" smtClean="0"/>
              <a:pPr/>
              <a:t>5/10/2020</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DE7C427-2508-4FDB-A448-F1B5EEA5BD21}"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20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jpeg"/><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image" Target="../media/image2.gif"/><Relationship Id="rId9" Type="http://schemas.openxmlformats.org/officeDocument/2006/relationships/image" Target="../media/image7.pn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 Id="rId5" Type="http://schemas.openxmlformats.org/officeDocument/2006/relationships/image" Target="../media/image56.png"/><Relationship Id="rId4" Type="http://schemas.openxmlformats.org/officeDocument/2006/relationships/image" Target="../media/image55.gif"/></Relationships>
</file>

<file path=ppt/slides/_rels/slide41.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image" Target="../media/image62.png"/><Relationship Id="rId18" Type="http://schemas.openxmlformats.org/officeDocument/2006/relationships/image" Target="../media/image65.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4.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8.png"/><Relationship Id="rId11" Type="http://schemas.openxmlformats.org/officeDocument/2006/relationships/image" Target="../media/image61.png"/><Relationship Id="rId5" Type="http://schemas.openxmlformats.org/officeDocument/2006/relationships/hyperlink" Target="http://www.mispps.com/" TargetMode="External"/><Relationship Id="rId15" Type="http://schemas.openxmlformats.org/officeDocument/2006/relationships/image" Target="../media/image63.png"/><Relationship Id="rId10" Type="http://schemas.openxmlformats.org/officeDocument/2006/relationships/hyperlink" Target="https://www.facebook.com/mispps" TargetMode="External"/><Relationship Id="rId4" Type="http://schemas.openxmlformats.org/officeDocument/2006/relationships/image" Target="../media/image57.png"/><Relationship Id="rId9" Type="http://schemas.openxmlformats.org/officeDocument/2006/relationships/image" Target="../media/image60.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1 Imagen" descr="aa7c6039221d8dff7d2ce4ba4c394d4b.jpg"/>
          <p:cNvPicPr>
            <a:picLocks noGrp="1" noChangeAspect="1"/>
          </p:cNvPicPr>
          <p:nvPr isPhoto="1"/>
        </p:nvPicPr>
        <p:blipFill>
          <a:blip r:embed="rId3">
            <a:lum/>
          </a:blip>
          <a:stretch>
            <a:fillRect/>
          </a:stretch>
        </p:blipFill>
        <p:spPr>
          <a:xfrm>
            <a:off x="2428860" y="0"/>
            <a:ext cx="4857784" cy="5143500"/>
          </a:xfrm>
          <a:prstGeom prst="rect">
            <a:avLst/>
          </a:prstGeom>
          <a:noFill/>
          <a:ln>
            <a:noFill/>
          </a:ln>
        </p:spPr>
      </p:pic>
      <p:sp>
        <p:nvSpPr>
          <p:cNvPr id="4" name="3 Marco"/>
          <p:cNvSpPr/>
          <p:nvPr/>
        </p:nvSpPr>
        <p:spPr>
          <a:xfrm>
            <a:off x="2571736" y="71420"/>
            <a:ext cx="4500594" cy="4929222"/>
          </a:xfrm>
          <a:prstGeom prst="frame">
            <a:avLst>
              <a:gd name="adj1" fmla="val 2943"/>
            </a:avLst>
          </a:prstGeom>
          <a:blipFill dpi="0" rotWithShape="1">
            <a:blip r:embed="rId4">
              <a:duotone>
                <a:prstClr val="black"/>
                <a:schemeClr val="accent3">
                  <a:tint val="45000"/>
                  <a:satMod val="400000"/>
                </a:schemeClr>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5" name="4 Imagen" descr="403d9dff4444226c501b46e7b8d323f5--snoopy-type-.jpg"/>
          <p:cNvPicPr>
            <a:picLocks noChangeAspect="1"/>
          </p:cNvPicPr>
          <p:nvPr/>
        </p:nvPicPr>
        <p:blipFill>
          <a:blip r:embed="rId5">
            <a:lum contrast="20000"/>
          </a:blip>
          <a:stretch>
            <a:fillRect/>
          </a:stretch>
        </p:blipFill>
        <p:spPr>
          <a:xfrm rot="20699614">
            <a:off x="976566" y="209531"/>
            <a:ext cx="1209171" cy="1081081"/>
          </a:xfrm>
          <a:prstGeom prst="rect">
            <a:avLst/>
          </a:prstGeom>
        </p:spPr>
      </p:pic>
      <p:pic>
        <p:nvPicPr>
          <p:cNvPr id="6" name="5 Imagen" descr="a25b2dab1d4ecdaff5d481a1a7aeb8f4.png"/>
          <p:cNvPicPr>
            <a:picLocks noChangeAspect="1"/>
          </p:cNvPicPr>
          <p:nvPr/>
        </p:nvPicPr>
        <p:blipFill>
          <a:blip r:embed="rId6">
            <a:lum contrast="20000"/>
          </a:blip>
          <a:stretch>
            <a:fillRect/>
          </a:stretch>
        </p:blipFill>
        <p:spPr>
          <a:xfrm rot="20918261">
            <a:off x="112357" y="1080358"/>
            <a:ext cx="937349" cy="1233857"/>
          </a:xfrm>
          <a:prstGeom prst="rect">
            <a:avLst/>
          </a:prstGeom>
        </p:spPr>
      </p:pic>
      <p:pic>
        <p:nvPicPr>
          <p:cNvPr id="7" name="6 Imagen" descr="check-out-this-transparent-mafalda-png-image-mafalda-png-450_441.png"/>
          <p:cNvPicPr>
            <a:picLocks noChangeAspect="1"/>
          </p:cNvPicPr>
          <p:nvPr/>
        </p:nvPicPr>
        <p:blipFill>
          <a:blip r:embed="rId7" cstate="print">
            <a:lum contrast="20000"/>
          </a:blip>
          <a:stretch>
            <a:fillRect/>
          </a:stretch>
        </p:blipFill>
        <p:spPr>
          <a:xfrm>
            <a:off x="0" y="2643188"/>
            <a:ext cx="1348937" cy="1321958"/>
          </a:xfrm>
          <a:prstGeom prst="rect">
            <a:avLst/>
          </a:prstGeom>
        </p:spPr>
      </p:pic>
      <p:pic>
        <p:nvPicPr>
          <p:cNvPr id="8" name="7 Imagen" descr="327e22ba13106c46e50d885209cb822d.png"/>
          <p:cNvPicPr>
            <a:picLocks noChangeAspect="1"/>
          </p:cNvPicPr>
          <p:nvPr/>
        </p:nvPicPr>
        <p:blipFill>
          <a:blip r:embed="rId8" cstate="print">
            <a:lum contrast="20000"/>
          </a:blip>
          <a:stretch>
            <a:fillRect/>
          </a:stretch>
        </p:blipFill>
        <p:spPr>
          <a:xfrm>
            <a:off x="1285852" y="3286130"/>
            <a:ext cx="1151219" cy="1101333"/>
          </a:xfrm>
          <a:prstGeom prst="rect">
            <a:avLst/>
          </a:prstGeom>
        </p:spPr>
      </p:pic>
      <p:pic>
        <p:nvPicPr>
          <p:cNvPr id="9" name="8 Imagen" descr="Mafalda-listening-to-the-radio.png"/>
          <p:cNvPicPr>
            <a:picLocks noChangeAspect="1"/>
          </p:cNvPicPr>
          <p:nvPr/>
        </p:nvPicPr>
        <p:blipFill>
          <a:blip r:embed="rId9" cstate="print">
            <a:lum contrast="20000"/>
          </a:blip>
          <a:stretch>
            <a:fillRect/>
          </a:stretch>
        </p:blipFill>
        <p:spPr>
          <a:xfrm>
            <a:off x="1000100" y="1857370"/>
            <a:ext cx="1490242" cy="1009639"/>
          </a:xfrm>
          <a:prstGeom prst="rect">
            <a:avLst/>
          </a:prstGeom>
        </p:spPr>
      </p:pic>
      <p:pic>
        <p:nvPicPr>
          <p:cNvPr id="10" name="9 Imagen" descr="cooltext364328257204395.png"/>
          <p:cNvPicPr>
            <a:picLocks noChangeAspect="1"/>
          </p:cNvPicPr>
          <p:nvPr/>
        </p:nvPicPr>
        <p:blipFill>
          <a:blip r:embed="rId10">
            <a:lum bright="-30000" contrast="40000"/>
          </a:blip>
          <a:stretch>
            <a:fillRect/>
          </a:stretch>
        </p:blipFill>
        <p:spPr>
          <a:xfrm>
            <a:off x="7715272" y="142858"/>
            <a:ext cx="714380" cy="576518"/>
          </a:xfrm>
          <a:prstGeom prst="rect">
            <a:avLst/>
          </a:prstGeom>
          <a:effectLst>
            <a:glow rad="139700">
              <a:schemeClr val="accent3">
                <a:satMod val="175000"/>
                <a:alpha val="40000"/>
              </a:schemeClr>
            </a:glow>
          </a:effectLst>
        </p:spPr>
      </p:pic>
      <p:pic>
        <p:nvPicPr>
          <p:cNvPr id="11" name="10 Imagen" descr="cooltext364328269381796.png"/>
          <p:cNvPicPr>
            <a:picLocks noChangeAspect="1"/>
          </p:cNvPicPr>
          <p:nvPr/>
        </p:nvPicPr>
        <p:blipFill>
          <a:blip r:embed="rId11">
            <a:lum bright="-30000" contrast="40000"/>
          </a:blip>
          <a:stretch>
            <a:fillRect/>
          </a:stretch>
        </p:blipFill>
        <p:spPr>
          <a:xfrm>
            <a:off x="7715272" y="714362"/>
            <a:ext cx="622147" cy="635384"/>
          </a:xfrm>
          <a:prstGeom prst="rect">
            <a:avLst/>
          </a:prstGeom>
          <a:effectLst>
            <a:glow rad="139700">
              <a:schemeClr val="accent3">
                <a:satMod val="175000"/>
                <a:alpha val="40000"/>
              </a:schemeClr>
            </a:glow>
          </a:effectLst>
        </p:spPr>
      </p:pic>
      <p:pic>
        <p:nvPicPr>
          <p:cNvPr id="12" name="11 Imagen" descr="cooltext364328278303876.png"/>
          <p:cNvPicPr>
            <a:picLocks noChangeAspect="1"/>
          </p:cNvPicPr>
          <p:nvPr/>
        </p:nvPicPr>
        <p:blipFill>
          <a:blip r:embed="rId12">
            <a:lum bright="-30000" contrast="40000"/>
          </a:blip>
          <a:stretch>
            <a:fillRect/>
          </a:stretch>
        </p:blipFill>
        <p:spPr>
          <a:xfrm>
            <a:off x="7786710" y="1357304"/>
            <a:ext cx="584493" cy="714380"/>
          </a:xfrm>
          <a:prstGeom prst="rect">
            <a:avLst/>
          </a:prstGeom>
          <a:effectLst>
            <a:glow rad="139700">
              <a:schemeClr val="accent3">
                <a:satMod val="175000"/>
                <a:alpha val="40000"/>
              </a:schemeClr>
            </a:glow>
          </a:effectLst>
        </p:spPr>
      </p:pic>
      <p:pic>
        <p:nvPicPr>
          <p:cNvPr id="13" name="12 Imagen" descr="cooltext364328269381796.png"/>
          <p:cNvPicPr>
            <a:picLocks noChangeAspect="1"/>
          </p:cNvPicPr>
          <p:nvPr/>
        </p:nvPicPr>
        <p:blipFill>
          <a:blip r:embed="rId11">
            <a:lum bright="-30000" contrast="40000"/>
          </a:blip>
          <a:stretch>
            <a:fillRect/>
          </a:stretch>
        </p:blipFill>
        <p:spPr>
          <a:xfrm>
            <a:off x="7715272" y="2071684"/>
            <a:ext cx="629547" cy="642942"/>
          </a:xfrm>
          <a:prstGeom prst="rect">
            <a:avLst/>
          </a:prstGeom>
          <a:effectLst>
            <a:glow rad="139700">
              <a:schemeClr val="accent3">
                <a:satMod val="175000"/>
                <a:alpha val="40000"/>
              </a:schemeClr>
            </a:glow>
          </a:effectLst>
        </p:spPr>
      </p:pic>
      <p:pic>
        <p:nvPicPr>
          <p:cNvPr id="14" name="13 Imagen" descr="cooltext364328289109961.png"/>
          <p:cNvPicPr>
            <a:picLocks noChangeAspect="1"/>
          </p:cNvPicPr>
          <p:nvPr/>
        </p:nvPicPr>
        <p:blipFill>
          <a:blip r:embed="rId13">
            <a:lum bright="-30000" contrast="40000"/>
          </a:blip>
          <a:stretch>
            <a:fillRect/>
          </a:stretch>
        </p:blipFill>
        <p:spPr>
          <a:xfrm>
            <a:off x="7858148" y="2643188"/>
            <a:ext cx="590555" cy="857256"/>
          </a:xfrm>
          <a:prstGeom prst="rect">
            <a:avLst/>
          </a:prstGeom>
          <a:effectLst>
            <a:glow rad="139700">
              <a:schemeClr val="accent3">
                <a:satMod val="175000"/>
                <a:alpha val="40000"/>
              </a:schemeClr>
            </a:glow>
          </a:effectLst>
        </p:spPr>
      </p:pic>
      <p:pic>
        <p:nvPicPr>
          <p:cNvPr id="15" name="14 Imagen" descr="cooltext364328300412939.png"/>
          <p:cNvPicPr>
            <a:picLocks noChangeAspect="1"/>
          </p:cNvPicPr>
          <p:nvPr/>
        </p:nvPicPr>
        <p:blipFill>
          <a:blip r:embed="rId14">
            <a:lum bright="-30000" contrast="40000"/>
          </a:blip>
          <a:stretch>
            <a:fillRect/>
          </a:stretch>
        </p:blipFill>
        <p:spPr>
          <a:xfrm>
            <a:off x="7858148" y="3500444"/>
            <a:ext cx="625340" cy="693148"/>
          </a:xfrm>
          <a:prstGeom prst="rect">
            <a:avLst/>
          </a:prstGeom>
          <a:effectLst>
            <a:glow rad="139700">
              <a:schemeClr val="accent3">
                <a:satMod val="175000"/>
                <a:alpha val="40000"/>
              </a:schemeClr>
            </a:glow>
          </a:effectLst>
        </p:spPr>
      </p:pic>
      <p:pic>
        <p:nvPicPr>
          <p:cNvPr id="16" name="15 Imagen" descr="cooltext364328269381796.png"/>
          <p:cNvPicPr>
            <a:picLocks noChangeAspect="1"/>
          </p:cNvPicPr>
          <p:nvPr/>
        </p:nvPicPr>
        <p:blipFill>
          <a:blip r:embed="rId11">
            <a:lum bright="-30000" contrast="40000"/>
          </a:blip>
          <a:stretch>
            <a:fillRect/>
          </a:stretch>
        </p:blipFill>
        <p:spPr>
          <a:xfrm>
            <a:off x="7786710" y="4214824"/>
            <a:ext cx="699497" cy="714380"/>
          </a:xfrm>
          <a:prstGeom prst="rect">
            <a:avLst/>
          </a:prstGeom>
          <a:effectLst>
            <a:glow rad="139700">
              <a:schemeClr val="accent3">
                <a:satMod val="175000"/>
                <a:alpha val="40000"/>
              </a:schemeClr>
            </a:glow>
          </a:effectLst>
        </p:spPr>
      </p:pic>
      <p:pic>
        <p:nvPicPr>
          <p:cNvPr id="24578" name="Picture 2" descr="Rendered Image"/>
          <p:cNvPicPr>
            <a:picLocks noChangeAspect="1" noChangeArrowheads="1"/>
          </p:cNvPicPr>
          <p:nvPr/>
        </p:nvPicPr>
        <p:blipFill>
          <a:blip r:embed="rId15">
            <a:lum bright="-30000"/>
          </a:blip>
          <a:srcRect/>
          <a:stretch>
            <a:fillRect/>
          </a:stretch>
        </p:blipFill>
        <p:spPr bwMode="auto">
          <a:xfrm>
            <a:off x="131834" y="4572014"/>
            <a:ext cx="2225555" cy="285752"/>
          </a:xfrm>
          <a:prstGeom prst="rect">
            <a:avLst/>
          </a:prstGeom>
          <a:noFill/>
          <a:effectLst>
            <a:glow rad="63500">
              <a:schemeClr val="accent3">
                <a:satMod val="175000"/>
                <a:alpha val="40000"/>
              </a:schemeClr>
            </a:glow>
          </a:effectLst>
        </p:spPr>
      </p:pic>
    </p:spTree>
  </p:cSld>
  <p:clrMapOvr>
    <a:masterClrMapping/>
  </p:clrMapOvr>
  <p:transition spd="slow" advTm="22000">
    <p:dissolve/>
    <p:sndAc>
      <p:stSnd loop="1">
        <p:snd r:embed="rId2" name="Mafald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2000"/>
                                        <p:tgtEl>
                                          <p:spTgt spid="6"/>
                                        </p:tgtEl>
                                      </p:cBhvr>
                                    </p:animEffect>
                                  </p:childTnLst>
                                </p:cTn>
                              </p:par>
                            </p:childTnLst>
                          </p:cTn>
                        </p:par>
                        <p:par>
                          <p:cTn id="12" fill="hold">
                            <p:stCondLst>
                              <p:cond delay="4000"/>
                            </p:stCondLst>
                            <p:childTnLst>
                              <p:par>
                                <p:cTn id="13" presetID="10" presetClass="entr" presetSubtype="0"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childTnLst>
                                </p:cTn>
                              </p:par>
                            </p:childTnLst>
                          </p:cTn>
                        </p:par>
                        <p:par>
                          <p:cTn id="16" fill="hold">
                            <p:stCondLst>
                              <p:cond delay="6000"/>
                            </p:stCondLst>
                            <p:childTnLst>
                              <p:par>
                                <p:cTn id="17" presetID="10" presetClass="entr" presetSubtype="0"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2000"/>
                                        <p:tgtEl>
                                          <p:spTgt spid="7"/>
                                        </p:tgtEl>
                                      </p:cBhvr>
                                    </p:animEffect>
                                  </p:childTnLst>
                                </p:cTn>
                              </p:par>
                            </p:childTnLst>
                          </p:cTn>
                        </p:par>
                        <p:par>
                          <p:cTn id="20" fill="hold">
                            <p:stCondLst>
                              <p:cond delay="8000"/>
                            </p:stCondLst>
                            <p:childTnLst>
                              <p:par>
                                <p:cTn id="21" presetID="10" presetClass="entr" presetSubtype="0"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2000"/>
                                        <p:tgtEl>
                                          <p:spTgt spid="8"/>
                                        </p:tgtEl>
                                      </p:cBhvr>
                                    </p:animEffect>
                                  </p:childTnLst>
                                </p:cTn>
                              </p:par>
                            </p:childTnLst>
                          </p:cTn>
                        </p:par>
                        <p:par>
                          <p:cTn id="24" fill="hold">
                            <p:stCondLst>
                              <p:cond delay="10000"/>
                            </p:stCondLst>
                            <p:childTnLst>
                              <p:par>
                                <p:cTn id="25" presetID="1" presetClass="entr" presetSubtype="0"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3"/>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16"/>
                                        </p:tgtEl>
                                        <p:attrNameLst>
                                          <p:attrName>style.visibility</p:attrName>
                                        </p:attrNameLst>
                                      </p:cBhvr>
                                      <p:to>
                                        <p:strVal val="visible"/>
                                      </p:to>
                                    </p:set>
                                  </p:childTnLst>
                                </p:cTn>
                              </p:par>
                            </p:childTnLst>
                          </p:cTn>
                        </p:par>
                        <p:par>
                          <p:cTn id="39" fill="hold">
                            <p:stCondLst>
                              <p:cond delay="10000"/>
                            </p:stCondLst>
                            <p:childTnLst>
                              <p:par>
                                <p:cTn id="40" presetID="34" presetClass="entr" presetSubtype="0" fill="hold" nodeType="afterEffect">
                                  <p:stCondLst>
                                    <p:cond delay="1500"/>
                                  </p:stCondLst>
                                  <p:childTnLst>
                                    <p:set>
                                      <p:cBhvr>
                                        <p:cTn id="41" dur="1" fill="hold">
                                          <p:stCondLst>
                                            <p:cond delay="0"/>
                                          </p:stCondLst>
                                        </p:cTn>
                                        <p:tgtEl>
                                          <p:spTgt spid="24578"/>
                                        </p:tgtEl>
                                        <p:attrNameLst>
                                          <p:attrName>style.visibility</p:attrName>
                                        </p:attrNameLst>
                                      </p:cBhvr>
                                      <p:to>
                                        <p:strVal val="visible"/>
                                      </p:to>
                                    </p:set>
                                    <p:anim from="(-#ppt_w/2)" to="(#ppt_x)" calcmode="lin" valueType="num">
                                      <p:cBhvr>
                                        <p:cTn id="42" dur="1200" fill="hold">
                                          <p:stCondLst>
                                            <p:cond delay="0"/>
                                          </p:stCondLst>
                                        </p:cTn>
                                        <p:tgtEl>
                                          <p:spTgt spid="24578"/>
                                        </p:tgtEl>
                                        <p:attrNameLst>
                                          <p:attrName>ppt_x</p:attrName>
                                        </p:attrNameLst>
                                      </p:cBhvr>
                                    </p:anim>
                                    <p:anim from="0" to="-1.0" calcmode="lin" valueType="num">
                                      <p:cBhvr>
                                        <p:cTn id="43" dur="400" decel="50000" autoRev="1" fill="hold">
                                          <p:stCondLst>
                                            <p:cond delay="1200"/>
                                          </p:stCondLst>
                                        </p:cTn>
                                        <p:tgtEl>
                                          <p:spTgt spid="24578"/>
                                        </p:tgtEl>
                                        <p:attrNameLst>
                                          <p:attrName>xshear</p:attrName>
                                        </p:attrNameLst>
                                      </p:cBhvr>
                                    </p:anim>
                                    <p:animScale>
                                      <p:cBhvr>
                                        <p:cTn id="44" dur="400" decel="100000" autoRev="1" fill="hold">
                                          <p:stCondLst>
                                            <p:cond delay="1200"/>
                                          </p:stCondLst>
                                        </p:cTn>
                                        <p:tgtEl>
                                          <p:spTgt spid="24578"/>
                                        </p:tgtEl>
                                      </p:cBhvr>
                                      <p:from x="100000" y="100000"/>
                                      <p:to x="80000" y="100000"/>
                                    </p:animScale>
                                    <p:anim by="(#ppt_h/3+#ppt_w*0.1)" calcmode="lin" valueType="num">
                                      <p:cBhvr additive="sum">
                                        <p:cTn id="45" dur="400" decel="100000" autoRev="1" fill="hold">
                                          <p:stCondLst>
                                            <p:cond delay="1200"/>
                                          </p:stCondLst>
                                        </p:cTn>
                                        <p:tgtEl>
                                          <p:spTgt spid="24578"/>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33CC">
            <a:alpha val="93000"/>
          </a:srgbClr>
        </a:solidFill>
        <a:effectLst/>
      </p:bgPr>
    </p:bg>
    <p:spTree>
      <p:nvGrpSpPr>
        <p:cNvPr id="1" name=""/>
        <p:cNvGrpSpPr/>
        <p:nvPr/>
      </p:nvGrpSpPr>
      <p:grpSpPr>
        <a:xfrm>
          <a:off x="0" y="0"/>
          <a:ext cx="0" cy="0"/>
          <a:chOff x="0" y="0"/>
          <a:chExt cx="0" cy="0"/>
        </a:xfrm>
      </p:grpSpPr>
      <p:pic>
        <p:nvPicPr>
          <p:cNvPr id="2" name="1 Imagen" descr="3f11561bcdcb20a7efb6044639192355.jpg"/>
          <p:cNvPicPr>
            <a:picLocks noGrp="1" noChangeAspect="1"/>
          </p:cNvPicPr>
          <p:nvPr isPhoto="1"/>
        </p:nvPicPr>
        <p:blipFill>
          <a:blip r:embed="rId2">
            <a:lum/>
          </a:blip>
          <a:stretch>
            <a:fillRect/>
          </a:stretch>
        </p:blipFill>
        <p:spPr>
          <a:xfrm>
            <a:off x="1428728" y="0"/>
            <a:ext cx="6713555" cy="5143500"/>
          </a:xfrm>
          <a:prstGeom prst="rect">
            <a:avLst/>
          </a:prstGeom>
          <a:noFill/>
          <a:ln>
            <a:noFill/>
          </a:ln>
        </p:spPr>
      </p:pic>
      <p:sp>
        <p:nvSpPr>
          <p:cNvPr id="3" name="2 Marco"/>
          <p:cNvSpPr/>
          <p:nvPr/>
        </p:nvSpPr>
        <p:spPr>
          <a:xfrm>
            <a:off x="1714480" y="285734"/>
            <a:ext cx="6000792" cy="4429156"/>
          </a:xfrm>
          <a:prstGeom prst="frame">
            <a:avLst>
              <a:gd name="adj1" fmla="val 2448"/>
            </a:avLst>
          </a:prstGeom>
          <a:blipFill dpi="0" rotWithShape="1">
            <a:blip r:embed="rId3">
              <a:duotone>
                <a:prstClr val="black"/>
                <a:schemeClr val="accent1">
                  <a:tint val="45000"/>
                  <a:satMod val="400000"/>
                </a:schemeClr>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spd="slow" advTm="16000">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1 Imagen" descr="2ae4e452.png"/>
          <p:cNvPicPr>
            <a:picLocks noChangeAspect="1"/>
          </p:cNvPicPr>
          <p:nvPr/>
        </p:nvPicPr>
        <p:blipFill>
          <a:blip r:embed="rId2"/>
          <a:stretch>
            <a:fillRect/>
          </a:stretch>
        </p:blipFill>
        <p:spPr>
          <a:xfrm>
            <a:off x="1269611" y="0"/>
            <a:ext cx="6604777" cy="5143500"/>
          </a:xfrm>
          <a:prstGeom prst="rect">
            <a:avLst/>
          </a:prstGeom>
        </p:spPr>
      </p:pic>
      <p:sp>
        <p:nvSpPr>
          <p:cNvPr id="3" name="2 CuadroTexto"/>
          <p:cNvSpPr txBox="1"/>
          <p:nvPr/>
        </p:nvSpPr>
        <p:spPr>
          <a:xfrm>
            <a:off x="2428860" y="785800"/>
            <a:ext cx="4214842" cy="3970318"/>
          </a:xfrm>
          <a:prstGeom prst="rect">
            <a:avLst/>
          </a:prstGeom>
          <a:noFill/>
        </p:spPr>
        <p:txBody>
          <a:bodyPr wrap="square" rtlCol="0">
            <a:spAutoFit/>
          </a:bodyPr>
          <a:lstStyle/>
          <a:p>
            <a:pPr algn="ctr"/>
            <a:r>
              <a:rPr lang="es-PE" sz="14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 Otra vez sopa! ”. </a:t>
            </a:r>
          </a:p>
          <a:p>
            <a:pPr algn="ctr"/>
            <a:endParaRPr lang="es-PE" sz="14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endParaRPr>
          </a:p>
          <a:p>
            <a:pPr algn="ctr"/>
            <a:r>
              <a:rPr lang="es-PE" sz="14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Murió Quino, pero </a:t>
            </a:r>
            <a:r>
              <a:rPr lang="es-PE" sz="1400" b="1" dirty="0" err="1"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Mafalda</a:t>
            </a:r>
            <a:r>
              <a:rPr lang="es-PE" sz="14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 será inmortal. De hecho, la niña a la que no le gustaba la sopa permanecía ayer sentada en su banco del barrio de San Telmo de Buenos Aires, custodiada, de pie, por Susanita y Manolito. Sus lágrimas invisibles fueron sustituidas por la flores que los porteños dejaban junto a ella. La colorida escultura está a unos pasos de la casa de </a:t>
            </a:r>
            <a:r>
              <a:rPr lang="es-PE" sz="1400" b="1" dirty="0" err="1"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Mafalda</a:t>
            </a:r>
            <a:r>
              <a:rPr lang="es-PE" sz="14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 en el número 371 de la calle Chile, donde dicen que la niña vivió en los años sesenta, acompañada de su padre, Joaquín Salvador Lavado, nombre que decía poco porque era mundialmente conocido como Quino.</a:t>
            </a:r>
          </a:p>
          <a:p>
            <a:pPr algn="ctr"/>
            <a:endParaRPr lang="es-PE" sz="1400" b="1" dirty="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endParaRPr>
          </a:p>
        </p:txBody>
      </p:sp>
      <p:pic>
        <p:nvPicPr>
          <p:cNvPr id="39938" name="Picture 2" descr="Imágenes De Mafalda Con Fondo Transparente, Descarga - Mafalda Vector  Download | Full Size PNG Download | SeekPNG"/>
          <p:cNvPicPr>
            <a:picLocks noChangeAspect="1" noChangeArrowheads="1"/>
          </p:cNvPicPr>
          <p:nvPr/>
        </p:nvPicPr>
        <p:blipFill>
          <a:blip r:embed="rId3" cstate="print"/>
          <a:srcRect/>
          <a:stretch>
            <a:fillRect/>
          </a:stretch>
        </p:blipFill>
        <p:spPr bwMode="auto">
          <a:xfrm>
            <a:off x="6500826" y="3000378"/>
            <a:ext cx="1286925" cy="1814484"/>
          </a:xfrm>
          <a:prstGeom prst="rect">
            <a:avLst/>
          </a:prstGeom>
          <a:noFill/>
        </p:spPr>
      </p:pic>
    </p:spTree>
  </p:cSld>
  <p:clrMapOvr>
    <a:masterClrMapping/>
  </p:clrMapOvr>
  <p:transition spd="slow" advTm="35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2" name="1 Imagen" descr="07ea8a73125760ee294016b5420ae42e.jpg"/>
          <p:cNvPicPr>
            <a:picLocks noGrp="1" noChangeAspect="1"/>
          </p:cNvPicPr>
          <p:nvPr isPhoto="1"/>
        </p:nvPicPr>
        <p:blipFill>
          <a:blip r:embed="rId2">
            <a:lum/>
          </a:blip>
          <a:stretch>
            <a:fillRect/>
          </a:stretch>
        </p:blipFill>
        <p:spPr>
          <a:xfrm>
            <a:off x="2000232" y="0"/>
            <a:ext cx="5194317" cy="5143500"/>
          </a:xfrm>
          <a:prstGeom prst="rect">
            <a:avLst/>
          </a:prstGeom>
          <a:noFill/>
          <a:ln>
            <a:noFill/>
          </a:ln>
        </p:spPr>
      </p:pic>
      <p:sp>
        <p:nvSpPr>
          <p:cNvPr id="4" name="3 Marco"/>
          <p:cNvSpPr/>
          <p:nvPr/>
        </p:nvSpPr>
        <p:spPr>
          <a:xfrm>
            <a:off x="2214546" y="142858"/>
            <a:ext cx="4643470" cy="4714908"/>
          </a:xfrm>
          <a:prstGeom prst="frame">
            <a:avLst>
              <a:gd name="adj1" fmla="val 2715"/>
            </a:avLst>
          </a:prstGeom>
          <a:blipFill dpi="0" rotWithShape="1">
            <a:blip r:embed="rId3">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spd="slow" advTm="15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pic>
        <p:nvPicPr>
          <p:cNvPr id="2" name="1 Imagen" descr="7e1651de88be4f325f77eb6d1bce4aa7.jpg"/>
          <p:cNvPicPr>
            <a:picLocks noGrp="1" noChangeAspect="1"/>
          </p:cNvPicPr>
          <p:nvPr isPhoto="1"/>
        </p:nvPicPr>
        <p:blipFill>
          <a:blip r:embed="rId2">
            <a:lum/>
          </a:blip>
          <a:stretch>
            <a:fillRect/>
          </a:stretch>
        </p:blipFill>
        <p:spPr>
          <a:xfrm>
            <a:off x="1643042" y="0"/>
            <a:ext cx="5934093" cy="5143500"/>
          </a:xfrm>
          <a:prstGeom prst="rect">
            <a:avLst/>
          </a:prstGeom>
          <a:noFill/>
          <a:ln>
            <a:noFill/>
          </a:ln>
        </p:spPr>
      </p:pic>
      <p:sp>
        <p:nvSpPr>
          <p:cNvPr id="3" name="2 Marco"/>
          <p:cNvSpPr/>
          <p:nvPr/>
        </p:nvSpPr>
        <p:spPr>
          <a:xfrm>
            <a:off x="1857356" y="142858"/>
            <a:ext cx="5357850" cy="4714908"/>
          </a:xfrm>
          <a:prstGeom prst="frame">
            <a:avLst>
              <a:gd name="adj1" fmla="val 4082"/>
            </a:avLst>
          </a:prstGeom>
          <a:blipFill dpi="0" rotWithShape="1">
            <a:blip r:embed="rId3">
              <a:duotone>
                <a:prstClr val="black"/>
                <a:srgbClr val="FFC000">
                  <a:tint val="45000"/>
                  <a:satMod val="400000"/>
                </a:srgbClr>
              </a:duotone>
              <a:lum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spd="slow" advTm="15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7434"/>
        </a:solidFill>
        <a:effectLst/>
      </p:bgPr>
    </p:bg>
    <p:spTree>
      <p:nvGrpSpPr>
        <p:cNvPr id="1" name=""/>
        <p:cNvGrpSpPr/>
        <p:nvPr/>
      </p:nvGrpSpPr>
      <p:grpSpPr>
        <a:xfrm>
          <a:off x="0" y="0"/>
          <a:ext cx="0" cy="0"/>
          <a:chOff x="0" y="0"/>
          <a:chExt cx="0" cy="0"/>
        </a:xfrm>
      </p:grpSpPr>
      <p:pic>
        <p:nvPicPr>
          <p:cNvPr id="2" name="1 Imagen" descr="9cc0b2ab294059f9178459c41f16ae61.jpg"/>
          <p:cNvPicPr>
            <a:picLocks noGrp="1" noChangeAspect="1"/>
          </p:cNvPicPr>
          <p:nvPr isPhoto="1"/>
        </p:nvPicPr>
        <p:blipFill>
          <a:blip r:embed="rId2">
            <a:lum/>
          </a:blip>
          <a:stretch>
            <a:fillRect/>
          </a:stretch>
        </p:blipFill>
        <p:spPr>
          <a:xfrm>
            <a:off x="1571604" y="0"/>
            <a:ext cx="6350016" cy="5143500"/>
          </a:xfrm>
          <a:prstGeom prst="rect">
            <a:avLst/>
          </a:prstGeom>
          <a:noFill/>
          <a:ln>
            <a:noFill/>
          </a:ln>
        </p:spPr>
      </p:pic>
      <p:sp>
        <p:nvSpPr>
          <p:cNvPr id="3" name="2 Marco"/>
          <p:cNvSpPr/>
          <p:nvPr/>
        </p:nvSpPr>
        <p:spPr>
          <a:xfrm>
            <a:off x="1785918" y="214296"/>
            <a:ext cx="5786478" cy="4572032"/>
          </a:xfrm>
          <a:prstGeom prst="frame">
            <a:avLst>
              <a:gd name="adj1" fmla="val 3291"/>
            </a:avLst>
          </a:prstGeom>
          <a:blipFill dpi="0" rotWithShape="1">
            <a:blip r:embed="rId3">
              <a:duotone>
                <a:prstClr val="black"/>
                <a:schemeClr val="accent3">
                  <a:tint val="45000"/>
                  <a:satMod val="400000"/>
                </a:schemeClr>
              </a:duotone>
              <a:lum bright="-10000"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spd="slow" advTm="20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1 Imagen" descr="2ae4e452.png"/>
          <p:cNvPicPr>
            <a:picLocks noChangeAspect="1"/>
          </p:cNvPicPr>
          <p:nvPr/>
        </p:nvPicPr>
        <p:blipFill>
          <a:blip r:embed="rId2"/>
          <a:stretch>
            <a:fillRect/>
          </a:stretch>
        </p:blipFill>
        <p:spPr>
          <a:xfrm>
            <a:off x="1269611" y="0"/>
            <a:ext cx="6604777" cy="5143500"/>
          </a:xfrm>
          <a:prstGeom prst="rect">
            <a:avLst/>
          </a:prstGeom>
        </p:spPr>
      </p:pic>
      <p:sp>
        <p:nvSpPr>
          <p:cNvPr id="3" name="2 CuadroTexto"/>
          <p:cNvSpPr txBox="1"/>
          <p:nvPr/>
        </p:nvSpPr>
        <p:spPr>
          <a:xfrm>
            <a:off x="2786050" y="785800"/>
            <a:ext cx="4214842" cy="3754874"/>
          </a:xfrm>
          <a:prstGeom prst="rect">
            <a:avLst/>
          </a:prstGeom>
          <a:noFill/>
        </p:spPr>
        <p:txBody>
          <a:bodyPr wrap="square" rtlCol="0">
            <a:spAutoFit/>
          </a:bodyPr>
          <a:lstStyle/>
          <a:p>
            <a:pPr algn="ctr"/>
            <a:r>
              <a:rPr lang="es-PE" sz="14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Había instalado hace tres años, tras la muerte de su esposa. Al quedar viudo, El dibujante argentino falleció el 30 de septiembre del 2020 a los 88 años a argentinos, sino a un sinfín de seguidores de todo el planeta, marcados por la vida ficticia de la niña que cuestionaba el mundo establecido, haciendo reflexionar a los adultos. “Se murió Quino. Toda la gente buena en el país y en el mundo lo llorará”, más de mil kilómetros de San Telmo, en Mendoza, su ciudad natal, donde se el humorista se vio sumido en la misma tristeza que hoy embarga no solo a los </a:t>
            </a:r>
            <a:r>
              <a:rPr lang="es-PE" sz="1400" b="1" dirty="0" err="1"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tuiteó</a:t>
            </a:r>
            <a:r>
              <a:rPr lang="es-PE" sz="14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 Daniel </a:t>
            </a:r>
            <a:r>
              <a:rPr lang="es-PE" sz="1400" b="1" dirty="0" err="1"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Divinsky</a:t>
            </a:r>
            <a:r>
              <a:rPr lang="es-PE" sz="14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 amigo y editor histórico del artista.</a:t>
            </a:r>
          </a:p>
          <a:p>
            <a:pPr algn="ctr"/>
            <a:r>
              <a:rPr lang="es-PE" sz="14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 </a:t>
            </a:r>
            <a:endParaRPr lang="es-PE" sz="1400" b="1" dirty="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endParaRPr>
          </a:p>
        </p:txBody>
      </p:sp>
      <p:pic>
        <p:nvPicPr>
          <p:cNvPr id="4" name="3 Imagen" descr="EjLW_VSWoAA6KxH.png"/>
          <p:cNvPicPr>
            <a:picLocks noChangeAspect="1"/>
          </p:cNvPicPr>
          <p:nvPr/>
        </p:nvPicPr>
        <p:blipFill>
          <a:blip r:embed="rId3"/>
          <a:stretch>
            <a:fillRect/>
          </a:stretch>
        </p:blipFill>
        <p:spPr>
          <a:xfrm>
            <a:off x="1214414" y="3000378"/>
            <a:ext cx="1820485" cy="1785950"/>
          </a:xfrm>
          <a:prstGeom prst="rect">
            <a:avLst/>
          </a:prstGeom>
        </p:spPr>
      </p:pic>
    </p:spTree>
  </p:cSld>
  <p:clrMapOvr>
    <a:masterClrMapping/>
  </p:clrMapOvr>
  <p:transition spd="slow" advTm="40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2" name="1 Imagen" descr="49df5c3a-8410-439b-82e7-b16168a213c3.jpg"/>
          <p:cNvPicPr>
            <a:picLocks noGrp="1" noChangeAspect="1"/>
          </p:cNvPicPr>
          <p:nvPr isPhoto="1"/>
        </p:nvPicPr>
        <p:blipFill>
          <a:blip r:embed="rId2">
            <a:lum/>
          </a:blip>
          <a:stretch>
            <a:fillRect/>
          </a:stretch>
        </p:blipFill>
        <p:spPr>
          <a:xfrm>
            <a:off x="2500298" y="0"/>
            <a:ext cx="4075125" cy="5143500"/>
          </a:xfrm>
          <a:prstGeom prst="rect">
            <a:avLst/>
          </a:prstGeom>
          <a:noFill/>
          <a:ln>
            <a:noFill/>
          </a:ln>
        </p:spPr>
      </p:pic>
      <p:sp>
        <p:nvSpPr>
          <p:cNvPr id="3" name="2 Marco"/>
          <p:cNvSpPr/>
          <p:nvPr/>
        </p:nvSpPr>
        <p:spPr>
          <a:xfrm>
            <a:off x="2643174" y="71420"/>
            <a:ext cx="3786214" cy="4857784"/>
          </a:xfrm>
          <a:prstGeom prst="frame">
            <a:avLst>
              <a:gd name="adj1" fmla="val 3050"/>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spd="slow" advTm="20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pic>
        <p:nvPicPr>
          <p:cNvPr id="2" name="1 Imagen" descr="00441e25387d8354bbd972167c6fb5ad.jpg"/>
          <p:cNvPicPr>
            <a:picLocks noGrp="1" noChangeAspect="1"/>
          </p:cNvPicPr>
          <p:nvPr isPhoto="1"/>
        </p:nvPicPr>
        <p:blipFill>
          <a:blip r:embed="rId2">
            <a:lum/>
          </a:blip>
          <a:stretch>
            <a:fillRect/>
          </a:stretch>
        </p:blipFill>
        <p:spPr>
          <a:xfrm>
            <a:off x="2071670" y="0"/>
            <a:ext cx="5500726" cy="5143500"/>
          </a:xfrm>
          <a:prstGeom prst="rect">
            <a:avLst/>
          </a:prstGeom>
          <a:noFill/>
          <a:ln>
            <a:noFill/>
          </a:ln>
        </p:spPr>
      </p:pic>
      <p:sp>
        <p:nvSpPr>
          <p:cNvPr id="3" name="2 Marco"/>
          <p:cNvSpPr/>
          <p:nvPr/>
        </p:nvSpPr>
        <p:spPr>
          <a:xfrm>
            <a:off x="2214546" y="142858"/>
            <a:ext cx="5072098" cy="4714908"/>
          </a:xfrm>
          <a:prstGeom prst="frame">
            <a:avLst>
              <a:gd name="adj1" fmla="val 3238"/>
            </a:avLst>
          </a:prstGeom>
          <a:blipFill dpi="0" rotWithShape="1">
            <a:blip r:embed="rId3">
              <a:duotone>
                <a:prstClr val="black"/>
                <a:schemeClr val="accent6">
                  <a:tint val="45000"/>
                  <a:satMod val="400000"/>
                </a:schemeClr>
              </a:duotone>
              <a:lum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spd="slow" advTm="20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2" name="1 Imagen" descr="0470c78c7074906a24b03f6e58d2d9a4 (1).jpg"/>
          <p:cNvPicPr>
            <a:picLocks noGrp="1" noChangeAspect="1"/>
          </p:cNvPicPr>
          <p:nvPr isPhoto="1"/>
        </p:nvPicPr>
        <p:blipFill>
          <a:blip r:embed="rId2">
            <a:lum/>
          </a:blip>
          <a:stretch>
            <a:fillRect/>
          </a:stretch>
        </p:blipFill>
        <p:spPr>
          <a:xfrm>
            <a:off x="2357422" y="0"/>
            <a:ext cx="4862527" cy="5143500"/>
          </a:xfrm>
          <a:prstGeom prst="rect">
            <a:avLst/>
          </a:prstGeom>
          <a:noFill/>
          <a:ln>
            <a:noFill/>
          </a:ln>
        </p:spPr>
      </p:pic>
      <p:sp>
        <p:nvSpPr>
          <p:cNvPr id="3" name="2 Marco"/>
          <p:cNvSpPr/>
          <p:nvPr/>
        </p:nvSpPr>
        <p:spPr>
          <a:xfrm>
            <a:off x="2500298" y="142858"/>
            <a:ext cx="4429156" cy="4786346"/>
          </a:xfrm>
          <a:prstGeom prst="frame">
            <a:avLst>
              <a:gd name="adj1" fmla="val 3168"/>
            </a:avLst>
          </a:prstGeom>
          <a:blipFill dpi="0" rotWithShape="1">
            <a:blip r:embed="rId3">
              <a:duotone>
                <a:prstClr val="black"/>
                <a:schemeClr val="accent6">
                  <a:tint val="45000"/>
                  <a:satMod val="400000"/>
                </a:schemeClr>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spd="slow" advTm="20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1 Imagen" descr="2ae4e452.png"/>
          <p:cNvPicPr>
            <a:picLocks noChangeAspect="1"/>
          </p:cNvPicPr>
          <p:nvPr/>
        </p:nvPicPr>
        <p:blipFill>
          <a:blip r:embed="rId2"/>
          <a:stretch>
            <a:fillRect/>
          </a:stretch>
        </p:blipFill>
        <p:spPr>
          <a:xfrm>
            <a:off x="1269611" y="0"/>
            <a:ext cx="6604777" cy="5143500"/>
          </a:xfrm>
          <a:prstGeom prst="rect">
            <a:avLst/>
          </a:prstGeom>
        </p:spPr>
      </p:pic>
      <p:sp>
        <p:nvSpPr>
          <p:cNvPr id="3" name="2 CuadroTexto"/>
          <p:cNvSpPr txBox="1"/>
          <p:nvPr/>
        </p:nvSpPr>
        <p:spPr>
          <a:xfrm>
            <a:off x="1571604" y="928676"/>
            <a:ext cx="4214842" cy="3323987"/>
          </a:xfrm>
          <a:prstGeom prst="rect">
            <a:avLst/>
          </a:prstGeom>
          <a:noFill/>
        </p:spPr>
        <p:txBody>
          <a:bodyPr wrap="square" rtlCol="0">
            <a:spAutoFit/>
          </a:bodyPr>
          <a:lstStyle/>
          <a:p>
            <a:pPr algn="ctr"/>
            <a:r>
              <a:rPr lang="es-PE" sz="14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La primera historieta de </a:t>
            </a:r>
            <a:r>
              <a:rPr lang="es-PE" sz="1400" b="1" dirty="0" err="1"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Mafalda</a:t>
            </a:r>
            <a:r>
              <a:rPr lang="es-PE" sz="14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 se publicó el 29 de septiembre de 1964 en el semanario </a:t>
            </a:r>
            <a:r>
              <a:rPr lang="es-PE" sz="1400" b="1" i="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Primera Plana</a:t>
            </a:r>
            <a:r>
              <a:rPr lang="es-PE" sz="14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 pero la niña había nacido un año antes, creada para un anuncio –que nunca vio la luz– de la agencia de publicidad porteña donde Quino trabajaba para financiar su pasión por el dibujo. Hijo de inmigrantes andaluces, con trece años empezó a estudiar Bellas Artes en Mendoza, pero se hartó del clasicismo de la academia para dedicarse al cómic y a los 18 se fue a vivir a Buenos Aires, publicando su primera tira cómica en el semanario </a:t>
            </a:r>
            <a:r>
              <a:rPr lang="es-PE" sz="1400" b="1" i="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Esto Es </a:t>
            </a:r>
            <a:r>
              <a:rPr lang="es-PE" sz="14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en 1954.</a:t>
            </a:r>
          </a:p>
          <a:p>
            <a:pPr algn="ctr"/>
            <a:endParaRPr lang="es-PE" sz="1400" b="1" dirty="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endParaRPr>
          </a:p>
        </p:txBody>
      </p:sp>
      <p:pic>
        <p:nvPicPr>
          <p:cNvPr id="4" name="3 Imagen" descr="mafaldagloboterrc3a1queo.png"/>
          <p:cNvPicPr>
            <a:picLocks noChangeAspect="1"/>
          </p:cNvPicPr>
          <p:nvPr/>
        </p:nvPicPr>
        <p:blipFill>
          <a:blip r:embed="rId3"/>
          <a:stretch>
            <a:fillRect/>
          </a:stretch>
        </p:blipFill>
        <p:spPr>
          <a:xfrm>
            <a:off x="5594692" y="3000378"/>
            <a:ext cx="1930058" cy="1571618"/>
          </a:xfrm>
          <a:prstGeom prst="rect">
            <a:avLst/>
          </a:prstGeom>
        </p:spPr>
      </p:pic>
    </p:spTree>
  </p:cSld>
  <p:clrMapOvr>
    <a:masterClrMapping/>
  </p:clrMapOvr>
  <p:transition spd="slow" advTm="40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3" name="2 Marco"/>
          <p:cNvSpPr/>
          <p:nvPr/>
        </p:nvSpPr>
        <p:spPr>
          <a:xfrm>
            <a:off x="2571736" y="71420"/>
            <a:ext cx="4572032" cy="4929222"/>
          </a:xfrm>
          <a:prstGeom prst="frame">
            <a:avLst>
              <a:gd name="adj1" fmla="val 3862"/>
            </a:avLst>
          </a:prstGeom>
          <a:blipFill dpi="0" rotWithShape="1">
            <a:blip r:embed="rId2">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4" name="3 Imagen" descr="02175e1252b94473e4fa931b871a2bbc.jpg"/>
          <p:cNvPicPr>
            <a:picLocks noChangeAspect="1"/>
          </p:cNvPicPr>
          <p:nvPr/>
        </p:nvPicPr>
        <p:blipFill>
          <a:blip r:embed="rId3"/>
          <a:stretch>
            <a:fillRect/>
          </a:stretch>
        </p:blipFill>
        <p:spPr>
          <a:xfrm>
            <a:off x="2786050" y="142858"/>
            <a:ext cx="4143404" cy="4643469"/>
          </a:xfrm>
          <a:prstGeom prst="rect">
            <a:avLst/>
          </a:prstGeom>
        </p:spPr>
      </p:pic>
    </p:spTree>
  </p:cSld>
  <p:clrMapOvr>
    <a:masterClrMapping/>
  </p:clrMapOvr>
  <p:transition spd="slow" advTm="20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pic>
        <p:nvPicPr>
          <p:cNvPr id="2" name="1 Imagen" descr="566d6d512fea7.jpg"/>
          <p:cNvPicPr>
            <a:picLocks noGrp="1" noChangeAspect="1"/>
          </p:cNvPicPr>
          <p:nvPr isPhoto="1"/>
        </p:nvPicPr>
        <p:blipFill>
          <a:blip r:embed="rId2">
            <a:lum/>
          </a:blip>
          <a:stretch>
            <a:fillRect/>
          </a:stretch>
        </p:blipFill>
        <p:spPr>
          <a:xfrm>
            <a:off x="2143108" y="0"/>
            <a:ext cx="4929222" cy="5143500"/>
          </a:xfrm>
          <a:prstGeom prst="rect">
            <a:avLst/>
          </a:prstGeom>
          <a:noFill/>
          <a:ln>
            <a:noFill/>
          </a:ln>
        </p:spPr>
      </p:pic>
      <p:sp>
        <p:nvSpPr>
          <p:cNvPr id="3" name="2 Marco"/>
          <p:cNvSpPr/>
          <p:nvPr/>
        </p:nvSpPr>
        <p:spPr>
          <a:xfrm>
            <a:off x="2285984" y="142858"/>
            <a:ext cx="4500594" cy="4714908"/>
          </a:xfrm>
          <a:prstGeom prst="frame">
            <a:avLst>
              <a:gd name="adj1" fmla="val 3849"/>
            </a:avLst>
          </a:prstGeom>
          <a:blipFill dpi="0" rotWithShape="1">
            <a:blip r:embed="rId3">
              <a:duotone>
                <a:prstClr val="black"/>
                <a:schemeClr val="accent1">
                  <a:tint val="45000"/>
                  <a:satMod val="400000"/>
                </a:schemeClr>
              </a:duotone>
              <a:lum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spd="slow" advTm="20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pic>
        <p:nvPicPr>
          <p:cNvPr id="2" name="1 Imagen" descr="2015-10-13-C-427896.jpg"/>
          <p:cNvPicPr>
            <a:picLocks noGrp="1" noChangeAspect="1"/>
          </p:cNvPicPr>
          <p:nvPr isPhoto="1"/>
        </p:nvPicPr>
        <p:blipFill>
          <a:blip r:embed="rId2">
            <a:lum/>
          </a:blip>
          <a:stretch>
            <a:fillRect/>
          </a:stretch>
        </p:blipFill>
        <p:spPr>
          <a:xfrm>
            <a:off x="1000100" y="0"/>
            <a:ext cx="7308872" cy="5143500"/>
          </a:xfrm>
          <a:prstGeom prst="rect">
            <a:avLst/>
          </a:prstGeom>
          <a:noFill/>
          <a:ln>
            <a:noFill/>
          </a:ln>
        </p:spPr>
      </p:pic>
      <p:sp>
        <p:nvSpPr>
          <p:cNvPr id="3" name="2 Marco"/>
          <p:cNvSpPr/>
          <p:nvPr/>
        </p:nvSpPr>
        <p:spPr>
          <a:xfrm>
            <a:off x="1285852" y="214296"/>
            <a:ext cx="6572296" cy="4500594"/>
          </a:xfrm>
          <a:prstGeom prst="frame">
            <a:avLst>
              <a:gd name="adj1" fmla="val 3117"/>
            </a:avLst>
          </a:prstGeom>
          <a:blipFill dpi="0" rotWithShape="1">
            <a:blip r:embed="rId3">
              <a:duotone>
                <a:prstClr val="black"/>
                <a:schemeClr val="accent3">
                  <a:tint val="45000"/>
                  <a:satMod val="400000"/>
                </a:schemeClr>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spd="slow" advTm="20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1 Imagen" descr="2ae4e452.png"/>
          <p:cNvPicPr>
            <a:picLocks noChangeAspect="1"/>
          </p:cNvPicPr>
          <p:nvPr/>
        </p:nvPicPr>
        <p:blipFill>
          <a:blip r:embed="rId2"/>
          <a:stretch>
            <a:fillRect/>
          </a:stretch>
        </p:blipFill>
        <p:spPr>
          <a:xfrm>
            <a:off x="1269611" y="0"/>
            <a:ext cx="6604777" cy="5143500"/>
          </a:xfrm>
          <a:prstGeom prst="rect">
            <a:avLst/>
          </a:prstGeom>
        </p:spPr>
      </p:pic>
      <p:sp>
        <p:nvSpPr>
          <p:cNvPr id="3" name="2 CuadroTexto"/>
          <p:cNvSpPr txBox="1"/>
          <p:nvPr/>
        </p:nvSpPr>
        <p:spPr>
          <a:xfrm>
            <a:off x="2428860" y="1285866"/>
            <a:ext cx="4214842" cy="1384995"/>
          </a:xfrm>
          <a:prstGeom prst="rect">
            <a:avLst/>
          </a:prstGeom>
          <a:noFill/>
        </p:spPr>
        <p:txBody>
          <a:bodyPr wrap="square" rtlCol="0">
            <a:spAutoFit/>
          </a:bodyPr>
          <a:lstStyle/>
          <a:p>
            <a:pPr algn="ctr"/>
            <a:r>
              <a:rPr lang="es-PE" sz="14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Las aventuras de </a:t>
            </a:r>
            <a:r>
              <a:rPr lang="es-PE" sz="1400" b="1" dirty="0" err="1"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Mafalda</a:t>
            </a:r>
            <a:r>
              <a:rPr lang="es-PE" sz="14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 se publicaron entre 1964 y 1973, pero siguieron reeditándose, traduciéndose, replicándose en revistas y diarios y recorriendo el mundo y las distintas generaciones durante medio siglo</a:t>
            </a:r>
            <a:endParaRPr lang="es-PE" sz="1400" b="1" dirty="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endParaRPr>
          </a:p>
        </p:txBody>
      </p:sp>
      <p:pic>
        <p:nvPicPr>
          <p:cNvPr id="4" name="3 Imagen" descr="3f8fd6_532af724f9894a20865d8d66b4786ee1.gif"/>
          <p:cNvPicPr>
            <a:picLocks noChangeAspect="1"/>
          </p:cNvPicPr>
          <p:nvPr/>
        </p:nvPicPr>
        <p:blipFill>
          <a:blip r:embed="rId3"/>
          <a:stretch>
            <a:fillRect/>
          </a:stretch>
        </p:blipFill>
        <p:spPr>
          <a:xfrm>
            <a:off x="3071802" y="2714626"/>
            <a:ext cx="3143272" cy="2128404"/>
          </a:xfrm>
          <a:prstGeom prst="rect">
            <a:avLst/>
          </a:prstGeom>
        </p:spPr>
      </p:pic>
    </p:spTree>
  </p:cSld>
  <p:clrMapOvr>
    <a:masterClrMapping/>
  </p:clrMapOvr>
  <p:transition spd="slow" advTm="20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6600"/>
        </a:solidFill>
        <a:effectLst/>
      </p:bgPr>
    </p:bg>
    <p:spTree>
      <p:nvGrpSpPr>
        <p:cNvPr id="1" name=""/>
        <p:cNvGrpSpPr/>
        <p:nvPr/>
      </p:nvGrpSpPr>
      <p:grpSpPr>
        <a:xfrm>
          <a:off x="0" y="0"/>
          <a:ext cx="0" cy="0"/>
          <a:chOff x="0" y="0"/>
          <a:chExt cx="0" cy="0"/>
        </a:xfrm>
      </p:grpSpPr>
      <p:pic>
        <p:nvPicPr>
          <p:cNvPr id="2" name="1 Imagen" descr="2676299749_38f23681da_o.jpg"/>
          <p:cNvPicPr>
            <a:picLocks noGrp="1" noChangeAspect="1"/>
          </p:cNvPicPr>
          <p:nvPr isPhoto="1"/>
        </p:nvPicPr>
        <p:blipFill>
          <a:blip r:embed="rId2">
            <a:lum/>
          </a:blip>
          <a:stretch>
            <a:fillRect/>
          </a:stretch>
        </p:blipFill>
        <p:spPr>
          <a:xfrm>
            <a:off x="2357422" y="0"/>
            <a:ext cx="4697428" cy="5143500"/>
          </a:xfrm>
          <a:prstGeom prst="rect">
            <a:avLst/>
          </a:prstGeom>
          <a:noFill/>
          <a:ln>
            <a:noFill/>
          </a:ln>
        </p:spPr>
      </p:pic>
      <p:sp>
        <p:nvSpPr>
          <p:cNvPr id="3" name="2 Marco"/>
          <p:cNvSpPr/>
          <p:nvPr/>
        </p:nvSpPr>
        <p:spPr>
          <a:xfrm>
            <a:off x="2500298" y="142858"/>
            <a:ext cx="4357718" cy="4786346"/>
          </a:xfrm>
          <a:prstGeom prst="frame">
            <a:avLst>
              <a:gd name="adj1" fmla="val 2829"/>
            </a:avLst>
          </a:prstGeom>
          <a:blipFill dpi="0" rotWithShape="1">
            <a:blip r:embed="rId3">
              <a:duotone>
                <a:schemeClr val="accent6">
                  <a:shade val="45000"/>
                  <a:satMod val="135000"/>
                </a:schemeClr>
                <a:prstClr val="white"/>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spd="slow" advTm="20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993366"/>
        </a:solidFill>
        <a:effectLst/>
      </p:bgPr>
    </p:bg>
    <p:spTree>
      <p:nvGrpSpPr>
        <p:cNvPr id="1" name=""/>
        <p:cNvGrpSpPr/>
        <p:nvPr/>
      </p:nvGrpSpPr>
      <p:grpSpPr>
        <a:xfrm>
          <a:off x="0" y="0"/>
          <a:ext cx="0" cy="0"/>
          <a:chOff x="0" y="0"/>
          <a:chExt cx="0" cy="0"/>
        </a:xfrm>
      </p:grpSpPr>
      <p:pic>
        <p:nvPicPr>
          <p:cNvPr id="2" name="1 Imagen" descr="102779638550ee063e621dc05c07fc44.jpg"/>
          <p:cNvPicPr>
            <a:picLocks noGrp="1" noChangeAspect="1"/>
          </p:cNvPicPr>
          <p:nvPr isPhoto="1"/>
        </p:nvPicPr>
        <p:blipFill>
          <a:blip r:embed="rId2">
            <a:lum/>
          </a:blip>
          <a:stretch>
            <a:fillRect/>
          </a:stretch>
        </p:blipFill>
        <p:spPr>
          <a:xfrm>
            <a:off x="2285984" y="0"/>
            <a:ext cx="5045093" cy="5143500"/>
          </a:xfrm>
          <a:prstGeom prst="rect">
            <a:avLst/>
          </a:prstGeom>
          <a:noFill/>
          <a:ln>
            <a:noFill/>
          </a:ln>
        </p:spPr>
      </p:pic>
      <p:sp>
        <p:nvSpPr>
          <p:cNvPr id="3" name="2 Marco"/>
          <p:cNvSpPr/>
          <p:nvPr/>
        </p:nvSpPr>
        <p:spPr>
          <a:xfrm>
            <a:off x="2428860" y="142858"/>
            <a:ext cx="4643470" cy="4786346"/>
          </a:xfrm>
          <a:prstGeom prst="frame">
            <a:avLst>
              <a:gd name="adj1" fmla="val 3264"/>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spd="slow" advTm="20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8A0000"/>
        </a:solidFill>
        <a:effectLst/>
      </p:bgPr>
    </p:bg>
    <p:spTree>
      <p:nvGrpSpPr>
        <p:cNvPr id="1" name=""/>
        <p:cNvGrpSpPr/>
        <p:nvPr/>
      </p:nvGrpSpPr>
      <p:grpSpPr>
        <a:xfrm>
          <a:off x="0" y="0"/>
          <a:ext cx="0" cy="0"/>
          <a:chOff x="0" y="0"/>
          <a:chExt cx="0" cy="0"/>
        </a:xfrm>
      </p:grpSpPr>
      <p:pic>
        <p:nvPicPr>
          <p:cNvPr id="2" name="1 Imagen" descr="559375693903bba52c52ce46def15434.jpg"/>
          <p:cNvPicPr>
            <a:picLocks noGrp="1" noChangeAspect="1"/>
          </p:cNvPicPr>
          <p:nvPr isPhoto="1"/>
        </p:nvPicPr>
        <p:blipFill>
          <a:blip r:embed="rId2">
            <a:lum/>
          </a:blip>
          <a:stretch>
            <a:fillRect/>
          </a:stretch>
        </p:blipFill>
        <p:spPr>
          <a:xfrm>
            <a:off x="2285984" y="0"/>
            <a:ext cx="5049852" cy="5143500"/>
          </a:xfrm>
          <a:prstGeom prst="rect">
            <a:avLst/>
          </a:prstGeom>
          <a:noFill/>
          <a:ln>
            <a:noFill/>
          </a:ln>
        </p:spPr>
      </p:pic>
      <p:sp>
        <p:nvSpPr>
          <p:cNvPr id="3" name="2 Marco"/>
          <p:cNvSpPr/>
          <p:nvPr/>
        </p:nvSpPr>
        <p:spPr>
          <a:xfrm>
            <a:off x="2500298" y="142858"/>
            <a:ext cx="4500594" cy="4714908"/>
          </a:xfrm>
          <a:prstGeom prst="frame">
            <a:avLst>
              <a:gd name="adj1" fmla="val 2751"/>
            </a:avLst>
          </a:prstGeom>
          <a:blipFill dpi="0" rotWithShape="1">
            <a:blip r:embed="rId3">
              <a:duotone>
                <a:prstClr val="black"/>
                <a:srgbClr val="FF0000">
                  <a:tint val="45000"/>
                  <a:satMod val="400000"/>
                </a:srgbClr>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spd="slow" advTm="20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1 Imagen" descr="2ae4e452.png"/>
          <p:cNvPicPr>
            <a:picLocks noChangeAspect="1"/>
          </p:cNvPicPr>
          <p:nvPr/>
        </p:nvPicPr>
        <p:blipFill>
          <a:blip r:embed="rId2"/>
          <a:stretch>
            <a:fillRect/>
          </a:stretch>
        </p:blipFill>
        <p:spPr>
          <a:xfrm>
            <a:off x="1269611" y="0"/>
            <a:ext cx="6604777" cy="5143500"/>
          </a:xfrm>
          <a:prstGeom prst="rect">
            <a:avLst/>
          </a:prstGeom>
        </p:spPr>
      </p:pic>
      <p:sp>
        <p:nvSpPr>
          <p:cNvPr id="3" name="2 CuadroTexto"/>
          <p:cNvSpPr txBox="1"/>
          <p:nvPr/>
        </p:nvSpPr>
        <p:spPr>
          <a:xfrm>
            <a:off x="1571604" y="857238"/>
            <a:ext cx="4214842" cy="3323987"/>
          </a:xfrm>
          <a:prstGeom prst="rect">
            <a:avLst/>
          </a:prstGeom>
          <a:noFill/>
        </p:spPr>
        <p:txBody>
          <a:bodyPr wrap="square" rtlCol="0">
            <a:spAutoFit/>
          </a:bodyPr>
          <a:lstStyle/>
          <a:p>
            <a:pPr algn="ctr"/>
            <a:r>
              <a:rPr lang="es-PE" sz="14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La desaparición de Quino provocó un pesar unánime en la sociedad argentina, sumida en una crisis perpetua y partida políticamente en dos desde hace décadas entre el peronismo y sus detractores. Sin embargo, el humor progresista de Quino unió ayer a todos los sectores porque </a:t>
            </a:r>
            <a:r>
              <a:rPr lang="es-PE" sz="1400" b="1" dirty="0" err="1"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Mafalda</a:t>
            </a:r>
            <a:r>
              <a:rPr lang="es-PE" sz="14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 es el mito oculto argentino. Gardel, Evita, el Che y Maradona –como algún día lo serán el papa Francisco y </a:t>
            </a:r>
            <a:r>
              <a:rPr lang="es-PE" sz="1400" b="1" dirty="0" err="1"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Messi</a:t>
            </a:r>
            <a:r>
              <a:rPr lang="es-PE" sz="14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 son los mitos de una sociedad constantemente enfrentada. ¿Y </a:t>
            </a:r>
            <a:r>
              <a:rPr lang="es-PE" sz="1400" b="1" dirty="0" err="1"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Mafalda</a:t>
            </a:r>
            <a:r>
              <a:rPr lang="es-PE" sz="14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 Quizás la gran embajadora argentina de ficción no lo sea porque no genera controversia</a:t>
            </a:r>
            <a:endParaRPr lang="es-PE" sz="1400" b="1" dirty="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endParaRPr>
          </a:p>
        </p:txBody>
      </p:sp>
      <p:pic>
        <p:nvPicPr>
          <p:cNvPr id="4" name="3 Imagen" descr="e670c10cfdfe0c83486e7374a01fc129.gif"/>
          <p:cNvPicPr>
            <a:picLocks noChangeAspect="1"/>
          </p:cNvPicPr>
          <p:nvPr/>
        </p:nvPicPr>
        <p:blipFill>
          <a:blip r:embed="rId3"/>
          <a:stretch>
            <a:fillRect/>
          </a:stretch>
        </p:blipFill>
        <p:spPr>
          <a:xfrm>
            <a:off x="5786447" y="2751052"/>
            <a:ext cx="1571636" cy="1908897"/>
          </a:xfrm>
          <a:prstGeom prst="rect">
            <a:avLst/>
          </a:prstGeom>
          <a:effectLst>
            <a:softEdge rad="31750"/>
          </a:effectLst>
        </p:spPr>
      </p:pic>
    </p:spTree>
  </p:cSld>
  <p:clrMapOvr>
    <a:masterClrMapping/>
  </p:clrMapOvr>
  <p:transition spd="slow" advTm="40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852763"/>
        </a:solidFill>
        <a:effectLst/>
      </p:bgPr>
    </p:bg>
    <p:spTree>
      <p:nvGrpSpPr>
        <p:cNvPr id="1" name=""/>
        <p:cNvGrpSpPr/>
        <p:nvPr/>
      </p:nvGrpSpPr>
      <p:grpSpPr>
        <a:xfrm>
          <a:off x="0" y="0"/>
          <a:ext cx="0" cy="0"/>
          <a:chOff x="0" y="0"/>
          <a:chExt cx="0" cy="0"/>
        </a:xfrm>
      </p:grpSpPr>
      <p:pic>
        <p:nvPicPr>
          <p:cNvPr id="2" name="1 Imagen" descr="c0a9dbb7c5f31501fa5692272eabd36c.jpg"/>
          <p:cNvPicPr>
            <a:picLocks noGrp="1" noChangeAspect="1"/>
          </p:cNvPicPr>
          <p:nvPr isPhoto="1"/>
        </p:nvPicPr>
        <p:blipFill>
          <a:blip r:embed="rId2">
            <a:lum contrast="20000"/>
          </a:blip>
          <a:stretch>
            <a:fillRect/>
          </a:stretch>
        </p:blipFill>
        <p:spPr>
          <a:xfrm>
            <a:off x="2428860" y="0"/>
            <a:ext cx="5000660" cy="5143500"/>
          </a:xfrm>
          <a:prstGeom prst="rect">
            <a:avLst/>
          </a:prstGeom>
          <a:noFill/>
          <a:ln>
            <a:noFill/>
          </a:ln>
        </p:spPr>
      </p:pic>
      <p:sp>
        <p:nvSpPr>
          <p:cNvPr id="3" name="2 Marco"/>
          <p:cNvSpPr/>
          <p:nvPr/>
        </p:nvSpPr>
        <p:spPr>
          <a:xfrm>
            <a:off x="2500298" y="71420"/>
            <a:ext cx="4786346" cy="4929222"/>
          </a:xfrm>
          <a:prstGeom prst="frame">
            <a:avLst>
              <a:gd name="adj1" fmla="val 2881"/>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spd="slow" advTm="20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33CC"/>
        </a:solidFill>
        <a:effectLst/>
      </p:bgPr>
    </p:bg>
    <p:spTree>
      <p:nvGrpSpPr>
        <p:cNvPr id="1" name=""/>
        <p:cNvGrpSpPr/>
        <p:nvPr/>
      </p:nvGrpSpPr>
      <p:grpSpPr>
        <a:xfrm>
          <a:off x="0" y="0"/>
          <a:ext cx="0" cy="0"/>
          <a:chOff x="0" y="0"/>
          <a:chExt cx="0" cy="0"/>
        </a:xfrm>
      </p:grpSpPr>
      <p:pic>
        <p:nvPicPr>
          <p:cNvPr id="2" name="1 Imagen" descr="C1mHWlMWIAEgxOf.jpg"/>
          <p:cNvPicPr>
            <a:picLocks noGrp="1" noChangeAspect="1"/>
          </p:cNvPicPr>
          <p:nvPr isPhoto="1"/>
        </p:nvPicPr>
        <p:blipFill>
          <a:blip r:embed="rId2">
            <a:lum/>
          </a:blip>
          <a:stretch>
            <a:fillRect/>
          </a:stretch>
        </p:blipFill>
        <p:spPr>
          <a:xfrm>
            <a:off x="2428860" y="0"/>
            <a:ext cx="4572032" cy="5143500"/>
          </a:xfrm>
          <a:prstGeom prst="rect">
            <a:avLst/>
          </a:prstGeom>
          <a:noFill/>
          <a:ln>
            <a:noFill/>
          </a:ln>
        </p:spPr>
      </p:pic>
      <p:sp>
        <p:nvSpPr>
          <p:cNvPr id="3" name="2 Marco"/>
          <p:cNvSpPr/>
          <p:nvPr/>
        </p:nvSpPr>
        <p:spPr>
          <a:xfrm>
            <a:off x="2643174" y="142858"/>
            <a:ext cx="4214842" cy="4786346"/>
          </a:xfrm>
          <a:prstGeom prst="frame">
            <a:avLst>
              <a:gd name="adj1" fmla="val 3036"/>
            </a:avLst>
          </a:prstGeom>
          <a:blipFill dpi="0" rotWithShape="1">
            <a:blip r:embed="rId3">
              <a:duotone>
                <a:schemeClr val="accent1">
                  <a:shade val="45000"/>
                  <a:satMod val="135000"/>
                </a:schemeClr>
                <a:prstClr val="white"/>
              </a:duotone>
              <a:lum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spd="slow" advTm="10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2" name="1 Imagen" descr="c03bb39531446c3cf371c2a6a8bdc8c6.jpg"/>
          <p:cNvPicPr>
            <a:picLocks noGrp="1" noChangeAspect="1"/>
          </p:cNvPicPr>
          <p:nvPr isPhoto="1"/>
        </p:nvPicPr>
        <p:blipFill>
          <a:blip r:embed="rId2">
            <a:lum/>
          </a:blip>
          <a:stretch>
            <a:fillRect/>
          </a:stretch>
        </p:blipFill>
        <p:spPr>
          <a:xfrm>
            <a:off x="2285984" y="0"/>
            <a:ext cx="4903802" cy="5143500"/>
          </a:xfrm>
          <a:prstGeom prst="rect">
            <a:avLst/>
          </a:prstGeom>
          <a:noFill/>
          <a:ln>
            <a:noFill/>
          </a:ln>
        </p:spPr>
      </p:pic>
      <p:sp>
        <p:nvSpPr>
          <p:cNvPr id="3" name="2 Marco"/>
          <p:cNvSpPr/>
          <p:nvPr/>
        </p:nvSpPr>
        <p:spPr>
          <a:xfrm>
            <a:off x="2500298" y="142858"/>
            <a:ext cx="4429156" cy="4714908"/>
          </a:xfrm>
          <a:prstGeom prst="frame">
            <a:avLst>
              <a:gd name="adj1" fmla="val 2988"/>
            </a:avLst>
          </a:prstGeom>
          <a:blipFill dpi="0" rotWithShape="1">
            <a:blip r:embed="rId3">
              <a:duotone>
                <a:prstClr val="black"/>
                <a:srgbClr val="7030A0">
                  <a:tint val="45000"/>
                  <a:satMod val="400000"/>
                </a:srgbClr>
              </a:duotone>
              <a:lum contrast="3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spd="slow" advTm="20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1 Imagen" descr="2ae4e452.png"/>
          <p:cNvPicPr>
            <a:picLocks noChangeAspect="1"/>
          </p:cNvPicPr>
          <p:nvPr/>
        </p:nvPicPr>
        <p:blipFill>
          <a:blip r:embed="rId2"/>
          <a:stretch>
            <a:fillRect/>
          </a:stretch>
        </p:blipFill>
        <p:spPr>
          <a:xfrm>
            <a:off x="1269611" y="0"/>
            <a:ext cx="6604777" cy="5143500"/>
          </a:xfrm>
          <a:prstGeom prst="rect">
            <a:avLst/>
          </a:prstGeom>
        </p:spPr>
      </p:pic>
      <p:sp>
        <p:nvSpPr>
          <p:cNvPr id="3" name="2 CuadroTexto"/>
          <p:cNvSpPr txBox="1"/>
          <p:nvPr/>
        </p:nvSpPr>
        <p:spPr>
          <a:xfrm>
            <a:off x="2500298" y="1285866"/>
            <a:ext cx="4214842" cy="2246769"/>
          </a:xfrm>
          <a:prstGeom prst="rect">
            <a:avLst/>
          </a:prstGeom>
          <a:noFill/>
        </p:spPr>
        <p:txBody>
          <a:bodyPr wrap="square" rtlCol="0">
            <a:spAutoFit/>
          </a:bodyPr>
          <a:lstStyle/>
          <a:p>
            <a:pPr algn="ctr"/>
            <a:r>
              <a:rPr lang="es-PE" sz="14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rPr>
              <a:t>Y sí, paradójicamente, a Quino le gustaba la sopa. “Sí, sí, la sopa es una metáfora sobre el militarismo y la imposición política”, dijo el papá de </a:t>
            </a:r>
            <a:r>
              <a:rPr lang="es-PE" sz="1400" b="1" dirty="0" err="1"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rPr>
              <a:t>Mafalda</a:t>
            </a:r>
            <a:r>
              <a:rPr lang="es-PE" sz="14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rPr>
              <a:t> en una </a:t>
            </a:r>
            <a:r>
              <a:rPr lang="es-PE" sz="1400" b="1" dirty="0" err="1"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rPr>
              <a:t>autoentrevista</a:t>
            </a:r>
            <a:r>
              <a:rPr lang="es-PE" sz="14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rPr>
              <a:t> publicada en su página oficial.</a:t>
            </a:r>
          </a:p>
          <a:p>
            <a:pPr algn="ctr"/>
            <a:r>
              <a:rPr lang="es-PE" sz="14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rPr>
              <a:t>Joaquín Salvador Lavado Tejón, conocido bajo el seudónimo de Quino (Mendoza 17 de julio de 1932-</a:t>
            </a:r>
            <a:r>
              <a:rPr lang="es-PE" sz="1400" b="1" i="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rPr>
              <a:t>Mendoza</a:t>
            </a:r>
            <a:r>
              <a:rPr lang="es-PE" sz="14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rPr>
              <a:t>30 de septiembre de 2020) </a:t>
            </a:r>
          </a:p>
          <a:p>
            <a:pPr algn="ctr"/>
            <a:endParaRPr lang="es-PE" sz="1400" b="1" dirty="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endParaRPr>
          </a:p>
        </p:txBody>
      </p:sp>
      <p:pic>
        <p:nvPicPr>
          <p:cNvPr id="5" name="4 Imagen" descr="MAFALDA-6.png"/>
          <p:cNvPicPr>
            <a:picLocks noChangeAspect="1"/>
          </p:cNvPicPr>
          <p:nvPr/>
        </p:nvPicPr>
        <p:blipFill>
          <a:blip r:embed="rId3"/>
          <a:stretch>
            <a:fillRect/>
          </a:stretch>
        </p:blipFill>
        <p:spPr>
          <a:xfrm>
            <a:off x="5357818" y="2784825"/>
            <a:ext cx="2239636" cy="2091787"/>
          </a:xfrm>
          <a:prstGeom prst="rect">
            <a:avLst/>
          </a:prstGeom>
          <a:effectLst>
            <a:softEdge rad="12700"/>
          </a:effectLst>
        </p:spPr>
      </p:pic>
    </p:spTree>
  </p:cSld>
  <p:clrMapOvr>
    <a:masterClrMapping/>
  </p:clrMapOvr>
  <p:transition spd="slow" advTm="30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2" name="1 Imagen" descr="C6P9HVOXEAA_kQw.jpg"/>
          <p:cNvPicPr>
            <a:picLocks noGrp="1" noChangeAspect="1"/>
          </p:cNvPicPr>
          <p:nvPr isPhoto="1"/>
        </p:nvPicPr>
        <p:blipFill>
          <a:blip r:embed="rId2">
            <a:lum/>
          </a:blip>
          <a:stretch>
            <a:fillRect/>
          </a:stretch>
        </p:blipFill>
        <p:spPr>
          <a:xfrm>
            <a:off x="2428860" y="0"/>
            <a:ext cx="4300550" cy="5143500"/>
          </a:xfrm>
          <a:prstGeom prst="rect">
            <a:avLst/>
          </a:prstGeom>
          <a:noFill/>
          <a:ln>
            <a:noFill/>
          </a:ln>
        </p:spPr>
      </p:pic>
      <p:sp>
        <p:nvSpPr>
          <p:cNvPr id="3" name="2 Marco"/>
          <p:cNvSpPr/>
          <p:nvPr/>
        </p:nvSpPr>
        <p:spPr>
          <a:xfrm>
            <a:off x="2571736" y="71420"/>
            <a:ext cx="3929090" cy="4857784"/>
          </a:xfrm>
          <a:prstGeom prst="frame">
            <a:avLst>
              <a:gd name="adj1" fmla="val 4790"/>
            </a:avLst>
          </a:prstGeom>
          <a:blipFill dpi="0" rotWithShape="1">
            <a:blip r:embed="rId3">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spd="slow" advTm="2000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265A9A"/>
        </a:solidFill>
        <a:effectLst/>
      </p:bgPr>
    </p:bg>
    <p:spTree>
      <p:nvGrpSpPr>
        <p:cNvPr id="1" name=""/>
        <p:cNvGrpSpPr/>
        <p:nvPr/>
      </p:nvGrpSpPr>
      <p:grpSpPr>
        <a:xfrm>
          <a:off x="0" y="0"/>
          <a:ext cx="0" cy="0"/>
          <a:chOff x="0" y="0"/>
          <a:chExt cx="0" cy="0"/>
        </a:xfrm>
      </p:grpSpPr>
      <p:pic>
        <p:nvPicPr>
          <p:cNvPr id="2" name="1 Imagen" descr="Di4p8j-X4AAOTh2.jpg"/>
          <p:cNvPicPr>
            <a:picLocks noGrp="1" noChangeAspect="1"/>
          </p:cNvPicPr>
          <p:nvPr isPhoto="1"/>
        </p:nvPicPr>
        <p:blipFill>
          <a:blip r:embed="rId2">
            <a:lum/>
          </a:blip>
          <a:stretch>
            <a:fillRect/>
          </a:stretch>
        </p:blipFill>
        <p:spPr>
          <a:xfrm>
            <a:off x="2285984" y="0"/>
            <a:ext cx="4989529" cy="5143500"/>
          </a:xfrm>
          <a:prstGeom prst="rect">
            <a:avLst/>
          </a:prstGeom>
          <a:noFill/>
          <a:ln>
            <a:noFill/>
          </a:ln>
        </p:spPr>
      </p:pic>
      <p:sp>
        <p:nvSpPr>
          <p:cNvPr id="3" name="2 Marco"/>
          <p:cNvSpPr/>
          <p:nvPr/>
        </p:nvSpPr>
        <p:spPr>
          <a:xfrm>
            <a:off x="2500298" y="142858"/>
            <a:ext cx="4429156" cy="4714908"/>
          </a:xfrm>
          <a:prstGeom prst="frame">
            <a:avLst>
              <a:gd name="adj1" fmla="val 3886"/>
            </a:avLst>
          </a:prstGeom>
          <a:blipFill dpi="0" rotWithShape="1">
            <a:blip r:embed="rId3">
              <a:duotone>
                <a:prstClr val="black"/>
                <a:schemeClr val="accent1">
                  <a:tint val="45000"/>
                  <a:satMod val="400000"/>
                </a:schemeClr>
              </a:duotone>
              <a:lum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spd="slow" advTm="1000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D09E00"/>
        </a:solidFill>
        <a:effectLst/>
      </p:bgPr>
    </p:bg>
    <p:spTree>
      <p:nvGrpSpPr>
        <p:cNvPr id="1" name=""/>
        <p:cNvGrpSpPr/>
        <p:nvPr/>
      </p:nvGrpSpPr>
      <p:grpSpPr>
        <a:xfrm>
          <a:off x="0" y="0"/>
          <a:ext cx="0" cy="0"/>
          <a:chOff x="0" y="0"/>
          <a:chExt cx="0" cy="0"/>
        </a:xfrm>
      </p:grpSpPr>
      <p:pic>
        <p:nvPicPr>
          <p:cNvPr id="2" name="1 Imagen" descr="DM5bb8sW4AAC0zp.jpg"/>
          <p:cNvPicPr>
            <a:picLocks noGrp="1" noChangeAspect="1"/>
          </p:cNvPicPr>
          <p:nvPr isPhoto="1"/>
        </p:nvPicPr>
        <p:blipFill>
          <a:blip r:embed="rId2">
            <a:lum/>
          </a:blip>
          <a:stretch>
            <a:fillRect/>
          </a:stretch>
        </p:blipFill>
        <p:spPr>
          <a:xfrm>
            <a:off x="1000100" y="0"/>
            <a:ext cx="7188222" cy="5143500"/>
          </a:xfrm>
          <a:prstGeom prst="rect">
            <a:avLst/>
          </a:prstGeom>
          <a:noFill/>
          <a:ln>
            <a:noFill/>
          </a:ln>
        </p:spPr>
      </p:pic>
      <p:sp>
        <p:nvSpPr>
          <p:cNvPr id="3" name="2 Marco"/>
          <p:cNvSpPr/>
          <p:nvPr/>
        </p:nvSpPr>
        <p:spPr>
          <a:xfrm>
            <a:off x="1071538" y="71420"/>
            <a:ext cx="7000924" cy="4929222"/>
          </a:xfrm>
          <a:prstGeom prst="frame">
            <a:avLst>
              <a:gd name="adj1" fmla="val 3810"/>
            </a:avLst>
          </a:prstGeom>
          <a:blipFill dpi="0" rotWithShape="1">
            <a:blip r:embed="rId3">
              <a:duotone>
                <a:prstClr val="black"/>
                <a:schemeClr val="accent6">
                  <a:tint val="45000"/>
                  <a:satMod val="400000"/>
                </a:schemeClr>
              </a:duotone>
              <a:lum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spd="slow" advTm="2000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2" name="1 Imagen" descr="Dpd8km3WsAAbiv8.jpg"/>
          <p:cNvPicPr>
            <a:picLocks noGrp="1" noChangeAspect="1"/>
          </p:cNvPicPr>
          <p:nvPr isPhoto="1"/>
        </p:nvPicPr>
        <p:blipFill>
          <a:blip r:embed="rId2">
            <a:lum/>
          </a:blip>
          <a:stretch>
            <a:fillRect/>
          </a:stretch>
        </p:blipFill>
        <p:spPr>
          <a:xfrm>
            <a:off x="1285852" y="50006"/>
            <a:ext cx="6715172" cy="5093494"/>
          </a:xfrm>
          <a:prstGeom prst="rect">
            <a:avLst/>
          </a:prstGeom>
          <a:noFill/>
          <a:ln>
            <a:noFill/>
          </a:ln>
        </p:spPr>
      </p:pic>
      <p:sp>
        <p:nvSpPr>
          <p:cNvPr id="3" name="2 Marco"/>
          <p:cNvSpPr/>
          <p:nvPr/>
        </p:nvSpPr>
        <p:spPr>
          <a:xfrm>
            <a:off x="1357290" y="142858"/>
            <a:ext cx="6500858" cy="4857784"/>
          </a:xfrm>
          <a:prstGeom prst="frame">
            <a:avLst>
              <a:gd name="adj1" fmla="val 3516"/>
            </a:avLst>
          </a:prstGeom>
          <a:blipFill dpi="0" rotWithShape="1">
            <a:blip r:embed="rId3">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spd="slow" advTm="15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8A0066"/>
        </a:solidFill>
        <a:effectLst/>
      </p:bgPr>
    </p:bg>
    <p:spTree>
      <p:nvGrpSpPr>
        <p:cNvPr id="1" name=""/>
        <p:cNvGrpSpPr/>
        <p:nvPr/>
      </p:nvGrpSpPr>
      <p:grpSpPr>
        <a:xfrm>
          <a:off x="0" y="0"/>
          <a:ext cx="0" cy="0"/>
          <a:chOff x="0" y="0"/>
          <a:chExt cx="0" cy="0"/>
        </a:xfrm>
      </p:grpSpPr>
      <p:pic>
        <p:nvPicPr>
          <p:cNvPr id="2" name="1 Imagen" descr="DQODwu6UIAEPUhN.jpg"/>
          <p:cNvPicPr>
            <a:picLocks noGrp="1" noChangeAspect="1"/>
          </p:cNvPicPr>
          <p:nvPr isPhoto="1"/>
        </p:nvPicPr>
        <p:blipFill>
          <a:blip r:embed="rId2">
            <a:lum/>
          </a:blip>
          <a:stretch>
            <a:fillRect/>
          </a:stretch>
        </p:blipFill>
        <p:spPr>
          <a:xfrm>
            <a:off x="1500166" y="0"/>
            <a:ext cx="6643702" cy="5143500"/>
          </a:xfrm>
          <a:prstGeom prst="rect">
            <a:avLst/>
          </a:prstGeom>
          <a:noFill/>
          <a:ln>
            <a:noFill/>
          </a:ln>
        </p:spPr>
      </p:pic>
      <p:sp>
        <p:nvSpPr>
          <p:cNvPr id="3" name="2 Marco"/>
          <p:cNvSpPr/>
          <p:nvPr/>
        </p:nvSpPr>
        <p:spPr>
          <a:xfrm>
            <a:off x="1571604" y="71420"/>
            <a:ext cx="6429420" cy="4857784"/>
          </a:xfrm>
          <a:prstGeom prst="frame">
            <a:avLst>
              <a:gd name="adj1" fmla="val 2681"/>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spd="slow" advTm="20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33CC"/>
        </a:solidFill>
        <a:effectLst/>
      </p:bgPr>
    </p:bg>
    <p:spTree>
      <p:nvGrpSpPr>
        <p:cNvPr id="1" name=""/>
        <p:cNvGrpSpPr/>
        <p:nvPr/>
      </p:nvGrpSpPr>
      <p:grpSpPr>
        <a:xfrm>
          <a:off x="0" y="0"/>
          <a:ext cx="0" cy="0"/>
          <a:chOff x="0" y="0"/>
          <a:chExt cx="0" cy="0"/>
        </a:xfrm>
      </p:grpSpPr>
      <p:pic>
        <p:nvPicPr>
          <p:cNvPr id="2" name="1 Imagen" descr="DVXihXaVwAAqRj1.jpg"/>
          <p:cNvPicPr>
            <a:picLocks noGrp="1" noChangeAspect="1"/>
          </p:cNvPicPr>
          <p:nvPr isPhoto="1"/>
        </p:nvPicPr>
        <p:blipFill>
          <a:blip r:embed="rId2">
            <a:lum/>
          </a:blip>
          <a:stretch>
            <a:fillRect/>
          </a:stretch>
        </p:blipFill>
        <p:spPr>
          <a:xfrm>
            <a:off x="2571736" y="0"/>
            <a:ext cx="4383103" cy="5143500"/>
          </a:xfrm>
          <a:prstGeom prst="rect">
            <a:avLst/>
          </a:prstGeom>
          <a:noFill/>
          <a:ln>
            <a:noFill/>
          </a:ln>
        </p:spPr>
      </p:pic>
      <p:sp>
        <p:nvSpPr>
          <p:cNvPr id="3" name="2 Marco"/>
          <p:cNvSpPr/>
          <p:nvPr/>
        </p:nvSpPr>
        <p:spPr>
          <a:xfrm>
            <a:off x="2714612" y="71420"/>
            <a:ext cx="4071966" cy="4929222"/>
          </a:xfrm>
          <a:prstGeom prst="frame">
            <a:avLst>
              <a:gd name="adj1" fmla="val 3484"/>
            </a:avLst>
          </a:prstGeom>
          <a:blipFill dpi="0" rotWithShape="1">
            <a:blip r:embed="rId3">
              <a:duotone>
                <a:prstClr val="black"/>
                <a:schemeClr val="accent1">
                  <a:tint val="45000"/>
                  <a:satMod val="400000"/>
                </a:schemeClr>
              </a:duotone>
              <a:lum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spd="slow" advTm="20000">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pic>
        <p:nvPicPr>
          <p:cNvPr id="2" name="1 Imagen" descr="Dw3fHgeW0AAkCGI.jpg"/>
          <p:cNvPicPr>
            <a:picLocks noGrp="1" noChangeAspect="1"/>
          </p:cNvPicPr>
          <p:nvPr isPhoto="1"/>
        </p:nvPicPr>
        <p:blipFill>
          <a:blip r:embed="rId2">
            <a:lum/>
          </a:blip>
          <a:stretch>
            <a:fillRect/>
          </a:stretch>
        </p:blipFill>
        <p:spPr>
          <a:xfrm>
            <a:off x="2000232" y="0"/>
            <a:ext cx="5148278" cy="5143500"/>
          </a:xfrm>
          <a:prstGeom prst="rect">
            <a:avLst/>
          </a:prstGeom>
          <a:noFill/>
          <a:ln>
            <a:noFill/>
          </a:ln>
        </p:spPr>
      </p:pic>
      <p:sp>
        <p:nvSpPr>
          <p:cNvPr id="3" name="2 Marco"/>
          <p:cNvSpPr/>
          <p:nvPr/>
        </p:nvSpPr>
        <p:spPr>
          <a:xfrm>
            <a:off x="2143108" y="142858"/>
            <a:ext cx="4786346" cy="4786346"/>
          </a:xfrm>
          <a:prstGeom prst="frame">
            <a:avLst>
              <a:gd name="adj1" fmla="val 3047"/>
            </a:avLst>
          </a:prstGeom>
          <a:blipFill dpi="0" rotWithShape="1">
            <a:blip r:embed="rId3">
              <a:duotone>
                <a:prstClr val="black"/>
                <a:schemeClr val="accent3">
                  <a:tint val="45000"/>
                  <a:satMod val="400000"/>
                </a:schemeClr>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spd="slow" advTm="20000">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D09E00"/>
        </a:solidFill>
        <a:effectLst/>
      </p:bgPr>
    </p:bg>
    <p:spTree>
      <p:nvGrpSpPr>
        <p:cNvPr id="1" name=""/>
        <p:cNvGrpSpPr/>
        <p:nvPr/>
      </p:nvGrpSpPr>
      <p:grpSpPr>
        <a:xfrm>
          <a:off x="0" y="0"/>
          <a:ext cx="0" cy="0"/>
          <a:chOff x="0" y="0"/>
          <a:chExt cx="0" cy="0"/>
        </a:xfrm>
      </p:grpSpPr>
      <p:pic>
        <p:nvPicPr>
          <p:cNvPr id="2" name="1 Imagen" descr="Ea9gUcQWAAUmtja.jpg"/>
          <p:cNvPicPr>
            <a:picLocks noGrp="1" noChangeAspect="1"/>
          </p:cNvPicPr>
          <p:nvPr isPhoto="1"/>
        </p:nvPicPr>
        <p:blipFill>
          <a:blip r:embed="rId2">
            <a:lum/>
          </a:blip>
          <a:stretch>
            <a:fillRect/>
          </a:stretch>
        </p:blipFill>
        <p:spPr>
          <a:xfrm>
            <a:off x="2143108" y="0"/>
            <a:ext cx="4786346" cy="5143500"/>
          </a:xfrm>
          <a:prstGeom prst="rect">
            <a:avLst/>
          </a:prstGeom>
          <a:noFill/>
          <a:ln>
            <a:noFill/>
          </a:ln>
        </p:spPr>
      </p:pic>
      <p:sp>
        <p:nvSpPr>
          <p:cNvPr id="3" name="2 Marco"/>
          <p:cNvSpPr/>
          <p:nvPr/>
        </p:nvSpPr>
        <p:spPr>
          <a:xfrm>
            <a:off x="2214546" y="71420"/>
            <a:ext cx="4572032" cy="4929222"/>
          </a:xfrm>
          <a:prstGeom prst="frame">
            <a:avLst>
              <a:gd name="adj1" fmla="val 3512"/>
            </a:avLst>
          </a:prstGeom>
          <a:blipFill dpi="0" rotWithShape="1">
            <a:blip r:embed="rId3">
              <a:duotone>
                <a:prstClr val="black"/>
                <a:schemeClr val="accent6">
                  <a:tint val="45000"/>
                  <a:satMod val="400000"/>
                </a:schemeClr>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spd="slow" advTm="20000">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2" name="1 Imagen" descr="Eg6uvYgWoAAc6pw.jpg"/>
          <p:cNvPicPr>
            <a:picLocks noGrp="1" noChangeAspect="1"/>
          </p:cNvPicPr>
          <p:nvPr isPhoto="1"/>
        </p:nvPicPr>
        <p:blipFill>
          <a:blip r:embed="rId2">
            <a:lum contrast="20000"/>
          </a:blip>
          <a:stretch>
            <a:fillRect/>
          </a:stretch>
        </p:blipFill>
        <p:spPr>
          <a:xfrm>
            <a:off x="2214546" y="0"/>
            <a:ext cx="4929222" cy="5143500"/>
          </a:xfrm>
          <a:prstGeom prst="rect">
            <a:avLst/>
          </a:prstGeom>
          <a:noFill/>
          <a:ln>
            <a:noFill/>
          </a:ln>
        </p:spPr>
      </p:pic>
      <p:sp>
        <p:nvSpPr>
          <p:cNvPr id="3" name="2 Marco"/>
          <p:cNvSpPr/>
          <p:nvPr/>
        </p:nvSpPr>
        <p:spPr>
          <a:xfrm>
            <a:off x="2357422" y="142858"/>
            <a:ext cx="4572032" cy="4786346"/>
          </a:xfrm>
          <a:prstGeom prst="frame">
            <a:avLst>
              <a:gd name="adj1" fmla="val 4161"/>
            </a:avLst>
          </a:prstGeom>
          <a:blipFill dpi="0" rotWithShape="1">
            <a:blip r:embed="rId3">
              <a:duotone>
                <a:prstClr val="black"/>
                <a:srgbClr val="C00000">
                  <a:tint val="45000"/>
                  <a:satMod val="400000"/>
                </a:srgbClr>
              </a:duotone>
              <a:lum contrast="3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spd="slow" advTm="15000">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2" name="1 Imagen" descr="EjLa2GCWoAEQ4IA.jpg"/>
          <p:cNvPicPr>
            <a:picLocks noGrp="1" noChangeAspect="1"/>
          </p:cNvPicPr>
          <p:nvPr isPhoto="1"/>
        </p:nvPicPr>
        <p:blipFill>
          <a:blip r:embed="rId2">
            <a:lum/>
          </a:blip>
          <a:stretch>
            <a:fillRect/>
          </a:stretch>
        </p:blipFill>
        <p:spPr>
          <a:xfrm>
            <a:off x="2285984" y="0"/>
            <a:ext cx="4616460" cy="5143500"/>
          </a:xfrm>
          <a:prstGeom prst="rect">
            <a:avLst/>
          </a:prstGeom>
          <a:noFill/>
          <a:ln>
            <a:noFill/>
          </a:ln>
        </p:spPr>
      </p:pic>
      <p:sp>
        <p:nvSpPr>
          <p:cNvPr id="3" name="2 Marco"/>
          <p:cNvSpPr/>
          <p:nvPr/>
        </p:nvSpPr>
        <p:spPr>
          <a:xfrm>
            <a:off x="2357422" y="71420"/>
            <a:ext cx="4500594" cy="4929222"/>
          </a:xfrm>
          <a:prstGeom prst="frame">
            <a:avLst>
              <a:gd name="adj1" fmla="val 3134"/>
            </a:avLst>
          </a:prstGeom>
          <a:blipFill dpi="0" rotWithShape="1">
            <a:blip r:embed="rId3">
              <a:duotone>
                <a:prstClr val="black"/>
                <a:srgbClr val="FF0000">
                  <a:tint val="45000"/>
                  <a:satMod val="400000"/>
                </a:srgbClr>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spd="slow" advTm="20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2" name="1 Imagen" descr="unnamed (1).jpg"/>
          <p:cNvPicPr>
            <a:picLocks noGrp="1" noChangeAspect="1"/>
          </p:cNvPicPr>
          <p:nvPr isPhoto="1"/>
        </p:nvPicPr>
        <p:blipFill>
          <a:blip r:embed="rId2">
            <a:lum/>
          </a:blip>
          <a:stretch>
            <a:fillRect/>
          </a:stretch>
        </p:blipFill>
        <p:spPr>
          <a:xfrm>
            <a:off x="2428860" y="0"/>
            <a:ext cx="4516450" cy="5143500"/>
          </a:xfrm>
          <a:prstGeom prst="rect">
            <a:avLst/>
          </a:prstGeom>
          <a:noFill/>
          <a:ln>
            <a:noFill/>
          </a:ln>
        </p:spPr>
      </p:pic>
      <p:sp>
        <p:nvSpPr>
          <p:cNvPr id="3" name="2 Marco"/>
          <p:cNvSpPr/>
          <p:nvPr/>
        </p:nvSpPr>
        <p:spPr>
          <a:xfrm>
            <a:off x="2571736" y="71420"/>
            <a:ext cx="4143404" cy="4857784"/>
          </a:xfrm>
          <a:prstGeom prst="frame">
            <a:avLst>
              <a:gd name="adj1" fmla="val 3993"/>
            </a:avLst>
          </a:prstGeom>
          <a:blipFill dpi="0" rotWithShape="1">
            <a:blip r:embed="rId3">
              <a:duotone>
                <a:prstClr val="black"/>
                <a:srgbClr val="FF0000">
                  <a:tint val="45000"/>
                  <a:satMod val="400000"/>
                </a:srgbClr>
              </a:duotone>
              <a:lum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spd="slow" advTm="20000">
    <p:dissolv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2F70BF"/>
        </a:solidFill>
        <a:effectLst/>
      </p:bgPr>
    </p:bg>
    <p:spTree>
      <p:nvGrpSpPr>
        <p:cNvPr id="1" name=""/>
        <p:cNvGrpSpPr/>
        <p:nvPr/>
      </p:nvGrpSpPr>
      <p:grpSpPr>
        <a:xfrm>
          <a:off x="0" y="0"/>
          <a:ext cx="0" cy="0"/>
          <a:chOff x="0" y="0"/>
          <a:chExt cx="0" cy="0"/>
        </a:xfrm>
      </p:grpSpPr>
      <p:pic>
        <p:nvPicPr>
          <p:cNvPr id="3" name="2 Imagen" descr="EV8pMJtXYAYY8Fc.jpg"/>
          <p:cNvPicPr>
            <a:picLocks noChangeAspect="1"/>
          </p:cNvPicPr>
          <p:nvPr/>
        </p:nvPicPr>
        <p:blipFill>
          <a:blip r:embed="rId2"/>
          <a:stretch>
            <a:fillRect/>
          </a:stretch>
        </p:blipFill>
        <p:spPr>
          <a:xfrm>
            <a:off x="1856410" y="0"/>
            <a:ext cx="5431179" cy="5143500"/>
          </a:xfrm>
          <a:prstGeom prst="rect">
            <a:avLst/>
          </a:prstGeom>
        </p:spPr>
      </p:pic>
      <p:sp>
        <p:nvSpPr>
          <p:cNvPr id="4" name="3 Marco"/>
          <p:cNvSpPr/>
          <p:nvPr/>
        </p:nvSpPr>
        <p:spPr>
          <a:xfrm>
            <a:off x="2000232" y="142858"/>
            <a:ext cx="5072098" cy="4714908"/>
          </a:xfrm>
          <a:prstGeom prst="frame">
            <a:avLst>
              <a:gd name="adj1" fmla="val 2738"/>
            </a:avLst>
          </a:prstGeom>
          <a:blipFill dpi="0" rotWithShape="1">
            <a:blip r:embed="rId3">
              <a:duotone>
                <a:prstClr val="black"/>
                <a:schemeClr val="accent1">
                  <a:tint val="45000"/>
                  <a:satMod val="400000"/>
                </a:schemeClr>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spd="slow" advTm="20000">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33CCCC"/>
        </a:solidFill>
        <a:effectLst/>
      </p:bgPr>
    </p:bg>
    <p:spTree>
      <p:nvGrpSpPr>
        <p:cNvPr id="1" name=""/>
        <p:cNvGrpSpPr/>
        <p:nvPr/>
      </p:nvGrpSpPr>
      <p:grpSpPr>
        <a:xfrm>
          <a:off x="0" y="0"/>
          <a:ext cx="0" cy="0"/>
          <a:chOff x="0" y="0"/>
          <a:chExt cx="0" cy="0"/>
        </a:xfrm>
      </p:grpSpPr>
      <p:pic>
        <p:nvPicPr>
          <p:cNvPr id="2" name="1 Imagen" descr="EjLiwm0X0AMJ2Zk.jpg"/>
          <p:cNvPicPr>
            <a:picLocks noGrp="1" noChangeAspect="1"/>
          </p:cNvPicPr>
          <p:nvPr isPhoto="1"/>
        </p:nvPicPr>
        <p:blipFill>
          <a:blip r:embed="rId2">
            <a:lum/>
          </a:blip>
          <a:stretch>
            <a:fillRect/>
          </a:stretch>
        </p:blipFill>
        <p:spPr>
          <a:xfrm>
            <a:off x="2143108" y="0"/>
            <a:ext cx="4930788" cy="5143500"/>
          </a:xfrm>
          <a:prstGeom prst="rect">
            <a:avLst/>
          </a:prstGeom>
          <a:noFill/>
          <a:ln>
            <a:noFill/>
          </a:ln>
        </p:spPr>
      </p:pic>
      <p:sp>
        <p:nvSpPr>
          <p:cNvPr id="3" name="2 Marco"/>
          <p:cNvSpPr/>
          <p:nvPr/>
        </p:nvSpPr>
        <p:spPr>
          <a:xfrm>
            <a:off x="2285984" y="142858"/>
            <a:ext cx="4500594" cy="4714908"/>
          </a:xfrm>
          <a:prstGeom prst="frame">
            <a:avLst>
              <a:gd name="adj1" fmla="val 3813"/>
            </a:avLst>
          </a:prstGeom>
          <a:blipFill dpi="0" rotWithShape="1">
            <a:blip r:embed="rId3">
              <a:duotone>
                <a:schemeClr val="accent5">
                  <a:shade val="45000"/>
                  <a:satMod val="135000"/>
                </a:schemeClr>
                <a:prstClr val="white"/>
              </a:duotone>
              <a:lum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spd="slow" advTm="20000">
    <p:dissolv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2" name="1 Imagen" descr="EZRUC9eXsAAylIf.jpg"/>
          <p:cNvPicPr>
            <a:picLocks noGrp="1" noChangeAspect="1"/>
          </p:cNvPicPr>
          <p:nvPr isPhoto="1"/>
        </p:nvPicPr>
        <p:blipFill>
          <a:blip r:embed="rId2">
            <a:lum/>
          </a:blip>
          <a:stretch>
            <a:fillRect/>
          </a:stretch>
        </p:blipFill>
        <p:spPr>
          <a:xfrm>
            <a:off x="2214546" y="0"/>
            <a:ext cx="5072074" cy="5143500"/>
          </a:xfrm>
          <a:prstGeom prst="rect">
            <a:avLst/>
          </a:prstGeom>
          <a:noFill/>
          <a:ln>
            <a:noFill/>
          </a:ln>
        </p:spPr>
      </p:pic>
      <p:sp>
        <p:nvSpPr>
          <p:cNvPr id="3" name="2 Marco"/>
          <p:cNvSpPr/>
          <p:nvPr/>
        </p:nvSpPr>
        <p:spPr>
          <a:xfrm>
            <a:off x="2357422" y="142858"/>
            <a:ext cx="4643470" cy="4714908"/>
          </a:xfrm>
          <a:prstGeom prst="frame">
            <a:avLst>
              <a:gd name="adj1" fmla="val 4129"/>
            </a:avLst>
          </a:prstGeom>
          <a:blipFill dpi="0" rotWithShape="1">
            <a:blip r:embed="rId3">
              <a:duotone>
                <a:prstClr val="black"/>
                <a:srgbClr val="FF0000">
                  <a:tint val="45000"/>
                  <a:satMod val="400000"/>
                </a:srgbClr>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spd="slow" advTm="20000">
    <p:dissolv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A8327E"/>
        </a:solidFill>
        <a:effectLst/>
      </p:bgPr>
    </p:bg>
    <p:spTree>
      <p:nvGrpSpPr>
        <p:cNvPr id="1" name=""/>
        <p:cNvGrpSpPr/>
        <p:nvPr/>
      </p:nvGrpSpPr>
      <p:grpSpPr>
        <a:xfrm>
          <a:off x="0" y="0"/>
          <a:ext cx="0" cy="0"/>
          <a:chOff x="0" y="0"/>
          <a:chExt cx="0" cy="0"/>
        </a:xfrm>
      </p:grpSpPr>
      <p:pic>
        <p:nvPicPr>
          <p:cNvPr id="2" name="1 Imagen" descr="ESVsLxXXQAEKiWG.jpg"/>
          <p:cNvPicPr>
            <a:picLocks noGrp="1" noChangeAspect="1"/>
          </p:cNvPicPr>
          <p:nvPr isPhoto="1"/>
        </p:nvPicPr>
        <p:blipFill>
          <a:blip r:embed="rId2">
            <a:lum/>
          </a:blip>
          <a:stretch>
            <a:fillRect/>
          </a:stretch>
        </p:blipFill>
        <p:spPr>
          <a:xfrm>
            <a:off x="1857356" y="0"/>
            <a:ext cx="5183201" cy="5143500"/>
          </a:xfrm>
          <a:prstGeom prst="rect">
            <a:avLst/>
          </a:prstGeom>
          <a:noFill/>
          <a:ln>
            <a:noFill/>
          </a:ln>
        </p:spPr>
      </p:pic>
      <p:sp>
        <p:nvSpPr>
          <p:cNvPr id="3" name="2 Marco"/>
          <p:cNvSpPr/>
          <p:nvPr/>
        </p:nvSpPr>
        <p:spPr>
          <a:xfrm>
            <a:off x="2000232" y="142858"/>
            <a:ext cx="4786346" cy="4714908"/>
          </a:xfrm>
          <a:prstGeom prst="frame">
            <a:avLst>
              <a:gd name="adj1" fmla="val 3592"/>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spd="slow" advTm="20000">
    <p:dissolv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2" name="1 Imagen" descr="unnamed.jpg"/>
          <p:cNvPicPr>
            <a:picLocks noGrp="1" noChangeAspect="1"/>
          </p:cNvPicPr>
          <p:nvPr isPhoto="1"/>
        </p:nvPicPr>
        <p:blipFill>
          <a:blip r:embed="rId2">
            <a:lum/>
          </a:blip>
          <a:stretch>
            <a:fillRect/>
          </a:stretch>
        </p:blipFill>
        <p:spPr>
          <a:xfrm>
            <a:off x="2285984" y="0"/>
            <a:ext cx="4826011" cy="5143500"/>
          </a:xfrm>
          <a:prstGeom prst="rect">
            <a:avLst/>
          </a:prstGeom>
          <a:noFill/>
          <a:ln>
            <a:noFill/>
          </a:ln>
        </p:spPr>
      </p:pic>
      <p:sp>
        <p:nvSpPr>
          <p:cNvPr id="3" name="2 Marco"/>
          <p:cNvSpPr/>
          <p:nvPr/>
        </p:nvSpPr>
        <p:spPr>
          <a:xfrm>
            <a:off x="2428860" y="142858"/>
            <a:ext cx="4429156" cy="4714908"/>
          </a:xfrm>
          <a:prstGeom prst="frame">
            <a:avLst>
              <a:gd name="adj1" fmla="val 4767"/>
            </a:avLst>
          </a:prstGeom>
          <a:blipFill dpi="0" rotWithShape="1">
            <a:blip r:embed="rId3">
              <a:duotone>
                <a:prstClr val="black"/>
                <a:srgbClr val="FF0000">
                  <a:tint val="45000"/>
                  <a:satMod val="400000"/>
                </a:srgbClr>
              </a:duotone>
              <a:lum bright="-10000"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spd="slow" advTm="20000">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tx1">
            <a:lumMod val="65000"/>
            <a:lumOff val="35000"/>
          </a:schemeClr>
        </a:solidFill>
        <a:effectLst/>
      </p:bgPr>
    </p:bg>
    <p:spTree>
      <p:nvGrpSpPr>
        <p:cNvPr id="1" name=""/>
        <p:cNvGrpSpPr/>
        <p:nvPr/>
      </p:nvGrpSpPr>
      <p:grpSpPr>
        <a:xfrm>
          <a:off x="0" y="0"/>
          <a:ext cx="0" cy="0"/>
          <a:chOff x="0" y="0"/>
          <a:chExt cx="0" cy="0"/>
        </a:xfrm>
      </p:grpSpPr>
      <p:pic>
        <p:nvPicPr>
          <p:cNvPr id="2" name="1 Imagen" descr="1200_1601481091maff15.jpg"/>
          <p:cNvPicPr>
            <a:picLocks noGrp="1" noChangeAspect="1"/>
          </p:cNvPicPr>
          <p:nvPr isPhoto="1"/>
        </p:nvPicPr>
        <p:blipFill>
          <a:blip r:embed="rId2">
            <a:lum/>
          </a:blip>
          <a:stretch>
            <a:fillRect/>
          </a:stretch>
        </p:blipFill>
        <p:spPr>
          <a:xfrm>
            <a:off x="0" y="0"/>
            <a:ext cx="4143372" cy="5143500"/>
          </a:xfrm>
          <a:prstGeom prst="rect">
            <a:avLst/>
          </a:prstGeom>
          <a:noFill/>
          <a:ln>
            <a:noFill/>
          </a:ln>
        </p:spPr>
      </p:pic>
      <p:pic>
        <p:nvPicPr>
          <p:cNvPr id="3" name="2 Imagen" descr="b4fd7f_2001ec677f004d46bc36e095b2e9cdf8_mv2.jpg"/>
          <p:cNvPicPr>
            <a:picLocks noChangeAspect="1"/>
          </p:cNvPicPr>
          <p:nvPr/>
        </p:nvPicPr>
        <p:blipFill>
          <a:blip r:embed="rId3"/>
          <a:srcRect l="4286" t="4166" r="5714" b="2662"/>
          <a:stretch>
            <a:fillRect/>
          </a:stretch>
        </p:blipFill>
        <p:spPr>
          <a:xfrm>
            <a:off x="4143372" y="0"/>
            <a:ext cx="5000628" cy="5143500"/>
          </a:xfrm>
          <a:prstGeom prst="rect">
            <a:avLst/>
          </a:prstGeom>
        </p:spPr>
      </p:pic>
      <p:sp>
        <p:nvSpPr>
          <p:cNvPr id="4" name="3 Marco"/>
          <p:cNvSpPr/>
          <p:nvPr/>
        </p:nvSpPr>
        <p:spPr>
          <a:xfrm>
            <a:off x="142844" y="142858"/>
            <a:ext cx="3786214" cy="4714908"/>
          </a:xfrm>
          <a:prstGeom prst="frame">
            <a:avLst>
              <a:gd name="adj1" fmla="val 5327"/>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Marco"/>
          <p:cNvSpPr/>
          <p:nvPr/>
        </p:nvSpPr>
        <p:spPr>
          <a:xfrm>
            <a:off x="4143372" y="142858"/>
            <a:ext cx="4857784" cy="4714908"/>
          </a:xfrm>
          <a:prstGeom prst="frame">
            <a:avLst>
              <a:gd name="adj1" fmla="val 3818"/>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6" name="5 Imagen" descr="cooltext364330110394082.png"/>
          <p:cNvPicPr>
            <a:picLocks noChangeAspect="1"/>
          </p:cNvPicPr>
          <p:nvPr/>
        </p:nvPicPr>
        <p:blipFill>
          <a:blip r:embed="rId5">
            <a:duotone>
              <a:schemeClr val="accent2">
                <a:shade val="45000"/>
                <a:satMod val="135000"/>
              </a:schemeClr>
              <a:prstClr val="white"/>
            </a:duotone>
            <a:lum bright="-20000" contrast="40000"/>
          </a:blip>
          <a:stretch>
            <a:fillRect/>
          </a:stretch>
        </p:blipFill>
        <p:spPr>
          <a:xfrm>
            <a:off x="6902357" y="4075450"/>
            <a:ext cx="1357322" cy="498608"/>
          </a:xfrm>
          <a:prstGeom prst="rect">
            <a:avLst/>
          </a:prstGeom>
        </p:spPr>
      </p:pic>
    </p:spTree>
  </p:cSld>
  <p:clrMapOvr>
    <a:masterClrMapping/>
  </p:clrMapOvr>
  <p:transition spd="slow" advTm="2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Mirador">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257</Words>
  <Application>Microsoft Office PowerPoint</Application>
  <PresentationFormat>Presentación en pantalla (16:9)</PresentationFormat>
  <Paragraphs>13</Paragraphs>
  <Slides>41</Slides>
  <Notes>0</Notes>
  <HiddenSlides>0</HiddenSlides>
  <MMClips>1</MMClips>
  <ScaleCrop>false</ScaleCrop>
  <HeadingPairs>
    <vt:vector size="4" baseType="variant">
      <vt:variant>
        <vt:lpstr>Tema</vt:lpstr>
      </vt:variant>
      <vt:variant>
        <vt:i4>2</vt:i4>
      </vt:variant>
      <vt:variant>
        <vt:lpstr>Títulos de diapositiva</vt:lpstr>
      </vt:variant>
      <vt:variant>
        <vt:i4>41</vt:i4>
      </vt:variant>
    </vt:vector>
  </HeadingPairs>
  <TitlesOfParts>
    <vt:vector size="43"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288</cp:revision>
  <dcterms:created xsi:type="dcterms:W3CDTF">2020-10-02T19:59:39Z</dcterms:created>
  <dcterms:modified xsi:type="dcterms:W3CDTF">2020-10-05T22:48:24Z</dcterms:modified>
</cp:coreProperties>
</file>