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8" r:id="rId3"/>
    <p:sldId id="257" r:id="rId4"/>
    <p:sldId id="296" r:id="rId5"/>
    <p:sldId id="295" r:id="rId6"/>
    <p:sldId id="294" r:id="rId7"/>
    <p:sldId id="293" r:id="rId8"/>
    <p:sldId id="292" r:id="rId9"/>
    <p:sldId id="291" r:id="rId10"/>
    <p:sldId id="290" r:id="rId11"/>
    <p:sldId id="289" r:id="rId12"/>
    <p:sldId id="288" r:id="rId13"/>
    <p:sldId id="262" r:id="rId14"/>
    <p:sldId id="266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2" r:id="rId31"/>
    <p:sldId id="271" r:id="rId32"/>
    <p:sldId id="270" r:id="rId33"/>
    <p:sldId id="269" r:id="rId34"/>
    <p:sldId id="268" r:id="rId35"/>
    <p:sldId id="267" r:id="rId36"/>
    <p:sldId id="265" r:id="rId37"/>
    <p:sldId id="264" r:id="rId38"/>
    <p:sldId id="263" r:id="rId39"/>
    <p:sldId id="261" r:id="rId40"/>
    <p:sldId id="260" r:id="rId41"/>
    <p:sldId id="259" r:id="rId42"/>
    <p:sldId id="300" r:id="rId43"/>
    <p:sldId id="299" r:id="rId44"/>
    <p:sldId id="298" r:id="rId45"/>
    <p:sldId id="303" r:id="rId46"/>
    <p:sldId id="302" r:id="rId47"/>
    <p:sldId id="301" r:id="rId48"/>
    <p:sldId id="304" r:id="rId4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YCbKTDXvRYS11X2rd0T1w==" hashData="0Th4uD6Js7SaDJuFsjmCq+D2ns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C06B6C-A42E-400D-80FB-E0FF804EE4E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 spokes="3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74978-EF9F-4EC7-B87E-927C10452847}" type="datetimeFigureOut">
              <a:rPr lang="es-ES" smtClean="0"/>
              <a:pPr/>
              <a:t>20/04/2014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551B12-620E-488E-A22D-6F7F2B776C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 spokes="3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48433B1-869B-4E84-81C7-90DF89F7CCC2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 spokes="3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7.png"/><Relationship Id="rId7" Type="http://schemas.openxmlformats.org/officeDocument/2006/relationships/image" Target="../media/image59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0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8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es.bloggif.com/tmp/f4e23ccfb6038e0105712f333e5d9baf/text.gif?1396442298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1340768"/>
            <a:ext cx="2571750" cy="933450"/>
          </a:xfrm>
          <a:prstGeom prst="rect">
            <a:avLst/>
          </a:prstGeom>
          <a:noFill/>
        </p:spPr>
      </p:pic>
      <p:pic>
        <p:nvPicPr>
          <p:cNvPr id="5" name="Picture 4" descr="http://es.bloggif.com/tmp/f4e23ccfb6038e0105712f333e5d9baf/text.gif?1396442357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3068960"/>
            <a:ext cx="857250" cy="895351"/>
          </a:xfrm>
          <a:prstGeom prst="rect">
            <a:avLst/>
          </a:prstGeom>
          <a:noFill/>
        </p:spPr>
      </p:pic>
      <p:pic>
        <p:nvPicPr>
          <p:cNvPr id="6" name="Picture 6" descr="http://es.bloggif.com/tmp/f4e23ccfb6038e0105712f333e5d9baf/text.gif?1396442408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4509120"/>
            <a:ext cx="6962775" cy="933450"/>
          </a:xfrm>
          <a:prstGeom prst="rect">
            <a:avLst/>
          </a:prstGeom>
          <a:noFill/>
        </p:spPr>
      </p:pic>
      <p:pic>
        <p:nvPicPr>
          <p:cNvPr id="7" name="Picture 14" descr="http://es.bloggif.com/tmp/f4e23ccfb6038e0105712f333e5d9baf/text.gif?139644271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99792" y="404664"/>
            <a:ext cx="3962400" cy="466726"/>
          </a:xfrm>
          <a:prstGeom prst="rect">
            <a:avLst/>
          </a:prstGeom>
          <a:noFill/>
        </p:spPr>
      </p:pic>
      <p:pic>
        <p:nvPicPr>
          <p:cNvPr id="8" name="Picture 16" descr="http://es.bloggif.com/tmp/f4e23ccfb6038e0105712f333e5d9baf/text.gif?1396442752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24128" y="5877272"/>
            <a:ext cx="2809875" cy="438151"/>
          </a:xfrm>
          <a:prstGeom prst="rect">
            <a:avLst/>
          </a:prstGeom>
          <a:noFill/>
        </p:spPr>
      </p:pic>
      <p:pic>
        <p:nvPicPr>
          <p:cNvPr id="9" name="Picture 17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3568" y="5661248"/>
            <a:ext cx="616198" cy="650158"/>
          </a:xfrm>
          <a:prstGeom prst="rect">
            <a:avLst/>
          </a:prstGeom>
          <a:noFill/>
        </p:spPr>
      </p:pic>
      <p:pic>
        <p:nvPicPr>
          <p:cNvPr id="11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1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 spokes="3"/>
    <p:sndAc>
      <p:stSnd>
        <p:snd r:embed="rId2" name="[04].Armik.Dancing Shadow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1300014700_49195365_0_8ca_cd0c7ec4_l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pic>
        <p:nvPicPr>
          <p:cNvPr id="5" name="4 Imagen" descr="1300014706_49195316_0_8c9_57ffbbcf_l_resize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pic>
        <p:nvPicPr>
          <p:cNvPr id="6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1237867" y="3406142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046724_zw0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71600" y="3861048"/>
            <a:ext cx="7351776" cy="2996952"/>
          </a:xfrm>
          <a:prstGeom prst="rect">
            <a:avLst/>
          </a:prstGeom>
        </p:spPr>
      </p:pic>
      <p:pic>
        <p:nvPicPr>
          <p:cNvPr id="3" name="2 Imagen" descr="1306046725_zw016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9592" y="0"/>
            <a:ext cx="7351776" cy="3611880"/>
          </a:xfrm>
          <a:prstGeom prst="rect">
            <a:avLst/>
          </a:prstGeom>
        </p:spPr>
      </p:pic>
      <p:pic>
        <p:nvPicPr>
          <p:cNvPr id="4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046736_graphic_products_spn01y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717032"/>
            <a:ext cx="8647523" cy="3140968"/>
          </a:xfrm>
          <a:prstGeom prst="rect">
            <a:avLst/>
          </a:prstGeom>
        </p:spPr>
      </p:pic>
      <p:pic>
        <p:nvPicPr>
          <p:cNvPr id="3" name="2 Imagen" descr="1306046788_graphic_products_pgn01y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3611880"/>
          </a:xfrm>
          <a:prstGeom prst="rect">
            <a:avLst/>
          </a:prstGeom>
        </p:spPr>
      </p:pic>
      <p:pic>
        <p:nvPicPr>
          <p:cNvPr id="4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  <p:pic>
        <p:nvPicPr>
          <p:cNvPr id="8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45024"/>
            <a:ext cx="9144000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046743_2982222_631907750_119356_850x638_kx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8195527_49819020_33942450_1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046762_2982221_993936465_98107_850x638_zom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046776_zw0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3603310"/>
            <a:ext cx="6624736" cy="3254690"/>
          </a:xfrm>
          <a:prstGeom prst="rect">
            <a:avLst/>
          </a:prstGeom>
        </p:spPr>
      </p:pic>
      <p:pic>
        <p:nvPicPr>
          <p:cNvPr id="3" name="2 Imagen" descr="1306046796_zw017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1680" y="0"/>
            <a:ext cx="6631696" cy="3258109"/>
          </a:xfrm>
          <a:prstGeom prst="rect">
            <a:avLst/>
          </a:prstGeom>
        </p:spPr>
      </p:pic>
      <p:pic>
        <p:nvPicPr>
          <p:cNvPr id="4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5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8195520_49820450_ultimatejewelrytocreatesmileonwomenface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8195523_49819782_113itemlarge_resize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2750" y="381000"/>
            <a:ext cx="8318500" cy="6096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2800532_9b5d52dff1a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571500"/>
            <a:ext cx="5715000" cy="5715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2800564_9f04095788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500" y="571500"/>
            <a:ext cx="5715000" cy="5715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37_0_a0d64_5a13afe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39_0_a0cff_c8c7eef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47_0_a0cfd_dc8ef03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51_0_a0d0a_fb67f04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52_0_a0d0c_509259f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55_0_a0d0b_fd0e37e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56_0_a0d16_ff43f06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69_0_a0d1d_2536d41b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79_0_a0d0f_6b8dfb9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81_0_a0d00_79c5b4a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81_0_a0d1b_c8120a7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84_0_a0d06_2d9f1690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85_0_a0d0e_d26bbaf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590_0_a0d1c_6dfd542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05_0_a0d11_b970c5c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11_0_a0d15_b751d1b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21_0_a0d05_f03a40d7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23_0_a0d1e_8fd1aea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l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24_0_a0d10_a44c8f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26_0_a0d01_fce8d8f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26_0_a0d1a_9207a57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28_0_a0d09_d791284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30_0_a0d03_b0aa9c2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31_0_a0d08_cf8d5c8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ipe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32_0_a0d0d_9cb4c7f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34_0_a0d61_8c4e6d82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36_0_a0d17_af79d75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45_0_a0d07_a3cd8d5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49_0_a0d12_5bfd461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54_0_a0d19_37b5359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ull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77439654_0_a0d53_9320ed4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2407" y="0"/>
            <a:ext cx="7439186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3468755_kwzhh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913759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3468772_spe5t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09687" y="1143000"/>
            <a:ext cx="6524625" cy="4572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2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3468789_vi71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45719"/>
          </a:xfrm>
          <a:prstGeom prst="rect">
            <a:avLst/>
          </a:prstGeom>
          <a:noFill/>
        </p:spPr>
      </p:pic>
      <p:pic>
        <p:nvPicPr>
          <p:cNvPr id="4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406141" y="3406142"/>
            <a:ext cx="6858002" cy="45719"/>
          </a:xfrm>
          <a:prstGeom prst="rect">
            <a:avLst/>
          </a:prstGeom>
          <a:noFill/>
        </p:spPr>
      </p:pic>
      <p:pic>
        <p:nvPicPr>
          <p:cNvPr id="5" name="Picture 2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812281"/>
            <a:ext cx="9144000" cy="45719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IRVE BIEN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92140" y="3406139"/>
            <a:ext cx="6858002" cy="45719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40</Words>
  <Application>Microsoft Office PowerPoint</Application>
  <PresentationFormat>Presentación en pantalla (4:3)</PresentationFormat>
  <Paragraphs>15</Paragraphs>
  <Slides>47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4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2014-04-19T17:46:35Z</dcterms:created>
  <dcterms:modified xsi:type="dcterms:W3CDTF">2014-04-20T13:47:38Z</dcterms:modified>
</cp:coreProperties>
</file>