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9" r:id="rId3"/>
    <p:sldId id="330" r:id="rId4"/>
    <p:sldId id="331" r:id="rId5"/>
    <p:sldId id="260" r:id="rId6"/>
    <p:sldId id="262" r:id="rId7"/>
    <p:sldId id="313" r:id="rId8"/>
    <p:sldId id="270" r:id="rId9"/>
    <p:sldId id="326" r:id="rId10"/>
    <p:sldId id="281" r:id="rId11"/>
    <p:sldId id="269" r:id="rId12"/>
    <p:sldId id="323" r:id="rId13"/>
    <p:sldId id="329" r:id="rId14"/>
    <p:sldId id="264" r:id="rId15"/>
    <p:sldId id="333" r:id="rId16"/>
    <p:sldId id="290" r:id="rId17"/>
    <p:sldId id="280" r:id="rId18"/>
    <p:sldId id="286" r:id="rId19"/>
    <p:sldId id="277" r:id="rId20"/>
    <p:sldId id="283" r:id="rId21"/>
    <p:sldId id="282" r:id="rId22"/>
    <p:sldId id="306" r:id="rId23"/>
    <p:sldId id="305" r:id="rId24"/>
    <p:sldId id="275" r:id="rId25"/>
    <p:sldId id="298" r:id="rId26"/>
    <p:sldId id="297" r:id="rId27"/>
    <p:sldId id="307" r:id="rId28"/>
    <p:sldId id="273" r:id="rId29"/>
    <p:sldId id="261" r:id="rId30"/>
    <p:sldId id="284" r:id="rId31"/>
    <p:sldId id="285" r:id="rId32"/>
    <p:sldId id="293" r:id="rId33"/>
    <p:sldId id="332" r:id="rId34"/>
    <p:sldId id="292" r:id="rId35"/>
    <p:sldId id="319" r:id="rId36"/>
    <p:sldId id="318" r:id="rId37"/>
    <p:sldId id="257" r:id="rId38"/>
    <p:sldId id="347" r:id="rId39"/>
    <p:sldId id="256" r:id="rId40"/>
    <p:sldId id="322" r:id="rId41"/>
    <p:sldId id="274" r:id="rId42"/>
    <p:sldId id="268" r:id="rId43"/>
    <p:sldId id="304" r:id="rId44"/>
    <p:sldId id="263" r:id="rId45"/>
    <p:sldId id="345" r:id="rId46"/>
    <p:sldId id="259" r:id="rId47"/>
    <p:sldId id="265" r:id="rId48"/>
    <p:sldId id="296" r:id="rId49"/>
    <p:sldId id="309" r:id="rId50"/>
    <p:sldId id="343" r:id="rId51"/>
    <p:sldId id="344" r:id="rId52"/>
    <p:sldId id="334" r:id="rId53"/>
    <p:sldId id="337" r:id="rId54"/>
    <p:sldId id="336" r:id="rId55"/>
    <p:sldId id="335" r:id="rId56"/>
    <p:sldId id="340" r:id="rId57"/>
    <p:sldId id="342" r:id="rId58"/>
    <p:sldId id="341" r:id="rId59"/>
    <p:sldId id="294" r:id="rId60"/>
    <p:sldId id="346"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9Kcusx2CUqNBB77jSDEnw" hashData="qf6t98tQrDAa+dX+428ZuALlhw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CC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075" autoAdjust="0"/>
    <p:restoredTop sz="87246" autoAdjust="0"/>
  </p:normalViewPr>
  <p:slideViewPr>
    <p:cSldViewPr>
      <p:cViewPr>
        <p:scale>
          <a:sx n="40" d="100"/>
          <a:sy n="40" d="100"/>
        </p:scale>
        <p:origin x="-1434"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9317DB6-F5B3-4341-8924-9EF9FC7CCAD5}" type="datetimeFigureOut">
              <a:rPr lang="es-ES" smtClean="0"/>
              <a:pPr/>
              <a:t>16/08/2013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1AAD39-CE62-4D8B-BAAC-E42ADBF7EDDC}"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9317DB6-F5B3-4341-8924-9EF9FC7CCAD5}" type="datetimeFigureOut">
              <a:rPr lang="es-ES" smtClean="0"/>
              <a:pPr/>
              <a:t>16/08/2013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1AAD39-CE62-4D8B-BAAC-E42ADBF7EDDC}"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9317DB6-F5B3-4341-8924-9EF9FC7CCAD5}" type="datetimeFigureOut">
              <a:rPr lang="es-ES" smtClean="0"/>
              <a:pPr/>
              <a:t>16/08/2013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1AAD39-CE62-4D8B-BAAC-E42ADBF7EDDC}"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9317DB6-F5B3-4341-8924-9EF9FC7CCAD5}" type="datetimeFigureOut">
              <a:rPr lang="es-ES" smtClean="0"/>
              <a:pPr/>
              <a:t>16/08/2013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F1AAD39-CE62-4D8B-BAAC-E42ADBF7EDDC}"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9317DB6-F5B3-4341-8924-9EF9FC7CCAD5}" type="datetimeFigureOut">
              <a:rPr lang="es-ES" smtClean="0"/>
              <a:pPr/>
              <a:t>16/08/2013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F1AAD39-CE62-4D8B-BAAC-E42ADBF7EDDC}"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9317DB6-F5B3-4341-8924-9EF9FC7CCAD5}" type="datetimeFigureOut">
              <a:rPr lang="es-ES" smtClean="0"/>
              <a:pPr/>
              <a:t>16/08/2013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F1AAD39-CE62-4D8B-BAAC-E42ADBF7EDDC}"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9317DB6-F5B3-4341-8924-9EF9FC7CCAD5}" type="datetimeFigureOut">
              <a:rPr lang="es-ES" smtClean="0"/>
              <a:pPr/>
              <a:t>16/08/2013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F1AAD39-CE62-4D8B-BAAC-E42ADBF7EDDC}"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9317DB6-F5B3-4341-8924-9EF9FC7CCAD5}" type="datetimeFigureOut">
              <a:rPr lang="es-ES" smtClean="0"/>
              <a:pPr/>
              <a:t>16/08/2013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F1AAD39-CE62-4D8B-BAAC-E42ADBF7EDDC}"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9317DB6-F5B3-4341-8924-9EF9FC7CCAD5}" type="datetimeFigureOut">
              <a:rPr lang="es-ES" smtClean="0"/>
              <a:pPr/>
              <a:t>16/08/2013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F1AAD39-CE62-4D8B-BAAC-E42ADBF7EDDC}"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9317DB6-F5B3-4341-8924-9EF9FC7CCAD5}" type="datetimeFigureOut">
              <a:rPr lang="es-ES" smtClean="0"/>
              <a:pPr/>
              <a:t>16/08/2013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1AAD39-CE62-4D8B-BAAC-E42ADBF7EDDC}"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9317DB6-F5B3-4341-8924-9EF9FC7CCAD5}" type="datetimeFigureOut">
              <a:rPr lang="es-ES" smtClean="0"/>
              <a:pPr/>
              <a:t>16/08/2013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1AAD39-CE62-4D8B-BAAC-E42ADBF7EDDC}"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6B5D1EF-9485-4E66-A9F9-DDCEB497A40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317DB6-F5B3-4341-8924-9EF9FC7CCAD5}" type="datetimeFigureOut">
              <a:rPr lang="es-ES" smtClean="0"/>
              <a:pPr/>
              <a:t>16/08/2013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1AAD39-CE62-4D8B-BAAC-E42ADBF7EDD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72A8AB6-8C2E-463E-8847-81F4B7D6F4B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4.png"/><Relationship Id="rId7" Type="http://schemas.openxmlformats.org/officeDocument/2006/relationships/image" Target="../media/image6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416352801_4d47ddf79f_h.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flipH="1">
            <a:off x="4643438" y="0"/>
            <a:ext cx="4500562" cy="721521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4643438" cy="721521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15 Imagen" descr="cooltext1153595469.png"/>
          <p:cNvPicPr>
            <a:picLocks noChangeAspect="1"/>
          </p:cNvPicPr>
          <p:nvPr/>
        </p:nvPicPr>
        <p:blipFill>
          <a:blip r:embed="rId5">
            <a:lum contrast="20000"/>
          </a:blip>
          <a:stretch>
            <a:fillRect/>
          </a:stretch>
        </p:blipFill>
        <p:spPr>
          <a:xfrm>
            <a:off x="1000100" y="357166"/>
            <a:ext cx="2714644" cy="641801"/>
          </a:xfrm>
          <a:prstGeom prst="rect">
            <a:avLst/>
          </a:prstGeom>
        </p:spPr>
      </p:pic>
      <p:pic>
        <p:nvPicPr>
          <p:cNvPr id="17" name="16 Imagen" descr="cooltext1153595654.png"/>
          <p:cNvPicPr>
            <a:picLocks noChangeAspect="1"/>
          </p:cNvPicPr>
          <p:nvPr/>
        </p:nvPicPr>
        <p:blipFill>
          <a:blip r:embed="rId6">
            <a:lum contrast="20000"/>
          </a:blip>
          <a:stretch>
            <a:fillRect/>
          </a:stretch>
        </p:blipFill>
        <p:spPr>
          <a:xfrm>
            <a:off x="4286248" y="357166"/>
            <a:ext cx="985892" cy="588221"/>
          </a:xfrm>
          <a:prstGeom prst="rect">
            <a:avLst/>
          </a:prstGeom>
        </p:spPr>
      </p:pic>
      <p:pic>
        <p:nvPicPr>
          <p:cNvPr id="18" name="17 Imagen" descr="cooltext1153595978.png"/>
          <p:cNvPicPr>
            <a:picLocks noChangeAspect="1"/>
          </p:cNvPicPr>
          <p:nvPr/>
        </p:nvPicPr>
        <p:blipFill>
          <a:blip r:embed="rId7">
            <a:lum contrast="20000"/>
          </a:blip>
          <a:stretch>
            <a:fillRect/>
          </a:stretch>
        </p:blipFill>
        <p:spPr>
          <a:xfrm>
            <a:off x="5715008" y="285729"/>
            <a:ext cx="2432294" cy="642941"/>
          </a:xfrm>
          <a:prstGeom prst="rect">
            <a:avLst/>
          </a:prstGeom>
        </p:spPr>
      </p:pic>
      <p:pic>
        <p:nvPicPr>
          <p:cNvPr id="19" name="18 Imagen" descr="cooltext1153596205.png"/>
          <p:cNvPicPr>
            <a:picLocks noChangeAspect="1"/>
          </p:cNvPicPr>
          <p:nvPr/>
        </p:nvPicPr>
        <p:blipFill>
          <a:blip r:embed="rId8">
            <a:lum contrast="20000"/>
          </a:blip>
          <a:stretch>
            <a:fillRect/>
          </a:stretch>
        </p:blipFill>
        <p:spPr>
          <a:xfrm>
            <a:off x="1214414" y="1142984"/>
            <a:ext cx="3214710" cy="547559"/>
          </a:xfrm>
          <a:prstGeom prst="rect">
            <a:avLst/>
          </a:prstGeom>
        </p:spPr>
      </p:pic>
      <p:pic>
        <p:nvPicPr>
          <p:cNvPr id="20" name="19 Imagen" descr="cooltext1153596370.png"/>
          <p:cNvPicPr>
            <a:picLocks noChangeAspect="1"/>
          </p:cNvPicPr>
          <p:nvPr/>
        </p:nvPicPr>
        <p:blipFill>
          <a:blip r:embed="rId9">
            <a:lum contrast="20000"/>
          </a:blip>
          <a:stretch>
            <a:fillRect/>
          </a:stretch>
        </p:blipFill>
        <p:spPr>
          <a:xfrm>
            <a:off x="4929190" y="1071546"/>
            <a:ext cx="3071834" cy="551737"/>
          </a:xfrm>
          <a:prstGeom prst="rect">
            <a:avLst/>
          </a:prstGeom>
        </p:spPr>
      </p:pic>
      <p:sp>
        <p:nvSpPr>
          <p:cNvPr id="13" name="12 CuadroTexto"/>
          <p:cNvSpPr txBox="1"/>
          <p:nvPr/>
        </p:nvSpPr>
        <p:spPr>
          <a:xfrm>
            <a:off x="928662" y="6286520"/>
            <a:ext cx="2845459" cy="307777"/>
          </a:xfrm>
          <a:prstGeom prst="rect">
            <a:avLst/>
          </a:prstGeom>
          <a:noFill/>
        </p:spPr>
        <p:txBody>
          <a:bodyPr wrap="none" rtlCol="0">
            <a:spAutoFit/>
          </a:bodyPr>
          <a:lstStyle/>
          <a:p>
            <a:r>
              <a:rPr lang="es-ES" sz="1400" dirty="0" smtClean="0">
                <a:solidFill>
                  <a:srgbClr val="FFFF00"/>
                </a:solidFill>
                <a:effectLst>
                  <a:outerShdw blurRad="38100" dist="38100" dir="2700000" algn="tl">
                    <a:srgbClr val="000000">
                      <a:alpha val="43137"/>
                    </a:srgbClr>
                  </a:outerShdw>
                </a:effectLst>
                <a:latin typeface="Matura MT Script Capitals" pitchFamily="66" charset="0"/>
              </a:rPr>
              <a:t>Esta es una creación de </a:t>
            </a:r>
            <a:r>
              <a:rPr lang="es-ES" sz="1400" dirty="0" err="1" smtClean="0">
                <a:solidFill>
                  <a:srgbClr val="FFFF00"/>
                </a:solidFill>
                <a:effectLst>
                  <a:outerShdw blurRad="38100" dist="38100" dir="2700000" algn="tl">
                    <a:srgbClr val="000000">
                      <a:alpha val="43137"/>
                    </a:srgbClr>
                  </a:outerShdw>
                </a:effectLst>
                <a:latin typeface="Matura MT Script Capitals" pitchFamily="66" charset="0"/>
              </a:rPr>
              <a:t>Jaz-Pac</a:t>
            </a:r>
            <a:endParaRPr lang="es-ES" sz="1400" dirty="0">
              <a:solidFill>
                <a:srgbClr val="FFFF00"/>
              </a:solidFill>
              <a:effectLst>
                <a:outerShdw blurRad="38100" dist="38100" dir="2700000" algn="tl">
                  <a:srgbClr val="000000">
                    <a:alpha val="43137"/>
                  </a:srgbClr>
                </a:outerShdw>
              </a:effectLst>
              <a:latin typeface="Matura MT Script Capitals" pitchFamily="66" charset="0"/>
            </a:endParaRPr>
          </a:p>
        </p:txBody>
      </p:sp>
      <p:sp>
        <p:nvSpPr>
          <p:cNvPr id="14" name="13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6000">
    <p:sndAc>
      <p:stSnd loop="1">
        <p:snd r:embed="rId2" name="Verdi.Nabucco.Va Pensiero.MET.200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8" fill="hold" grpId="0" nodeType="withEffect">
                                  <p:stCondLst>
                                    <p:cond delay="1000"/>
                                  </p:stCondLst>
                                  <p:childTnLst>
                                    <p:anim calcmode="lin" valueType="num">
                                      <p:cBhvr>
                                        <p:cTn id="9" dur="7000"/>
                                        <p:tgtEl>
                                          <p:spTgt spid="6"/>
                                        </p:tgtEl>
                                        <p:attrNameLst>
                                          <p:attrName>ppt_x</p:attrName>
                                        </p:attrNameLst>
                                      </p:cBhvr>
                                      <p:tavLst>
                                        <p:tav tm="0">
                                          <p:val>
                                            <p:strVal val="ppt_x"/>
                                          </p:val>
                                        </p:tav>
                                        <p:tav tm="100000">
                                          <p:val>
                                            <p:strVal val="ppt_x-ppt_w/2"/>
                                          </p:val>
                                        </p:tav>
                                      </p:tavLst>
                                    </p:anim>
                                    <p:anim calcmode="lin" valueType="num">
                                      <p:cBhvr>
                                        <p:cTn id="10" dur="7000"/>
                                        <p:tgtEl>
                                          <p:spTgt spid="6"/>
                                        </p:tgtEl>
                                        <p:attrNameLst>
                                          <p:attrName>ppt_y</p:attrName>
                                        </p:attrNameLst>
                                      </p:cBhvr>
                                      <p:tavLst>
                                        <p:tav tm="0">
                                          <p:val>
                                            <p:strVal val="ppt_y"/>
                                          </p:val>
                                        </p:tav>
                                        <p:tav tm="100000">
                                          <p:val>
                                            <p:strVal val="ppt_y"/>
                                          </p:val>
                                        </p:tav>
                                      </p:tavLst>
                                    </p:anim>
                                    <p:anim calcmode="lin" valueType="num">
                                      <p:cBhvr>
                                        <p:cTn id="11" dur="7000"/>
                                        <p:tgtEl>
                                          <p:spTgt spid="6"/>
                                        </p:tgtEl>
                                        <p:attrNameLst>
                                          <p:attrName>ppt_w</p:attrName>
                                        </p:attrNameLst>
                                      </p:cBhvr>
                                      <p:tavLst>
                                        <p:tav tm="0">
                                          <p:val>
                                            <p:strVal val="ppt_w"/>
                                          </p:val>
                                        </p:tav>
                                        <p:tav tm="100000">
                                          <p:val>
                                            <p:fltVal val="0"/>
                                          </p:val>
                                        </p:tav>
                                      </p:tavLst>
                                    </p:anim>
                                    <p:anim calcmode="lin" valueType="num">
                                      <p:cBhvr>
                                        <p:cTn id="12" dur="7000"/>
                                        <p:tgtEl>
                                          <p:spTgt spid="6"/>
                                        </p:tgtEl>
                                        <p:attrNameLst>
                                          <p:attrName>ppt_h</p:attrName>
                                        </p:attrNameLst>
                                      </p:cBhvr>
                                      <p:tavLst>
                                        <p:tav tm="0">
                                          <p:val>
                                            <p:strVal val="ppt_h"/>
                                          </p:val>
                                        </p:tav>
                                        <p:tav tm="100000">
                                          <p:val>
                                            <p:strVal val="ppt_h"/>
                                          </p:val>
                                        </p:tav>
                                      </p:tavLst>
                                    </p:anim>
                                    <p:set>
                                      <p:cBhvr>
                                        <p:cTn id="13" dur="1" fill="hold">
                                          <p:stCondLst>
                                            <p:cond delay="6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1000"/>
                                  </p:stCondLst>
                                  <p:childTnLst>
                                    <p:anim calcmode="lin" valueType="num">
                                      <p:cBhvr>
                                        <p:cTn id="15" dur="7000"/>
                                        <p:tgtEl>
                                          <p:spTgt spid="5"/>
                                        </p:tgtEl>
                                        <p:attrNameLst>
                                          <p:attrName>ppt_x</p:attrName>
                                        </p:attrNameLst>
                                      </p:cBhvr>
                                      <p:tavLst>
                                        <p:tav tm="0">
                                          <p:val>
                                            <p:strVal val="ppt_x"/>
                                          </p:val>
                                        </p:tav>
                                        <p:tav tm="100000">
                                          <p:val>
                                            <p:strVal val="ppt_x+ppt_w/2"/>
                                          </p:val>
                                        </p:tav>
                                      </p:tavLst>
                                    </p:anim>
                                    <p:anim calcmode="lin" valueType="num">
                                      <p:cBhvr>
                                        <p:cTn id="16" dur="7000"/>
                                        <p:tgtEl>
                                          <p:spTgt spid="5"/>
                                        </p:tgtEl>
                                        <p:attrNameLst>
                                          <p:attrName>ppt_y</p:attrName>
                                        </p:attrNameLst>
                                      </p:cBhvr>
                                      <p:tavLst>
                                        <p:tav tm="0">
                                          <p:val>
                                            <p:strVal val="ppt_y"/>
                                          </p:val>
                                        </p:tav>
                                        <p:tav tm="100000">
                                          <p:val>
                                            <p:strVal val="ppt_y"/>
                                          </p:val>
                                        </p:tav>
                                      </p:tavLst>
                                    </p:anim>
                                    <p:anim calcmode="lin" valueType="num">
                                      <p:cBhvr>
                                        <p:cTn id="17" dur="7000"/>
                                        <p:tgtEl>
                                          <p:spTgt spid="5"/>
                                        </p:tgtEl>
                                        <p:attrNameLst>
                                          <p:attrName>ppt_w</p:attrName>
                                        </p:attrNameLst>
                                      </p:cBhvr>
                                      <p:tavLst>
                                        <p:tav tm="0">
                                          <p:val>
                                            <p:strVal val="ppt_w"/>
                                          </p:val>
                                        </p:tav>
                                        <p:tav tm="100000">
                                          <p:val>
                                            <p:fltVal val="0"/>
                                          </p:val>
                                        </p:tav>
                                      </p:tavLst>
                                    </p:anim>
                                    <p:anim calcmode="lin" valueType="num">
                                      <p:cBhvr>
                                        <p:cTn id="18" dur="7000"/>
                                        <p:tgtEl>
                                          <p:spTgt spid="5"/>
                                        </p:tgtEl>
                                        <p:attrNameLst>
                                          <p:attrName>ppt_h</p:attrName>
                                        </p:attrNameLst>
                                      </p:cBhvr>
                                      <p:tavLst>
                                        <p:tav tm="0">
                                          <p:val>
                                            <p:strVal val="ppt_h"/>
                                          </p:val>
                                        </p:tav>
                                        <p:tav tm="100000">
                                          <p:val>
                                            <p:strVal val="ppt_h"/>
                                          </p:val>
                                        </p:tav>
                                      </p:tavLst>
                                    </p:anim>
                                    <p:set>
                                      <p:cBhvr>
                                        <p:cTn id="19" dur="1" fill="hold">
                                          <p:stCondLst>
                                            <p:cond delay="6999"/>
                                          </p:stCondLst>
                                        </p:cTn>
                                        <p:tgtEl>
                                          <p:spTgt spid="5"/>
                                        </p:tgtEl>
                                        <p:attrNameLst>
                                          <p:attrName>style.visibility</p:attrName>
                                        </p:attrNameLst>
                                      </p:cBhvr>
                                      <p:to>
                                        <p:strVal val="hidden"/>
                                      </p:to>
                                    </p:set>
                                  </p:childTnLst>
                                </p:cTn>
                              </p:par>
                              <p:par>
                                <p:cTn id="20" presetID="23" presetClass="entr" presetSubtype="288"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 calcmode="lin" valueType="num">
                                      <p:cBhvr>
                                        <p:cTn id="22" dur="7000" fill="hold"/>
                                        <p:tgtEl>
                                          <p:spTgt spid="4"/>
                                        </p:tgtEl>
                                        <p:attrNameLst>
                                          <p:attrName>ppt_w</p:attrName>
                                        </p:attrNameLst>
                                      </p:cBhvr>
                                      <p:tavLst>
                                        <p:tav tm="0">
                                          <p:val>
                                            <p:strVal val="4/3*#ppt_w"/>
                                          </p:val>
                                        </p:tav>
                                        <p:tav tm="100000">
                                          <p:val>
                                            <p:strVal val="#ppt_w"/>
                                          </p:val>
                                        </p:tav>
                                      </p:tavLst>
                                    </p:anim>
                                    <p:anim calcmode="lin" valueType="num">
                                      <p:cBhvr>
                                        <p:cTn id="23" dur="7000" fill="hold"/>
                                        <p:tgtEl>
                                          <p:spTgt spid="4"/>
                                        </p:tgtEl>
                                        <p:attrNameLst>
                                          <p:attrName>ppt_h</p:attrName>
                                        </p:attrNameLst>
                                      </p:cBhvr>
                                      <p:tavLst>
                                        <p:tav tm="0">
                                          <p:val>
                                            <p:strVal val="4/3*#ppt_h"/>
                                          </p:val>
                                        </p:tav>
                                        <p:tav tm="100000">
                                          <p:val>
                                            <p:strVal val="#ppt_h"/>
                                          </p:val>
                                        </p:tav>
                                      </p:tavLst>
                                    </p:anim>
                                  </p:childTnLst>
                                </p:cTn>
                              </p:par>
                              <p:par>
                                <p:cTn id="24" presetID="17" presetClass="entr" presetSubtype="10" fill="hold" nodeType="withEffect">
                                  <p:stCondLst>
                                    <p:cond delay="1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7000" fill="hold"/>
                                        <p:tgtEl>
                                          <p:spTgt spid="4"/>
                                        </p:tgtEl>
                                        <p:attrNameLst>
                                          <p:attrName>ppt_w</p:attrName>
                                        </p:attrNameLst>
                                      </p:cBhvr>
                                      <p:tavLst>
                                        <p:tav tm="0">
                                          <p:val>
                                            <p:fltVal val="0"/>
                                          </p:val>
                                        </p:tav>
                                        <p:tav tm="100000">
                                          <p:val>
                                            <p:strVal val="#ppt_w"/>
                                          </p:val>
                                        </p:tav>
                                      </p:tavLst>
                                    </p:anim>
                                    <p:anim calcmode="lin" valueType="num">
                                      <p:cBhvr>
                                        <p:cTn id="27" dur="7000" fill="hold"/>
                                        <p:tgtEl>
                                          <p:spTgt spid="4"/>
                                        </p:tgtEl>
                                        <p:attrNameLst>
                                          <p:attrName>ppt_h</p:attrName>
                                        </p:attrNameLst>
                                      </p:cBhvr>
                                      <p:tavLst>
                                        <p:tav tm="0">
                                          <p:val>
                                            <p:strVal val="#ppt_h"/>
                                          </p:val>
                                        </p:tav>
                                        <p:tav tm="100000">
                                          <p:val>
                                            <p:strVal val="#ppt_h"/>
                                          </p:val>
                                        </p:tav>
                                      </p:tavLst>
                                    </p:anim>
                                  </p:childTnLst>
                                </p:cTn>
                              </p:par>
                            </p:childTnLst>
                          </p:cTn>
                        </p:par>
                        <p:par>
                          <p:cTn id="28" fill="hold">
                            <p:stCondLst>
                              <p:cond delay="8000"/>
                            </p:stCondLst>
                            <p:childTnLst>
                              <p:par>
                                <p:cTn id="29" presetID="23" presetClass="entr" presetSubtype="16"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2000" fill="hold"/>
                                        <p:tgtEl>
                                          <p:spTgt spid="16"/>
                                        </p:tgtEl>
                                        <p:attrNameLst>
                                          <p:attrName>ppt_w</p:attrName>
                                        </p:attrNameLst>
                                      </p:cBhvr>
                                      <p:tavLst>
                                        <p:tav tm="0">
                                          <p:val>
                                            <p:fltVal val="0"/>
                                          </p:val>
                                        </p:tav>
                                        <p:tav tm="100000">
                                          <p:val>
                                            <p:strVal val="#ppt_w"/>
                                          </p:val>
                                        </p:tav>
                                      </p:tavLst>
                                    </p:anim>
                                    <p:anim calcmode="lin" valueType="num">
                                      <p:cBhvr>
                                        <p:cTn id="32" dur="2000" fill="hold"/>
                                        <p:tgtEl>
                                          <p:spTgt spid="16"/>
                                        </p:tgtEl>
                                        <p:attrNameLst>
                                          <p:attrName>ppt_h</p:attrName>
                                        </p:attrNameLst>
                                      </p:cBhvr>
                                      <p:tavLst>
                                        <p:tav tm="0">
                                          <p:val>
                                            <p:fltVal val="0"/>
                                          </p:val>
                                        </p:tav>
                                        <p:tav tm="100000">
                                          <p:val>
                                            <p:strVal val="#ppt_h"/>
                                          </p:val>
                                        </p:tav>
                                      </p:tavLst>
                                    </p:anim>
                                  </p:childTnLst>
                                </p:cTn>
                              </p:par>
                            </p:childTnLst>
                          </p:cTn>
                        </p:par>
                        <p:par>
                          <p:cTn id="33" fill="hold">
                            <p:stCondLst>
                              <p:cond delay="10000"/>
                            </p:stCondLst>
                            <p:childTnLst>
                              <p:par>
                                <p:cTn id="34" presetID="23" presetClass="entr" presetSubtype="16"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2000" fill="hold"/>
                                        <p:tgtEl>
                                          <p:spTgt spid="17"/>
                                        </p:tgtEl>
                                        <p:attrNameLst>
                                          <p:attrName>ppt_w</p:attrName>
                                        </p:attrNameLst>
                                      </p:cBhvr>
                                      <p:tavLst>
                                        <p:tav tm="0">
                                          <p:val>
                                            <p:fltVal val="0"/>
                                          </p:val>
                                        </p:tav>
                                        <p:tav tm="100000">
                                          <p:val>
                                            <p:strVal val="#ppt_w"/>
                                          </p:val>
                                        </p:tav>
                                      </p:tavLst>
                                    </p:anim>
                                    <p:anim calcmode="lin" valueType="num">
                                      <p:cBhvr>
                                        <p:cTn id="37" dur="2000" fill="hold"/>
                                        <p:tgtEl>
                                          <p:spTgt spid="17"/>
                                        </p:tgtEl>
                                        <p:attrNameLst>
                                          <p:attrName>ppt_h</p:attrName>
                                        </p:attrNameLst>
                                      </p:cBhvr>
                                      <p:tavLst>
                                        <p:tav tm="0">
                                          <p:val>
                                            <p:fltVal val="0"/>
                                          </p:val>
                                        </p:tav>
                                        <p:tav tm="100000">
                                          <p:val>
                                            <p:strVal val="#ppt_h"/>
                                          </p:val>
                                        </p:tav>
                                      </p:tavLst>
                                    </p:anim>
                                  </p:childTnLst>
                                </p:cTn>
                              </p:par>
                            </p:childTnLst>
                          </p:cTn>
                        </p:par>
                        <p:par>
                          <p:cTn id="38" fill="hold">
                            <p:stCondLst>
                              <p:cond delay="12000"/>
                            </p:stCondLst>
                            <p:childTnLst>
                              <p:par>
                                <p:cTn id="39" presetID="23" presetClass="entr" presetSubtype="16"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2000" fill="hold"/>
                                        <p:tgtEl>
                                          <p:spTgt spid="18"/>
                                        </p:tgtEl>
                                        <p:attrNameLst>
                                          <p:attrName>ppt_w</p:attrName>
                                        </p:attrNameLst>
                                      </p:cBhvr>
                                      <p:tavLst>
                                        <p:tav tm="0">
                                          <p:val>
                                            <p:fltVal val="0"/>
                                          </p:val>
                                        </p:tav>
                                        <p:tav tm="100000">
                                          <p:val>
                                            <p:strVal val="#ppt_w"/>
                                          </p:val>
                                        </p:tav>
                                      </p:tavLst>
                                    </p:anim>
                                    <p:anim calcmode="lin" valueType="num">
                                      <p:cBhvr>
                                        <p:cTn id="42" dur="2000" fill="hold"/>
                                        <p:tgtEl>
                                          <p:spTgt spid="18"/>
                                        </p:tgtEl>
                                        <p:attrNameLst>
                                          <p:attrName>ppt_h</p:attrName>
                                        </p:attrNameLst>
                                      </p:cBhvr>
                                      <p:tavLst>
                                        <p:tav tm="0">
                                          <p:val>
                                            <p:fltVal val="0"/>
                                          </p:val>
                                        </p:tav>
                                        <p:tav tm="100000">
                                          <p:val>
                                            <p:strVal val="#ppt_h"/>
                                          </p:val>
                                        </p:tav>
                                      </p:tavLst>
                                    </p:anim>
                                  </p:childTnLst>
                                </p:cTn>
                              </p:par>
                            </p:childTnLst>
                          </p:cTn>
                        </p:par>
                        <p:par>
                          <p:cTn id="43" fill="hold">
                            <p:stCondLst>
                              <p:cond delay="14000"/>
                            </p:stCondLst>
                            <p:childTnLst>
                              <p:par>
                                <p:cTn id="44" presetID="23" presetClass="entr" presetSubtype="16" fill="hold" nodeType="after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p:cTn id="46" dur="2000" fill="hold"/>
                                        <p:tgtEl>
                                          <p:spTgt spid="19"/>
                                        </p:tgtEl>
                                        <p:attrNameLst>
                                          <p:attrName>ppt_w</p:attrName>
                                        </p:attrNameLst>
                                      </p:cBhvr>
                                      <p:tavLst>
                                        <p:tav tm="0">
                                          <p:val>
                                            <p:fltVal val="0"/>
                                          </p:val>
                                        </p:tav>
                                        <p:tav tm="100000">
                                          <p:val>
                                            <p:strVal val="#ppt_w"/>
                                          </p:val>
                                        </p:tav>
                                      </p:tavLst>
                                    </p:anim>
                                    <p:anim calcmode="lin" valueType="num">
                                      <p:cBhvr>
                                        <p:cTn id="47" dur="2000" fill="hold"/>
                                        <p:tgtEl>
                                          <p:spTgt spid="19"/>
                                        </p:tgtEl>
                                        <p:attrNameLst>
                                          <p:attrName>ppt_h</p:attrName>
                                        </p:attrNameLst>
                                      </p:cBhvr>
                                      <p:tavLst>
                                        <p:tav tm="0">
                                          <p:val>
                                            <p:fltVal val="0"/>
                                          </p:val>
                                        </p:tav>
                                        <p:tav tm="100000">
                                          <p:val>
                                            <p:strVal val="#ppt_h"/>
                                          </p:val>
                                        </p:tav>
                                      </p:tavLst>
                                    </p:anim>
                                  </p:childTnLst>
                                </p:cTn>
                              </p:par>
                            </p:childTnLst>
                          </p:cTn>
                        </p:par>
                        <p:par>
                          <p:cTn id="48" fill="hold">
                            <p:stCondLst>
                              <p:cond delay="16000"/>
                            </p:stCondLst>
                            <p:childTnLst>
                              <p:par>
                                <p:cTn id="49" presetID="23" presetClass="entr" presetSubtype="16" fill="hold" nodeType="after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p:cTn id="51" dur="2000" fill="hold"/>
                                        <p:tgtEl>
                                          <p:spTgt spid="20"/>
                                        </p:tgtEl>
                                        <p:attrNameLst>
                                          <p:attrName>ppt_w</p:attrName>
                                        </p:attrNameLst>
                                      </p:cBhvr>
                                      <p:tavLst>
                                        <p:tav tm="0">
                                          <p:val>
                                            <p:fltVal val="0"/>
                                          </p:val>
                                        </p:tav>
                                        <p:tav tm="100000">
                                          <p:val>
                                            <p:strVal val="#ppt_w"/>
                                          </p:val>
                                        </p:tav>
                                      </p:tavLst>
                                    </p:anim>
                                    <p:anim calcmode="lin" valueType="num">
                                      <p:cBhvr>
                                        <p:cTn id="52" dur="2000" fill="hold"/>
                                        <p:tgtEl>
                                          <p:spTgt spid="20"/>
                                        </p:tgtEl>
                                        <p:attrNameLst>
                                          <p:attrName>ppt_h</p:attrName>
                                        </p:attrNameLst>
                                      </p:cBhvr>
                                      <p:tavLst>
                                        <p:tav tm="0">
                                          <p:val>
                                            <p:fltVal val="0"/>
                                          </p:val>
                                        </p:tav>
                                        <p:tav tm="100000">
                                          <p:val>
                                            <p:strVal val="#ppt_h"/>
                                          </p:val>
                                        </p:tav>
                                      </p:tavLst>
                                    </p:anim>
                                  </p:childTnLst>
                                </p:cTn>
                              </p:par>
                            </p:childTnLst>
                          </p:cTn>
                        </p:par>
                        <p:par>
                          <p:cTn id="53" fill="hold">
                            <p:stCondLst>
                              <p:cond delay="18000"/>
                            </p:stCondLst>
                            <p:childTnLst>
                              <p:par>
                                <p:cTn id="54" presetID="12" presetClass="entr" presetSubtype="8" fill="hold" grpId="0"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slide(fromLeft)">
                                      <p:cBhvr>
                                        <p:cTn id="5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3" grpId="0"/>
      <p:bldP spid="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lum bright="-30000" contrast="40000"/>
          </a:blip>
          <a:stretch>
            <a:fillRect/>
          </a:stretch>
        </p:blipFill>
        <p:spPr>
          <a:xfrm>
            <a:off x="0" y="0"/>
            <a:ext cx="9144000" cy="6858000"/>
          </a:xfrm>
        </p:spPr>
      </p:pic>
      <p:sp>
        <p:nvSpPr>
          <p:cNvPr id="6" name="5 CuadroTexto"/>
          <p:cNvSpPr txBox="1"/>
          <p:nvPr/>
        </p:nvSpPr>
        <p:spPr>
          <a:xfrm>
            <a:off x="571472" y="571480"/>
            <a:ext cx="8143931" cy="5570756"/>
          </a:xfrm>
          <a:prstGeom prst="rect">
            <a:avLst/>
          </a:prstGeom>
          <a:noFill/>
        </p:spPr>
        <p:txBody>
          <a:bodyPr wrap="square" rtlCol="0">
            <a:spAutoFit/>
          </a:bodyPr>
          <a:lstStyle/>
          <a:p>
            <a:pPr algn="ctr"/>
            <a:r>
              <a:rPr lang="es-ES" sz="3200" b="1" dirty="0" smtClean="0">
                <a:blipFill>
                  <a:blip r:embed="rId3"/>
                  <a:stretch>
                    <a:fillRect/>
                  </a:stretch>
                </a:blipFill>
                <a:effectLst>
                  <a:outerShdw blurRad="38100" dist="38100" dir="2700000" algn="tl">
                    <a:srgbClr val="000000">
                      <a:alpha val="43137"/>
                    </a:srgbClr>
                  </a:outerShdw>
                </a:effectLst>
                <a:latin typeface="Matura MT Script Capitals" pitchFamily="66" charset="0"/>
              </a:rPr>
              <a:t>El pasado del Palacio de la ópera </a:t>
            </a:r>
          </a:p>
          <a:p>
            <a:endParaRPr lang="es-ES" b="1" dirty="0" smtClean="0">
              <a:effectLst>
                <a:outerShdw blurRad="38100" dist="38100" dir="2700000" algn="tl">
                  <a:srgbClr val="000000">
                    <a:alpha val="43137"/>
                  </a:srgbClr>
                </a:outerShdw>
              </a:effectLst>
            </a:endParaRPr>
          </a:p>
          <a:p>
            <a:r>
              <a:rPr lang="es-ES" b="1" dirty="0" smtClean="0">
                <a:blipFill>
                  <a:blip r:embed="rId3"/>
                  <a:stretch>
                    <a:fillRect/>
                  </a:stretch>
                </a:blipFill>
                <a:effectLst>
                  <a:outerShdw blurRad="38100" dist="38100" dir="2700000" algn="tl">
                    <a:srgbClr val="000000">
                      <a:alpha val="43137"/>
                    </a:srgbClr>
                  </a:outerShdw>
                </a:effectLst>
              </a:rPr>
              <a:t>Tras la decisión de Napoleón III de crear un nuevo edificio para la ópera, se organizó un certamen en el que más de 170 arquitectos presentaron sus proyectos. Finalmente el joven arquitecto Charles </a:t>
            </a:r>
            <a:r>
              <a:rPr lang="es-ES" b="1" dirty="0" err="1" smtClean="0">
                <a:blipFill>
                  <a:blip r:embed="rId3"/>
                  <a:stretch>
                    <a:fillRect/>
                  </a:stretch>
                </a:blipFill>
                <a:effectLst>
                  <a:outerShdw blurRad="38100" dist="38100" dir="2700000" algn="tl">
                    <a:srgbClr val="000000">
                      <a:alpha val="43137"/>
                    </a:srgbClr>
                  </a:outerShdw>
                </a:effectLst>
              </a:rPr>
              <a:t>Garnier</a:t>
            </a:r>
            <a:r>
              <a:rPr lang="es-ES" b="1" dirty="0" smtClean="0">
                <a:blipFill>
                  <a:blip r:embed="rId3"/>
                  <a:stretch>
                    <a:fillRect/>
                  </a:stretch>
                </a:blipFill>
                <a:effectLst>
                  <a:outerShdw blurRad="38100" dist="38100" dir="2700000" algn="tl">
                    <a:srgbClr val="000000">
                      <a:alpha val="43137"/>
                    </a:srgbClr>
                  </a:outerShdw>
                </a:effectLst>
              </a:rPr>
              <a:t> fue el que logró llevar a cabo el diseño del edificio.</a:t>
            </a:r>
          </a:p>
          <a:p>
            <a:r>
              <a:rPr lang="es-ES" b="1" dirty="0" smtClean="0">
                <a:blipFill>
                  <a:blip r:embed="rId3"/>
                  <a:stretch>
                    <a:fillRect/>
                  </a:stretch>
                </a:blipFill>
                <a:effectLst>
                  <a:outerShdw blurRad="38100" dist="38100" dir="2700000" algn="tl">
                    <a:srgbClr val="000000">
                      <a:alpha val="43137"/>
                    </a:srgbClr>
                  </a:outerShdw>
                </a:effectLst>
              </a:rPr>
              <a:t>Antes de que el edificio fuera finalizado, Napoleón decidió que era necesario construir una avenida que uniera la ópera con el Palacio de las </a:t>
            </a:r>
            <a:r>
              <a:rPr lang="es-ES" b="1" dirty="0" err="1" smtClean="0">
                <a:blipFill>
                  <a:blip r:embed="rId3"/>
                  <a:stretch>
                    <a:fillRect/>
                  </a:stretch>
                </a:blipFill>
                <a:effectLst>
                  <a:outerShdw blurRad="38100" dist="38100" dir="2700000" algn="tl">
                    <a:srgbClr val="000000">
                      <a:alpha val="43137"/>
                    </a:srgbClr>
                  </a:outerShdw>
                </a:effectLst>
              </a:rPr>
              <a:t>Tullerías</a:t>
            </a:r>
            <a:r>
              <a:rPr lang="es-ES" b="1" dirty="0" smtClean="0">
                <a:blipFill>
                  <a:blip r:embed="rId3"/>
                  <a:stretch>
                    <a:fillRect/>
                  </a:stretch>
                </a:blipFill>
                <a:effectLst>
                  <a:outerShdw blurRad="38100" dist="38100" dir="2700000" algn="tl">
                    <a:srgbClr val="000000">
                      <a:alpha val="43137"/>
                    </a:srgbClr>
                  </a:outerShdw>
                </a:effectLst>
              </a:rPr>
              <a:t>, por lo que decenas de familias fueron expropiadas de sus casas para que su ambición se viera satisfecha. Paradójicamente el emperador nunca utilizó la avenida que había ordenado construir.</a:t>
            </a:r>
          </a:p>
          <a:p>
            <a:r>
              <a:rPr lang="es-ES" b="1" dirty="0" smtClean="0">
                <a:blipFill>
                  <a:blip r:embed="rId3"/>
                  <a:stretch>
                    <a:fillRect/>
                  </a:stretch>
                </a:blipFill>
                <a:effectLst>
                  <a:outerShdw blurRad="38100" dist="38100" dir="2700000" algn="tl">
                    <a:srgbClr val="000000">
                      <a:alpha val="43137"/>
                    </a:srgbClr>
                  </a:outerShdw>
                </a:effectLst>
              </a:rPr>
              <a:t>Los trabajos de construcción del edificio comenzaron en 1860, pero no se verían finalizados hasta 1875 debido a diversas complicaciones como la falta de estabilidad del terreno, la guerra de 1870 o la caída del régimen imperial.</a:t>
            </a:r>
          </a:p>
          <a:p>
            <a:r>
              <a:rPr lang="es-ES" b="1" dirty="0" smtClean="0">
                <a:blipFill>
                  <a:blip r:embed="rId3"/>
                  <a:stretch>
                    <a:fillRect/>
                  </a:stretch>
                </a:blipFill>
                <a:effectLst>
                  <a:outerShdw blurRad="38100" dist="38100" dir="2700000" algn="tl">
                    <a:srgbClr val="000000">
                      <a:alpha val="43137"/>
                    </a:srgbClr>
                  </a:outerShdw>
                </a:effectLst>
              </a:rPr>
              <a:t>Finalmente, después del elaborado trabajo realizado por 14 pintores y artesanos y 73 escultores, en 1875 tuvo lugar la inauguración del edificio, a la cual el propio arquitecto no fue invitado por haber tenido trato con Napoleón, por lo que tuvo que costearse una entrada y colocarse en un segundo plano.</a:t>
            </a:r>
          </a:p>
          <a:p>
            <a:endParaRPr lang="es-ES" b="1"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spd="slow" advTm="5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lum bright="-30000" contrast="40000"/>
          </a:blip>
          <a:stretch>
            <a:fillRect/>
          </a:stretch>
        </p:blipFill>
        <p:spPr>
          <a:xfrm>
            <a:off x="0" y="0"/>
            <a:ext cx="9144000" cy="6858000"/>
          </a:xfrm>
        </p:spPr>
      </p:pic>
      <p:sp>
        <p:nvSpPr>
          <p:cNvPr id="4" name="3 CuadroTexto"/>
          <p:cNvSpPr txBox="1"/>
          <p:nvPr/>
        </p:nvSpPr>
        <p:spPr>
          <a:xfrm>
            <a:off x="357158" y="394692"/>
            <a:ext cx="8429684" cy="6463308"/>
          </a:xfrm>
          <a:prstGeom prst="rect">
            <a:avLst/>
          </a:prstGeom>
          <a:noFill/>
        </p:spPr>
        <p:txBody>
          <a:bodyPr wrap="square" rtlCol="0">
            <a:spAutoFit/>
          </a:bodyPr>
          <a:lstStyle/>
          <a:p>
            <a:r>
              <a:rPr lang="es-ES" b="1" dirty="0" smtClean="0">
                <a:blipFill>
                  <a:blip r:embed="rId3"/>
                  <a:stretch>
                    <a:fillRect/>
                  </a:stretch>
                </a:blipFill>
                <a:effectLst>
                  <a:outerShdw blurRad="38100" dist="38100" dir="2700000" algn="tl">
                    <a:srgbClr val="000000">
                      <a:alpha val="43137"/>
                    </a:srgbClr>
                  </a:outerShdw>
                </a:effectLst>
              </a:rPr>
              <a:t>Durante el recorrido por el Palacio </a:t>
            </a:r>
            <a:r>
              <a:rPr lang="es-ES" b="1" dirty="0" err="1" smtClean="0">
                <a:blipFill>
                  <a:blip r:embed="rId3"/>
                  <a:stretch>
                    <a:fillRect/>
                  </a:stretch>
                </a:blipFill>
                <a:effectLst>
                  <a:outerShdw blurRad="38100" dist="38100" dir="2700000" algn="tl">
                    <a:srgbClr val="000000">
                      <a:alpha val="43137"/>
                    </a:srgbClr>
                  </a:outerShdw>
                </a:effectLst>
              </a:rPr>
              <a:t>Garnier</a:t>
            </a:r>
            <a:r>
              <a:rPr lang="es-ES" b="1" dirty="0" smtClean="0">
                <a:blipFill>
                  <a:blip r:embed="rId3"/>
                  <a:stretch>
                    <a:fillRect/>
                  </a:stretch>
                </a:blipFill>
                <a:effectLst>
                  <a:outerShdw blurRad="38100" dist="38100" dir="2700000" algn="tl">
                    <a:srgbClr val="000000">
                      <a:alpha val="43137"/>
                    </a:srgbClr>
                  </a:outerShdw>
                </a:effectLst>
              </a:rPr>
              <a:t> es posible contemplar el lujo y la opulencia que rodeaba a las personas que acudían a la ópera, no sólo para disfrutar del espectáculo, sino para ver y ser vistos.</a:t>
            </a:r>
          </a:p>
          <a:p>
            <a:r>
              <a:rPr lang="es-ES" b="1" dirty="0" smtClean="0">
                <a:blipFill>
                  <a:blip r:embed="rId3"/>
                  <a:stretch>
                    <a:fillRect/>
                  </a:stretch>
                </a:blipFill>
                <a:effectLst>
                  <a:outerShdw blurRad="38100" dist="38100" dir="2700000" algn="tl">
                    <a:srgbClr val="000000">
                      <a:alpha val="43137"/>
                    </a:srgbClr>
                  </a:outerShdw>
                </a:effectLst>
              </a:rPr>
              <a:t>Algunos de los puntos más llamativos del edificio son los “</a:t>
            </a:r>
            <a:r>
              <a:rPr lang="es-ES" b="1" dirty="0" err="1" smtClean="0">
                <a:blipFill>
                  <a:blip r:embed="rId3"/>
                  <a:stretch>
                    <a:fillRect/>
                  </a:stretch>
                </a:blipFill>
                <a:effectLst>
                  <a:outerShdw blurRad="38100" dist="38100" dir="2700000" algn="tl">
                    <a:srgbClr val="000000">
                      <a:alpha val="43137"/>
                    </a:srgbClr>
                  </a:outerShdw>
                </a:effectLst>
              </a:rPr>
              <a:t>foyers</a:t>
            </a:r>
            <a:r>
              <a:rPr lang="es-ES" b="1" dirty="0" smtClean="0">
                <a:blipFill>
                  <a:blip r:embed="rId3"/>
                  <a:stretch>
                    <a:fillRect/>
                  </a:stretch>
                </a:blipFill>
                <a:effectLst>
                  <a:outerShdw blurRad="38100" dist="38100" dir="2700000" algn="tl">
                    <a:srgbClr val="000000">
                      <a:alpha val="43137"/>
                    </a:srgbClr>
                  </a:outerShdw>
                </a:effectLst>
              </a:rPr>
              <a:t>”, vestíbulos en los que los espectadores paseaban durante los entreactos, los cuales están ricamente decorados con pan de oro y preciosos mosaicos.</a:t>
            </a:r>
            <a:br>
              <a:rPr lang="es-ES" b="1" dirty="0" smtClean="0">
                <a:blipFill>
                  <a:blip r:embed="rId3"/>
                  <a:stretch>
                    <a:fillRect/>
                  </a:stretch>
                </a:blipFill>
                <a:effectLst>
                  <a:outerShdw blurRad="38100" dist="38100" dir="2700000" algn="tl">
                    <a:srgbClr val="000000">
                      <a:alpha val="43137"/>
                    </a:srgbClr>
                  </a:outerShdw>
                </a:effectLst>
              </a:rPr>
            </a:br>
            <a:r>
              <a:rPr lang="es-ES" b="1" dirty="0" smtClean="0">
                <a:blipFill>
                  <a:blip r:embed="rId3"/>
                  <a:stretch>
                    <a:fillRect/>
                  </a:stretch>
                </a:blipFill>
                <a:effectLst>
                  <a:outerShdw blurRad="38100" dist="38100" dir="2700000" algn="tl">
                    <a:srgbClr val="000000">
                      <a:alpha val="43137"/>
                    </a:srgbClr>
                  </a:outerShdw>
                </a:effectLst>
              </a:rPr>
              <a:t>Interior del Palacio </a:t>
            </a:r>
            <a:r>
              <a:rPr lang="es-ES" b="1" dirty="0" err="1" smtClean="0">
                <a:blipFill>
                  <a:blip r:embed="rId3"/>
                  <a:stretch>
                    <a:fillRect/>
                  </a:stretch>
                </a:blipFill>
                <a:effectLst>
                  <a:outerShdw blurRad="38100" dist="38100" dir="2700000" algn="tl">
                    <a:srgbClr val="000000">
                      <a:alpha val="43137"/>
                    </a:srgbClr>
                  </a:outerShdw>
                </a:effectLst>
              </a:rPr>
              <a:t>Garnier</a:t>
            </a:r>
            <a:endParaRPr lang="es-ES" b="1" dirty="0" smtClean="0">
              <a:blipFill>
                <a:blip r:embed="rId3"/>
                <a:stretch>
                  <a:fillRect/>
                </a:stretch>
              </a:blipFill>
              <a:effectLst>
                <a:outerShdw blurRad="38100" dist="38100" dir="2700000" algn="tl">
                  <a:srgbClr val="000000">
                    <a:alpha val="43137"/>
                  </a:srgbClr>
                </a:outerShdw>
              </a:effectLst>
            </a:endParaRPr>
          </a:p>
          <a:p>
            <a:r>
              <a:rPr lang="es-ES" b="1" dirty="0" smtClean="0">
                <a:blipFill>
                  <a:blip r:embed="rId3"/>
                  <a:stretch>
                    <a:fillRect/>
                  </a:stretch>
                </a:blipFill>
                <a:effectLst>
                  <a:outerShdw blurRad="38100" dist="38100" dir="2700000" algn="tl">
                    <a:srgbClr val="000000">
                      <a:alpha val="43137"/>
                    </a:srgbClr>
                  </a:outerShdw>
                </a:effectLst>
              </a:rPr>
              <a:t>La sala de espectáculos, decorada en tonos rojos y dorados, está iluminada por una enorme araña de cristal que ilumina el curioso techo que parece decorado por las extrañas pinturas realizadas por un niño pequeño. Resulta llamativo el pequeño tamaño de la sala, que sólo cuenta con 1.900 asientos de terciopelo rojo, si lo comparamos con las vastas dimensiones del edificio, que ocupa 11.000 metros cuadrados.</a:t>
            </a:r>
          </a:p>
          <a:p>
            <a:r>
              <a:rPr lang="es-ES" b="1" dirty="0" smtClean="0">
                <a:blipFill>
                  <a:blip r:embed="rId3"/>
                  <a:stretch>
                    <a:fillRect/>
                  </a:stretch>
                </a:blipFill>
                <a:effectLst>
                  <a:outerShdw blurRad="38100" dist="38100" dir="2700000" algn="tl">
                    <a:srgbClr val="000000">
                      <a:alpha val="43137"/>
                    </a:srgbClr>
                  </a:outerShdw>
                </a:effectLst>
              </a:rPr>
              <a:t>Probablemente uno de los elementos más llamativos del edificio sea la gran escalera de mármol blanco con una balaustrada de mármol verde y rojo que une los dos niveles.</a:t>
            </a:r>
          </a:p>
          <a:p>
            <a:r>
              <a:rPr lang="es-ES" b="1" dirty="0" smtClean="0">
                <a:blipFill>
                  <a:blip r:embed="rId3"/>
                  <a:stretch>
                    <a:fillRect/>
                  </a:stretch>
                </a:blipFill>
                <a:effectLst>
                  <a:outerShdw blurRad="38100" dist="38100" dir="2700000" algn="tl">
                    <a:srgbClr val="000000">
                      <a:alpha val="43137"/>
                    </a:srgbClr>
                  </a:outerShdw>
                </a:effectLst>
              </a:rPr>
              <a:t>Una visita majestuosa</a:t>
            </a:r>
          </a:p>
          <a:p>
            <a:r>
              <a:rPr lang="es-ES" b="1" dirty="0" smtClean="0">
                <a:blipFill>
                  <a:blip r:embed="rId3"/>
                  <a:stretch>
                    <a:fillRect/>
                  </a:stretch>
                </a:blipFill>
                <a:effectLst>
                  <a:outerShdw blurRad="38100" dist="38100" dir="2700000" algn="tl">
                    <a:srgbClr val="000000">
                      <a:alpha val="43137"/>
                    </a:srgbClr>
                  </a:outerShdw>
                </a:effectLst>
              </a:rPr>
              <a:t>La Ópera </a:t>
            </a:r>
            <a:r>
              <a:rPr lang="es-ES" b="1" dirty="0" err="1" smtClean="0">
                <a:blipFill>
                  <a:blip r:embed="rId3"/>
                  <a:stretch>
                    <a:fillRect/>
                  </a:stretch>
                </a:blipFill>
                <a:effectLst>
                  <a:outerShdw blurRad="38100" dist="38100" dir="2700000" algn="tl">
                    <a:srgbClr val="000000">
                      <a:alpha val="43137"/>
                    </a:srgbClr>
                  </a:outerShdw>
                </a:effectLst>
              </a:rPr>
              <a:t>Garnier</a:t>
            </a:r>
            <a:r>
              <a:rPr lang="es-ES" b="1" dirty="0" smtClean="0">
                <a:blipFill>
                  <a:blip r:embed="rId3"/>
                  <a:stretch>
                    <a:fillRect/>
                  </a:stretch>
                </a:blipFill>
                <a:effectLst>
                  <a:outerShdw blurRad="38100" dist="38100" dir="2700000" algn="tl">
                    <a:srgbClr val="000000">
                      <a:alpha val="43137"/>
                    </a:srgbClr>
                  </a:outerShdw>
                </a:effectLst>
              </a:rPr>
              <a:t> es un edificio espectacular capaz de transmitir la riqueza y la magnificencia que lo acompañaron en el pasado.</a:t>
            </a:r>
          </a:p>
          <a:p>
            <a:r>
              <a:rPr lang="es-ES" b="1" dirty="0" smtClean="0">
                <a:blipFill>
                  <a:blip r:embed="rId3"/>
                  <a:stretch>
                    <a:fillRect/>
                  </a:stretch>
                </a:blipFill>
                <a:effectLst>
                  <a:outerShdw blurRad="38100" dist="38100" dir="2700000" algn="tl">
                    <a:srgbClr val="000000">
                      <a:alpha val="43137"/>
                    </a:srgbClr>
                  </a:outerShdw>
                </a:effectLst>
              </a:rPr>
              <a:t>Es posible visitar la ópera por libre o bien hacer una visita guiada. Las visitas guiadas sólo se realizan en inglés y en francés y dura 90 minutos</a:t>
            </a:r>
          </a:p>
          <a:p>
            <a:pPr algn="ctr"/>
            <a:r>
              <a:rPr lang="es-ES" b="1" dirty="0" smtClean="0">
                <a:blipFill>
                  <a:blip r:embed="rId3"/>
                  <a:stretch>
                    <a:fillRect/>
                  </a:stretch>
                </a:blipFill>
                <a:effectLst>
                  <a:outerShdw blurRad="38100" dist="38100" dir="2700000" algn="tl">
                    <a:srgbClr val="000000">
                      <a:alpha val="43137"/>
                    </a:srgbClr>
                  </a:outerShdw>
                </a:effectLst>
              </a:rPr>
              <a:t>¡¡¡París y su arte, algo que engrandece el corazón!!!</a:t>
            </a:r>
          </a:p>
          <a:p>
            <a:endParaRPr lang="es-ES" b="1"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spd="slow" advTm="5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12183880_27a908132c_b.jpg"/>
          <p:cNvPicPr>
            <a:picLocks noChangeAspect="1"/>
          </p:cNvPicPr>
          <p:nvPr/>
        </p:nvPicPr>
        <p:blipFill>
          <a:blip r:embed="rId2"/>
          <a:stretch>
            <a:fillRect/>
          </a:stretch>
        </p:blipFill>
        <p:spPr>
          <a:xfrm>
            <a:off x="0" y="0"/>
            <a:ext cx="9144000" cy="6858000"/>
          </a:xfrm>
          <a:prstGeom prst="rect">
            <a:avLst/>
          </a:prstGeom>
        </p:spPr>
      </p:pic>
      <p:pic>
        <p:nvPicPr>
          <p:cNvPr id="5" name="4 Imagen" descr="6312183880_27a908132c_b.jpg"/>
          <p:cNvPicPr>
            <a:picLocks noChangeAspect="1"/>
          </p:cNvPicPr>
          <p:nvPr/>
        </p:nvPicPr>
        <p:blipFill>
          <a:blip r:embed="rId2"/>
          <a:stretch>
            <a:fillRect/>
          </a:stretch>
        </p:blipFill>
        <p:spPr>
          <a:xfrm>
            <a:off x="0" y="0"/>
            <a:ext cx="9144000" cy="6858000"/>
          </a:xfrm>
          <a:prstGeom prst="rect">
            <a:avLst/>
          </a:prstGeom>
        </p:spPr>
      </p:pic>
      <p:pic>
        <p:nvPicPr>
          <p:cNvPr id="6" name="5 Imagen" descr="6312183880_27a908132c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5000"/>
                                        <p:tgtEl>
                                          <p:spTgt spid="4"/>
                                        </p:tgtEl>
                                      </p:cBhvr>
                                    </p:animEffect>
                                  </p:childTnLst>
                                </p:cTn>
                              </p:par>
                              <p:par>
                                <p:cTn id="15" presetID="23" presetClass="exit" presetSubtype="272" fill="hold" nodeType="withEffect">
                                  <p:stCondLst>
                                    <p:cond delay="0"/>
                                  </p:stCondLst>
                                  <p:childTnLst>
                                    <p:anim calcmode="lin" valueType="num">
                                      <p:cBhvr>
                                        <p:cTn id="16" dur="5000"/>
                                        <p:tgtEl>
                                          <p:spTgt spid="5"/>
                                        </p:tgtEl>
                                        <p:attrNameLst>
                                          <p:attrName>ppt_w</p:attrName>
                                        </p:attrNameLst>
                                      </p:cBhvr>
                                      <p:tavLst>
                                        <p:tav tm="0">
                                          <p:val>
                                            <p:strVal val="ppt_w"/>
                                          </p:val>
                                        </p:tav>
                                        <p:tav tm="100000">
                                          <p:val>
                                            <p:strVal val="4/3*ppt_w"/>
                                          </p:val>
                                        </p:tav>
                                      </p:tavLst>
                                    </p:anim>
                                    <p:anim calcmode="lin" valueType="num">
                                      <p:cBhvr>
                                        <p:cTn id="17" dur="5000"/>
                                        <p:tgtEl>
                                          <p:spTgt spid="5"/>
                                        </p:tgtEl>
                                        <p:attrNameLst>
                                          <p:attrName>ppt_h</p:attrName>
                                        </p:attrNameLst>
                                      </p:cBhvr>
                                      <p:tavLst>
                                        <p:tav tm="0">
                                          <p:val>
                                            <p:strVal val="ppt_h"/>
                                          </p:val>
                                        </p:tav>
                                        <p:tav tm="100000">
                                          <p:val>
                                            <p:strVal val="4/3*ppt_h"/>
                                          </p:val>
                                        </p:tav>
                                      </p:tavLst>
                                    </p:anim>
                                    <p:set>
                                      <p:cBhvr>
                                        <p:cTn id="18" dur="1" fill="hold">
                                          <p:stCondLst>
                                            <p:cond delay="4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5000"/>
                                        <p:tgtEl>
                                          <p:spTgt spid="5"/>
                                        </p:tgtEl>
                                      </p:cBhvr>
                                    </p:animEffect>
                                    <p:set>
                                      <p:cBhvr>
                                        <p:cTn id="21" dur="1" fill="hold">
                                          <p:stCondLst>
                                            <p:cond delay="4999"/>
                                          </p:stCondLst>
                                        </p:cTn>
                                        <p:tgtEl>
                                          <p:spTgt spid="5"/>
                                        </p:tgtEl>
                                        <p:attrNameLst>
                                          <p:attrName>style.visibility</p:attrName>
                                        </p:attrNameLst>
                                      </p:cBhvr>
                                      <p:to>
                                        <p:strVal val="hidden"/>
                                      </p:to>
                                    </p:set>
                                  </p:childTnLst>
                                </p:cTn>
                              </p:par>
                              <p:par>
                                <p:cTn id="22" presetID="23" presetClass="exit" presetSubtype="272" fill="hold" nodeType="withEffect">
                                  <p:stCondLst>
                                    <p:cond delay="0"/>
                                  </p:stCondLst>
                                  <p:childTnLst>
                                    <p:anim calcmode="lin" valueType="num">
                                      <p:cBhvr>
                                        <p:cTn id="23" dur="5000"/>
                                        <p:tgtEl>
                                          <p:spTgt spid="6"/>
                                        </p:tgtEl>
                                        <p:attrNameLst>
                                          <p:attrName>ppt_w</p:attrName>
                                        </p:attrNameLst>
                                      </p:cBhvr>
                                      <p:tavLst>
                                        <p:tav tm="0">
                                          <p:val>
                                            <p:strVal val="ppt_w"/>
                                          </p:val>
                                        </p:tav>
                                        <p:tav tm="100000">
                                          <p:val>
                                            <p:strVal val="4/3*ppt_w"/>
                                          </p:val>
                                        </p:tav>
                                      </p:tavLst>
                                    </p:anim>
                                    <p:anim calcmode="lin" valueType="num">
                                      <p:cBhvr>
                                        <p:cTn id="24" dur="5000"/>
                                        <p:tgtEl>
                                          <p:spTgt spid="6"/>
                                        </p:tgtEl>
                                        <p:attrNameLst>
                                          <p:attrName>ppt_h</p:attrName>
                                        </p:attrNameLst>
                                      </p:cBhvr>
                                      <p:tavLst>
                                        <p:tav tm="0">
                                          <p:val>
                                            <p:strVal val="ppt_h"/>
                                          </p:val>
                                        </p:tav>
                                        <p:tav tm="100000">
                                          <p:val>
                                            <p:strVal val="4/3*ppt_h"/>
                                          </p:val>
                                        </p:tav>
                                      </p:tavLst>
                                    </p:anim>
                                    <p:set>
                                      <p:cBhvr>
                                        <p:cTn id="25" dur="1" fill="hold">
                                          <p:stCondLst>
                                            <p:cond delay="4999"/>
                                          </p:stCondLst>
                                        </p:cTn>
                                        <p:tgtEl>
                                          <p:spTgt spid="6"/>
                                        </p:tgtEl>
                                        <p:attrNameLst>
                                          <p:attrName>style.visibility</p:attrName>
                                        </p:attrNameLst>
                                      </p:cBhvr>
                                      <p:to>
                                        <p:strVal val="hidden"/>
                                      </p:to>
                                    </p:set>
                                  </p:childTnLst>
                                </p:cTn>
                              </p:par>
                              <p:par>
                                <p:cTn id="26" presetID="16" presetClass="exit" presetSubtype="42" fill="hold" nodeType="withEffect">
                                  <p:stCondLst>
                                    <p:cond delay="0"/>
                                  </p:stCondLst>
                                  <p:childTnLst>
                                    <p:animEffect transition="out" filter="barn(outHorizontal)">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310290470_5124ab5b0e_o.jpg"/>
          <p:cNvPicPr>
            <a:picLocks noChangeAspect="1"/>
          </p:cNvPicPr>
          <p:nvPr/>
        </p:nvPicPr>
        <p:blipFill>
          <a:blip r:embed="rId2"/>
          <a:stretch>
            <a:fillRect/>
          </a:stretch>
        </p:blipFill>
        <p:spPr>
          <a:xfrm>
            <a:off x="0" y="0"/>
            <a:ext cx="9206508" cy="6858000"/>
          </a:xfrm>
          <a:prstGeom prst="rect">
            <a:avLst/>
          </a:prstGeom>
        </p:spPr>
      </p:pic>
      <p:pic>
        <p:nvPicPr>
          <p:cNvPr id="5" name="4 Imagen" descr="5310290470_5124ab5b0e_o.jpg"/>
          <p:cNvPicPr>
            <a:picLocks noChangeAspect="1"/>
          </p:cNvPicPr>
          <p:nvPr/>
        </p:nvPicPr>
        <p:blipFill>
          <a:blip r:embed="rId2"/>
          <a:stretch>
            <a:fillRect/>
          </a:stretch>
        </p:blipFill>
        <p:spPr>
          <a:xfrm>
            <a:off x="0" y="0"/>
            <a:ext cx="9206508" cy="6858000"/>
          </a:xfrm>
          <a:prstGeom prst="rect">
            <a:avLst/>
          </a:prstGeom>
        </p:spPr>
      </p:pic>
      <p:pic>
        <p:nvPicPr>
          <p:cNvPr id="6" name="5 Imagen" descr="5310290470_5124ab5b0e_o.jpg"/>
          <p:cNvPicPr>
            <a:picLocks noChangeAspect="1"/>
          </p:cNvPicPr>
          <p:nvPr/>
        </p:nvPicPr>
        <p:blipFill>
          <a:blip r:embed="rId2"/>
          <a:stretch>
            <a:fillRect/>
          </a:stretch>
        </p:blipFill>
        <p:spPr>
          <a:xfrm>
            <a:off x="-62508" y="0"/>
            <a:ext cx="9206508"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4"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out)">
                                      <p:cBhvr>
                                        <p:cTn id="17" dur="3000"/>
                                        <p:tgtEl>
                                          <p:spTgt spid="5"/>
                                        </p:tgtEl>
                                      </p:cBhvr>
                                    </p:animEffect>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par>
                                <p:cTn id="22" presetID="16" presetClass="entr" presetSubtype="2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Horizontal)">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0"/>
            <a:ext cx="9144000" cy="6844632"/>
          </a:xfrm>
          <a:prstGeom prst="rect">
            <a:avLst/>
          </a:prstGeom>
        </p:spPr>
      </p:pic>
      <p:pic>
        <p:nvPicPr>
          <p:cNvPr id="5" name="4 Imagen" descr="Imagen2.jpg"/>
          <p:cNvPicPr>
            <a:picLocks noChangeAspect="1"/>
          </p:cNvPicPr>
          <p:nvPr/>
        </p:nvPicPr>
        <p:blipFill>
          <a:blip r:embed="rId2"/>
          <a:stretch>
            <a:fillRect/>
          </a:stretch>
        </p:blipFill>
        <p:spPr>
          <a:xfrm>
            <a:off x="0" y="13368"/>
            <a:ext cx="9144000" cy="6844632"/>
          </a:xfrm>
          <a:prstGeom prst="rect">
            <a:avLst/>
          </a:prstGeom>
        </p:spPr>
      </p:pic>
      <p:pic>
        <p:nvPicPr>
          <p:cNvPr id="6" name="5 Imagen" descr="Imagen2.jpg"/>
          <p:cNvPicPr>
            <a:picLocks noChangeAspect="1"/>
          </p:cNvPicPr>
          <p:nvPr/>
        </p:nvPicPr>
        <p:blipFill>
          <a:blip r:embed="rId2"/>
          <a:stretch>
            <a:fillRect/>
          </a:stretch>
        </p:blipFill>
        <p:spPr>
          <a:xfrm>
            <a:off x="0" y="13368"/>
            <a:ext cx="9144000" cy="6844632"/>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par>
                                <p:cTn id="15" presetID="23" presetClass="exit" presetSubtype="3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fltVal val="0"/>
                                          </p:val>
                                        </p:tav>
                                      </p:tavLst>
                                    </p:anim>
                                    <p:set>
                                      <p:cBhvr>
                                        <p:cTn id="18" dur="1" fill="hold">
                                          <p:stCondLst>
                                            <p:cond delay="2999"/>
                                          </p:stCondLst>
                                        </p:cTn>
                                        <p:tgtEl>
                                          <p:spTgt spid="5"/>
                                        </p:tgtEl>
                                        <p:attrNameLst>
                                          <p:attrName>style.visibility</p:attrName>
                                        </p:attrNameLst>
                                      </p:cBhvr>
                                      <p:to>
                                        <p:strVal val="hidden"/>
                                      </p:to>
                                    </p:set>
                                  </p:childTnLst>
                                </p:cTn>
                              </p:par>
                              <p:par>
                                <p:cTn id="19" presetID="6" presetClass="exit" presetSubtype="16" fill="hold" nodeType="withEffect">
                                  <p:stCondLst>
                                    <p:cond delay="0"/>
                                  </p:stCondLst>
                                  <p:childTnLst>
                                    <p:animEffect transition="out" filter="circle(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32" fill="hold" nodeType="withEffect">
                                  <p:stCondLst>
                                    <p:cond delay="0"/>
                                  </p:stCondLst>
                                  <p:childTnLst>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fltVal val="0"/>
                                          </p:val>
                                        </p:tav>
                                      </p:tavLst>
                                    </p:anim>
                                    <p:set>
                                      <p:cBhvr>
                                        <p:cTn id="25" dur="1" fill="hold">
                                          <p:stCondLst>
                                            <p:cond delay="2999"/>
                                          </p:stCondLst>
                                        </p:cTn>
                                        <p:tgtEl>
                                          <p:spTgt spid="6"/>
                                        </p:tgtEl>
                                        <p:attrNameLst>
                                          <p:attrName>style.visibility</p:attrName>
                                        </p:attrNameLst>
                                      </p:cBhvr>
                                      <p:to>
                                        <p:strVal val="hidden"/>
                                      </p:to>
                                    </p:set>
                                  </p:childTnLst>
                                </p:cTn>
                              </p:par>
                              <p:par>
                                <p:cTn id="26" presetID="4" presetClass="exit" presetSubtype="16" fill="hold" nodeType="withEffect">
                                  <p:stCondLst>
                                    <p:cond delay="0"/>
                                  </p:stCondLst>
                                  <p:childTnLst>
                                    <p:animEffect transition="out" filter="box(in)">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DSC_0026.JPG"/>
          <p:cNvPicPr>
            <a:picLocks noChangeAspect="1"/>
          </p:cNvPicPr>
          <p:nvPr/>
        </p:nvPicPr>
        <p:blipFill>
          <a:blip r:embed="rId2"/>
          <a:stretch>
            <a:fillRect/>
          </a:stretch>
        </p:blipFill>
        <p:spPr>
          <a:xfrm>
            <a:off x="0" y="0"/>
            <a:ext cx="9215466" cy="6858000"/>
          </a:xfrm>
          <a:prstGeom prst="rect">
            <a:avLst/>
          </a:prstGeom>
        </p:spPr>
      </p:pic>
      <p:pic>
        <p:nvPicPr>
          <p:cNvPr id="6" name="5 Imagen" descr="DSC_0026.JPG"/>
          <p:cNvPicPr>
            <a:picLocks noChangeAspect="1"/>
          </p:cNvPicPr>
          <p:nvPr/>
        </p:nvPicPr>
        <p:blipFill>
          <a:blip r:embed="rId2"/>
          <a:stretch>
            <a:fillRect/>
          </a:stretch>
        </p:blipFill>
        <p:spPr>
          <a:xfrm>
            <a:off x="0" y="0"/>
            <a:ext cx="9215466"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2/3*#ppt_w"/>
                                          </p:val>
                                        </p:tav>
                                        <p:tav tm="100000">
                                          <p:val>
                                            <p:strVal val="#ppt_w"/>
                                          </p:val>
                                        </p:tav>
                                      </p:tavLst>
                                    </p:anim>
                                    <p:anim calcmode="lin" valueType="num">
                                      <p:cBhvr>
                                        <p:cTn id="11" dur="5000" fill="hold"/>
                                        <p:tgtEl>
                                          <p:spTgt spid="6"/>
                                        </p:tgtEl>
                                        <p:attrNameLst>
                                          <p:attrName>ppt_h</p:attrName>
                                        </p:attrNameLst>
                                      </p:cBhvr>
                                      <p:tavLst>
                                        <p:tav tm="0">
                                          <p:val>
                                            <p:strVal val="2/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out)">
                                      <p:cBhvr>
                                        <p:cTn id="14" dur="5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2/3*#ppt_w"/>
                                          </p:val>
                                        </p:tav>
                                        <p:tav tm="100000">
                                          <p:val>
                                            <p:strVal val="#ppt_w"/>
                                          </p:val>
                                        </p:tav>
                                      </p:tavLst>
                                    </p:anim>
                                    <p:anim calcmode="lin" valueType="num">
                                      <p:cBhvr>
                                        <p:cTn id="18" dur="5000" fill="hold"/>
                                        <p:tgtEl>
                                          <p:spTgt spid="5"/>
                                        </p:tgtEl>
                                        <p:attrNameLst>
                                          <p:attrName>ppt_h</p:attrName>
                                        </p:attrNameLst>
                                      </p:cBhvr>
                                      <p:tavLst>
                                        <p:tav tm="0">
                                          <p:val>
                                            <p:strVal val="2/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8)">
                                      <p:cBhvr>
                                        <p:cTn id="2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3" name="2 Imagen" descr="DSC_0046.JPG"/>
          <p:cNvPicPr>
            <a:picLocks noChangeAspect="1"/>
          </p:cNvPicPr>
          <p:nvPr/>
        </p:nvPicPr>
        <p:blipFill>
          <a:blip r:embed="rId2"/>
          <a:stretch>
            <a:fillRect/>
          </a:stretch>
        </p:blipFill>
        <p:spPr>
          <a:xfrm>
            <a:off x="0" y="0"/>
            <a:ext cx="9215466" cy="6858000"/>
          </a:xfrm>
          <a:prstGeom prst="rect">
            <a:avLst/>
          </a:prstGeom>
        </p:spPr>
      </p:pic>
      <p:pic>
        <p:nvPicPr>
          <p:cNvPr id="4" name="3 Imagen" descr="DSC_0046.JPG"/>
          <p:cNvPicPr>
            <a:picLocks noChangeAspect="1"/>
          </p:cNvPicPr>
          <p:nvPr/>
        </p:nvPicPr>
        <p:blipFill>
          <a:blip r:embed="rId2"/>
          <a:stretch>
            <a:fillRect/>
          </a:stretch>
        </p:blipFill>
        <p:spPr>
          <a:xfrm>
            <a:off x="-71466" y="0"/>
            <a:ext cx="9215466" cy="6858000"/>
          </a:xfrm>
          <a:prstGeom prst="rect">
            <a:avLst/>
          </a:prstGeom>
        </p:spPr>
      </p:pic>
      <p:pic>
        <p:nvPicPr>
          <p:cNvPr id="5" name="4 Imagen" descr="DSC_0046.JPG"/>
          <p:cNvPicPr>
            <a:picLocks noChangeAspect="1"/>
          </p:cNvPicPr>
          <p:nvPr/>
        </p:nvPicPr>
        <p:blipFill>
          <a:blip r:embed="rId2"/>
          <a:stretch>
            <a:fillRect/>
          </a:stretch>
        </p:blipFill>
        <p:spPr>
          <a:xfrm>
            <a:off x="0" y="0"/>
            <a:ext cx="9215466" cy="6858000"/>
          </a:xfrm>
          <a:prstGeom prst="rect">
            <a:avLst/>
          </a:prstGeom>
        </p:spPr>
      </p:pic>
      <p:sp>
        <p:nvSpPr>
          <p:cNvPr id="6" name="5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3000" fill="hold"/>
                                        <p:tgtEl>
                                          <p:spTgt spid="3"/>
                                        </p:tgtEl>
                                        <p:attrNameLst>
                                          <p:attrName>ppt_w</p:attrName>
                                        </p:attrNameLst>
                                      </p:cBhvr>
                                      <p:tavLst>
                                        <p:tav tm="0">
                                          <p:val>
                                            <p:strVal val="4/3*#ppt_w"/>
                                          </p:val>
                                        </p:tav>
                                        <p:tav tm="100000">
                                          <p:val>
                                            <p:strVal val="#ppt_w"/>
                                          </p:val>
                                        </p:tav>
                                      </p:tavLst>
                                    </p:anim>
                                    <p:anim calcmode="lin" valueType="num">
                                      <p:cBhvr>
                                        <p:cTn id="25" dur="3000" fill="hold"/>
                                        <p:tgtEl>
                                          <p:spTgt spid="3"/>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box(out)">
                                      <p:cBhvr>
                                        <p:cTn id="2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279625369_a98f89178f_h.jpg"/>
          <p:cNvPicPr>
            <a:picLocks noChangeAspect="1"/>
          </p:cNvPicPr>
          <p:nvPr/>
        </p:nvPicPr>
        <p:blipFill>
          <a:blip r:embed="rId2"/>
          <a:stretch>
            <a:fillRect/>
          </a:stretch>
        </p:blipFill>
        <p:spPr>
          <a:xfrm>
            <a:off x="0" y="16662"/>
            <a:ext cx="9144000" cy="6824676"/>
          </a:xfrm>
          <a:prstGeom prst="rect">
            <a:avLst/>
          </a:prstGeom>
        </p:spPr>
      </p:pic>
      <p:pic>
        <p:nvPicPr>
          <p:cNvPr id="5" name="4 Imagen" descr="8279625369_a98f89178f_h.jpg"/>
          <p:cNvPicPr>
            <a:picLocks noChangeAspect="1"/>
          </p:cNvPicPr>
          <p:nvPr/>
        </p:nvPicPr>
        <p:blipFill>
          <a:blip r:embed="rId2"/>
          <a:stretch>
            <a:fillRect/>
          </a:stretch>
        </p:blipFill>
        <p:spPr>
          <a:xfrm>
            <a:off x="0" y="0"/>
            <a:ext cx="9144000" cy="6824676"/>
          </a:xfrm>
          <a:prstGeom prst="rect">
            <a:avLst/>
          </a:prstGeom>
        </p:spPr>
      </p:pic>
      <p:pic>
        <p:nvPicPr>
          <p:cNvPr id="6" name="5 Imagen" descr="8279625369_a98f89178f_h.jpg"/>
          <p:cNvPicPr>
            <a:picLocks noChangeAspect="1"/>
          </p:cNvPicPr>
          <p:nvPr/>
        </p:nvPicPr>
        <p:blipFill>
          <a:blip r:embed="rId2"/>
          <a:stretch>
            <a:fillRect/>
          </a:stretch>
        </p:blipFill>
        <p:spPr>
          <a:xfrm>
            <a:off x="0" y="0"/>
            <a:ext cx="9144000" cy="6824676"/>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in)">
                                      <p:cBhvr>
                                        <p:cTn id="14" dur="3000"/>
                                        <p:tgtEl>
                                          <p:spTgt spid="4"/>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Horizontal)">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amond(out)">
                                      <p:cBhvr>
                                        <p:cTn id="2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47581307_a27d32d5c9_b.jpg"/>
          <p:cNvPicPr>
            <a:picLocks noChangeAspect="1"/>
          </p:cNvPicPr>
          <p:nvPr/>
        </p:nvPicPr>
        <p:blipFill>
          <a:blip r:embed="rId2"/>
          <a:stretch>
            <a:fillRect/>
          </a:stretch>
        </p:blipFill>
        <p:spPr>
          <a:xfrm>
            <a:off x="0" y="3345"/>
            <a:ext cx="9144000" cy="6851309"/>
          </a:xfrm>
          <a:prstGeom prst="rect">
            <a:avLst/>
          </a:prstGeom>
        </p:spPr>
      </p:pic>
      <p:pic>
        <p:nvPicPr>
          <p:cNvPr id="5" name="4 Imagen" descr="4247581307_a27d32d5c9_b.jpg"/>
          <p:cNvPicPr>
            <a:picLocks noChangeAspect="1"/>
          </p:cNvPicPr>
          <p:nvPr/>
        </p:nvPicPr>
        <p:blipFill>
          <a:blip r:embed="rId2"/>
          <a:stretch>
            <a:fillRect/>
          </a:stretch>
        </p:blipFill>
        <p:spPr>
          <a:xfrm>
            <a:off x="0" y="0"/>
            <a:ext cx="9144000" cy="6851309"/>
          </a:xfrm>
          <a:prstGeom prst="rect">
            <a:avLst/>
          </a:prstGeom>
        </p:spPr>
      </p:pic>
      <p:pic>
        <p:nvPicPr>
          <p:cNvPr id="6" name="5 Imagen" descr="4247581307_a27d32d5c9_b.jpg"/>
          <p:cNvPicPr>
            <a:picLocks noChangeAspect="1"/>
          </p:cNvPicPr>
          <p:nvPr/>
        </p:nvPicPr>
        <p:blipFill>
          <a:blip r:embed="rId2"/>
          <a:stretch>
            <a:fillRect/>
          </a:stretch>
        </p:blipFill>
        <p:spPr>
          <a:xfrm>
            <a:off x="0" y="0"/>
            <a:ext cx="9144000" cy="6851309"/>
          </a:xfrm>
          <a:prstGeom prst="rect">
            <a:avLst/>
          </a:prstGeom>
        </p:spPr>
      </p:pic>
      <p:sp>
        <p:nvSpPr>
          <p:cNvPr id="7" name="6 Rectángulo"/>
          <p:cNvSpPr/>
          <p:nvPr/>
        </p:nvSpPr>
        <p:spPr>
          <a:xfrm>
            <a:off x="-785882" y="-64299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out)">
                                      <p:cBhvr>
                                        <p:cTn id="14" dur="5000"/>
                                        <p:tgtEl>
                                          <p:spTgt spid="4"/>
                                        </p:tgtEl>
                                      </p:cBhvr>
                                    </p:animEffect>
                                  </p:childTnLst>
                                </p:cTn>
                              </p:par>
                              <p:par>
                                <p:cTn id="15" presetID="23" presetClass="exit" presetSubtype="288"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2/3*ppt_w"/>
                                          </p:val>
                                        </p:tav>
                                      </p:tavLst>
                                    </p:anim>
                                    <p:anim calcmode="lin" valueType="num">
                                      <p:cBhvr>
                                        <p:cTn id="17" dur="3000"/>
                                        <p:tgtEl>
                                          <p:spTgt spid="5"/>
                                        </p:tgtEl>
                                        <p:attrNameLst>
                                          <p:attrName>ppt_h</p:attrName>
                                        </p:attrNameLst>
                                      </p:cBhvr>
                                      <p:tavLst>
                                        <p:tav tm="0">
                                          <p:val>
                                            <p:strVal val="ppt_h"/>
                                          </p:val>
                                        </p:tav>
                                        <p:tav tm="100000">
                                          <p:val>
                                            <p:strVal val="2/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3" presetClass="exit" presetSubtype="16" fill="hold" nodeType="withEffect">
                                  <p:stCondLst>
                                    <p:cond delay="0"/>
                                  </p:stCondLst>
                                  <p:childTnLst>
                                    <p:animEffect transition="out" filter="plus(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0"/>
                                  </p:stCondLst>
                                  <p:childTnLst>
                                    <p:anim calcmode="lin" valueType="num">
                                      <p:cBhvr>
                                        <p:cTn id="23" dur="5000"/>
                                        <p:tgtEl>
                                          <p:spTgt spid="6"/>
                                        </p:tgtEl>
                                        <p:attrNameLst>
                                          <p:attrName>ppt_w</p:attrName>
                                        </p:attrNameLst>
                                      </p:cBhvr>
                                      <p:tavLst>
                                        <p:tav tm="0">
                                          <p:val>
                                            <p:strVal val="ppt_w"/>
                                          </p:val>
                                        </p:tav>
                                        <p:tav tm="100000">
                                          <p:val>
                                            <p:strVal val="4/3*ppt_w"/>
                                          </p:val>
                                        </p:tav>
                                      </p:tavLst>
                                    </p:anim>
                                    <p:anim calcmode="lin" valueType="num">
                                      <p:cBhvr>
                                        <p:cTn id="24" dur="5000"/>
                                        <p:tgtEl>
                                          <p:spTgt spid="6"/>
                                        </p:tgtEl>
                                        <p:attrNameLst>
                                          <p:attrName>ppt_h</p:attrName>
                                        </p:attrNameLst>
                                      </p:cBhvr>
                                      <p:tavLst>
                                        <p:tav tm="0">
                                          <p:val>
                                            <p:strVal val="ppt_h"/>
                                          </p:val>
                                        </p:tav>
                                        <p:tav tm="100000">
                                          <p:val>
                                            <p:strVal val="4/3*ppt_h"/>
                                          </p:val>
                                        </p:tav>
                                      </p:tavLst>
                                    </p:anim>
                                    <p:set>
                                      <p:cBhvr>
                                        <p:cTn id="25" dur="1" fill="hold">
                                          <p:stCondLst>
                                            <p:cond delay="4999"/>
                                          </p:stCondLst>
                                        </p:cTn>
                                        <p:tgtEl>
                                          <p:spTgt spid="6"/>
                                        </p:tgtEl>
                                        <p:attrNameLst>
                                          <p:attrName>style.visibility</p:attrName>
                                        </p:attrNameLst>
                                      </p:cBhvr>
                                      <p:to>
                                        <p:strVal val="hidden"/>
                                      </p:to>
                                    </p:set>
                                  </p:childTnLst>
                                </p:cTn>
                              </p:par>
                              <p:par>
                                <p:cTn id="26" presetID="6" presetClass="exit" presetSubtype="16" fill="hold" nodeType="withEffect">
                                  <p:stCondLst>
                                    <p:cond delay="0"/>
                                  </p:stCondLst>
                                  <p:childTnLst>
                                    <p:animEffect transition="out" filter="circle(in)">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perasalida.jpg"/>
          <p:cNvPicPr>
            <a:picLocks noChangeAspect="1"/>
          </p:cNvPicPr>
          <p:nvPr/>
        </p:nvPicPr>
        <p:blipFill>
          <a:blip r:embed="rId2"/>
          <a:srcRect l="3125" t="4166" r="3125" b="5208"/>
          <a:stretch>
            <a:fillRect/>
          </a:stretch>
        </p:blipFill>
        <p:spPr>
          <a:xfrm>
            <a:off x="0" y="0"/>
            <a:ext cx="9144000" cy="6858000"/>
          </a:xfrm>
          <a:prstGeom prst="rect">
            <a:avLst/>
          </a:prstGeom>
        </p:spPr>
      </p:pic>
      <p:pic>
        <p:nvPicPr>
          <p:cNvPr id="5" name="4 Imagen" descr="Operasalida.jpg"/>
          <p:cNvPicPr>
            <a:picLocks noChangeAspect="1"/>
          </p:cNvPicPr>
          <p:nvPr/>
        </p:nvPicPr>
        <p:blipFill>
          <a:blip r:embed="rId2"/>
          <a:srcRect l="3125" t="4166" r="3125" b="5208"/>
          <a:stretch>
            <a:fillRect/>
          </a:stretch>
        </p:blipFill>
        <p:spPr>
          <a:xfrm>
            <a:off x="0" y="0"/>
            <a:ext cx="9144000" cy="6858000"/>
          </a:xfrm>
          <a:prstGeom prst="rect">
            <a:avLst/>
          </a:prstGeom>
        </p:spPr>
      </p:pic>
      <p:pic>
        <p:nvPicPr>
          <p:cNvPr id="6" name="5 Imagen" descr="Operasalida.jpg"/>
          <p:cNvPicPr>
            <a:picLocks noChangeAspect="1"/>
          </p:cNvPicPr>
          <p:nvPr/>
        </p:nvPicPr>
        <p:blipFill>
          <a:blip r:embed="rId2"/>
          <a:srcRect l="3125" t="4166" r="3125" b="5208"/>
          <a:stretch>
            <a:fillRect/>
          </a:stretch>
        </p:blipFill>
        <p:spPr>
          <a:xfrm>
            <a:off x="0" y="0"/>
            <a:ext cx="9144000" cy="6858000"/>
          </a:xfrm>
          <a:prstGeom prst="rect">
            <a:avLst/>
          </a:prstGeom>
        </p:spPr>
      </p:pic>
      <p:sp>
        <p:nvSpPr>
          <p:cNvPr id="7" name="6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3000"/>
                                        <p:tgtEl>
                                          <p:spTgt spid="4"/>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out)">
                                      <p:cBhvr>
                                        <p:cTn id="21" dur="3000"/>
                                        <p:tgtEl>
                                          <p:spTgt spid="5"/>
                                        </p:tgtEl>
                                      </p:cBhvr>
                                    </p:animEffect>
                                  </p:childTnLst>
                                </p:cTn>
                              </p:par>
                              <p:par>
                                <p:cTn id="22" presetID="17" presetClass="entr" presetSubtype="1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fltVal val="0"/>
                                          </p:val>
                                        </p:tav>
                                        <p:tav tm="100000">
                                          <p:val>
                                            <p:strVal val="#ppt_w"/>
                                          </p:val>
                                        </p:tav>
                                      </p:tavLst>
                                    </p:anim>
                                    <p:anim calcmode="lin" valueType="num">
                                      <p:cBhvr>
                                        <p:cTn id="25" dur="3000" fill="hold"/>
                                        <p:tgtEl>
                                          <p:spTgt spid="6"/>
                                        </p:tgtEl>
                                        <p:attrNameLst>
                                          <p:attrName>ppt_h</p:attrName>
                                        </p:attrNameLst>
                                      </p:cBhvr>
                                      <p:tavLst>
                                        <p:tav tm="0">
                                          <p:val>
                                            <p:strVal val="#ppt_h"/>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amond(in)">
                                      <p:cBhvr>
                                        <p:cTn id="2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3" name="2 Imagen" descr="DSC_0692.JPG"/>
          <p:cNvPicPr>
            <a:picLocks noChangeAspect="1"/>
          </p:cNvPicPr>
          <p:nvPr/>
        </p:nvPicPr>
        <p:blipFill>
          <a:blip r:embed="rId2"/>
          <a:stretch>
            <a:fillRect/>
          </a:stretch>
        </p:blipFill>
        <p:spPr>
          <a:xfrm>
            <a:off x="0" y="0"/>
            <a:ext cx="9108309" cy="6858000"/>
          </a:xfrm>
          <a:prstGeom prst="rect">
            <a:avLst/>
          </a:prstGeom>
        </p:spPr>
      </p:pic>
      <p:pic>
        <p:nvPicPr>
          <p:cNvPr id="4" name="3 Imagen" descr="DSC_0692.JPG"/>
          <p:cNvPicPr>
            <a:picLocks noChangeAspect="1"/>
          </p:cNvPicPr>
          <p:nvPr/>
        </p:nvPicPr>
        <p:blipFill>
          <a:blip r:embed="rId2"/>
          <a:stretch>
            <a:fillRect/>
          </a:stretch>
        </p:blipFill>
        <p:spPr>
          <a:xfrm>
            <a:off x="35691" y="0"/>
            <a:ext cx="9108309" cy="6858000"/>
          </a:xfrm>
          <a:prstGeom prst="rect">
            <a:avLst/>
          </a:prstGeom>
        </p:spPr>
      </p:pic>
      <p:pic>
        <p:nvPicPr>
          <p:cNvPr id="5" name="4 Imagen" descr="DSC_0692.JPG"/>
          <p:cNvPicPr>
            <a:picLocks noChangeAspect="1"/>
          </p:cNvPicPr>
          <p:nvPr/>
        </p:nvPicPr>
        <p:blipFill>
          <a:blip r:embed="rId2"/>
          <a:stretch>
            <a:fillRect/>
          </a:stretch>
        </p:blipFill>
        <p:spPr>
          <a:xfrm>
            <a:off x="35691" y="0"/>
            <a:ext cx="9108309" cy="6858000"/>
          </a:xfrm>
          <a:prstGeom prst="rect">
            <a:avLst/>
          </a:prstGeom>
        </p:spPr>
      </p:pic>
      <p:sp>
        <p:nvSpPr>
          <p:cNvPr id="6" name="5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in)">
                                      <p:cBhvr>
                                        <p:cTn id="10" dur="3000"/>
                                        <p:tgtEl>
                                          <p:spTgt spid="3"/>
                                        </p:tgtEl>
                                      </p:cBhvr>
                                    </p:animEffect>
                                  </p:childTnLst>
                                </p:cTn>
                              </p:par>
                              <p:par>
                                <p:cTn id="11" presetID="13" presetClass="exit" presetSubtype="16" fill="hold" nodeType="withEffect">
                                  <p:stCondLst>
                                    <p:cond delay="0"/>
                                  </p:stCondLst>
                                  <p:childTnLst>
                                    <p:animEffect transition="out" filter="plus(i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10" fill="hold"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strVal val="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5"/>
                                        </p:tgtEl>
                                        <p:attrNameLst>
                                          <p:attrName>ppt_w</p:attrName>
                                        </p:attrNameLst>
                                      </p:cBhvr>
                                      <p:tavLst>
                                        <p:tav tm="0">
                                          <p:val>
                                            <p:strVal val="ppt_w"/>
                                          </p:val>
                                        </p:tav>
                                        <p:tav tm="100000">
                                          <p:val>
                                            <p:fltVal val="0"/>
                                          </p:val>
                                        </p:tav>
                                      </p:tavLst>
                                    </p:anim>
                                    <p:anim calcmode="lin" valueType="num">
                                      <p:cBhvr>
                                        <p:cTn id="20" dur="3000"/>
                                        <p:tgtEl>
                                          <p:spTgt spid="5"/>
                                        </p:tgtEl>
                                        <p:attrNameLst>
                                          <p:attrName>ppt_h</p:attrName>
                                        </p:attrNameLst>
                                      </p:cBhvr>
                                      <p:tavLst>
                                        <p:tav tm="0">
                                          <p:val>
                                            <p:strVal val="ppt_h"/>
                                          </p:val>
                                        </p:tav>
                                        <p:tav tm="100000">
                                          <p:val>
                                            <p:strVal val="ppt_h"/>
                                          </p:val>
                                        </p:tav>
                                      </p:tavLst>
                                    </p:anim>
                                    <p:set>
                                      <p:cBhvr>
                                        <p:cTn id="21" dur="1" fill="hold">
                                          <p:stCondLst>
                                            <p:cond delay="2999"/>
                                          </p:stCondLst>
                                        </p:cTn>
                                        <p:tgtEl>
                                          <p:spTgt spid="5"/>
                                        </p:tgtEl>
                                        <p:attrNameLst>
                                          <p:attrName>style.visibility</p:attrName>
                                        </p:attrNameLst>
                                      </p:cBhvr>
                                      <p:to>
                                        <p:strVal val="hidden"/>
                                      </p:to>
                                    </p:set>
                                  </p:childTnLst>
                                </p:cTn>
                              </p:par>
                              <p:par>
                                <p:cTn id="22" presetID="16" presetClass="exit" presetSubtype="26" fill="hold" nodeType="withEffect">
                                  <p:stCondLst>
                                    <p:cond delay="0"/>
                                  </p:stCondLst>
                                  <p:childTnLst>
                                    <p:animEffect transition="out" filter="barn(inHorizontal)">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849657126_e1b3d17568_b.jpg"/>
          <p:cNvPicPr>
            <a:picLocks noChangeAspect="1"/>
          </p:cNvPicPr>
          <p:nvPr/>
        </p:nvPicPr>
        <p:blipFill>
          <a:blip r:embed="rId2"/>
          <a:stretch>
            <a:fillRect/>
          </a:stretch>
        </p:blipFill>
        <p:spPr>
          <a:xfrm>
            <a:off x="0" y="0"/>
            <a:ext cx="9144000" cy="6858000"/>
          </a:xfrm>
          <a:prstGeom prst="rect">
            <a:avLst/>
          </a:prstGeom>
        </p:spPr>
      </p:pic>
      <p:pic>
        <p:nvPicPr>
          <p:cNvPr id="5" name="4 Imagen" descr="4849657126_e1b3d17568_b.jpg"/>
          <p:cNvPicPr>
            <a:picLocks noChangeAspect="1"/>
          </p:cNvPicPr>
          <p:nvPr/>
        </p:nvPicPr>
        <p:blipFill>
          <a:blip r:embed="rId2"/>
          <a:stretch>
            <a:fillRect/>
          </a:stretch>
        </p:blipFill>
        <p:spPr>
          <a:xfrm>
            <a:off x="0" y="0"/>
            <a:ext cx="9144000" cy="6858000"/>
          </a:xfrm>
          <a:prstGeom prst="rect">
            <a:avLst/>
          </a:prstGeom>
        </p:spPr>
      </p:pic>
      <p:pic>
        <p:nvPicPr>
          <p:cNvPr id="6" name="5 Imagen" descr="4849657126_e1b3d17568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35722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ricentenaire-de-l-Ecole-francaise-de-danse.jpg"/>
          <p:cNvPicPr>
            <a:picLocks noGrp="1" noChangeAspect="1"/>
          </p:cNvPicPr>
          <p:nvPr>
            <p:ph idx="1"/>
          </p:nvPr>
        </p:nvPicPr>
        <p:blipFill>
          <a:blip r:embed="rId2"/>
          <a:stretch>
            <a:fillRect/>
          </a:stretch>
        </p:blipFill>
        <p:spPr>
          <a:xfrm>
            <a:off x="0" y="-3188"/>
            <a:ext cx="9144000" cy="6861188"/>
          </a:xfrm>
        </p:spPr>
      </p:pic>
      <p:pic>
        <p:nvPicPr>
          <p:cNvPr id="5" name="3 Marcador de contenido" descr="Tricentenaire-de-l-Ecole-francaise-de-danse.jpg"/>
          <p:cNvPicPr>
            <a:picLocks noChangeAspect="1"/>
          </p:cNvPicPr>
          <p:nvPr/>
        </p:nvPicPr>
        <p:blipFill>
          <a:blip r:embed="rId2"/>
          <a:stretch>
            <a:fillRect/>
          </a:stretch>
        </p:blipFill>
        <p:spPr>
          <a:xfrm>
            <a:off x="0" y="0"/>
            <a:ext cx="9144000" cy="6861188"/>
          </a:xfrm>
          <a:prstGeom prst="rect">
            <a:avLst/>
          </a:prstGeom>
        </p:spPr>
      </p:pic>
      <p:sp>
        <p:nvSpPr>
          <p:cNvPr id="6" name="5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5"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down)">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22422627_d239d53b81_o.jpg"/>
          <p:cNvPicPr>
            <a:picLocks noChangeAspect="1"/>
          </p:cNvPicPr>
          <p:nvPr/>
        </p:nvPicPr>
        <p:blipFill>
          <a:blip r:embed="rId2"/>
          <a:stretch>
            <a:fillRect/>
          </a:stretch>
        </p:blipFill>
        <p:spPr>
          <a:xfrm>
            <a:off x="0" y="0"/>
            <a:ext cx="9144000" cy="6858000"/>
          </a:xfrm>
          <a:prstGeom prst="rect">
            <a:avLst/>
          </a:prstGeom>
        </p:spPr>
      </p:pic>
      <p:pic>
        <p:nvPicPr>
          <p:cNvPr id="5" name="4 Imagen" descr="6322422627_d239d53b81_o.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13398140_223db82dd3_b.jpg"/>
          <p:cNvPicPr>
            <a:picLocks noChangeAspect="1"/>
          </p:cNvPicPr>
          <p:nvPr/>
        </p:nvPicPr>
        <p:blipFill>
          <a:blip r:embed="rId2"/>
          <a:stretch>
            <a:fillRect/>
          </a:stretch>
        </p:blipFill>
        <p:spPr>
          <a:xfrm>
            <a:off x="0" y="0"/>
            <a:ext cx="9144000" cy="6858000"/>
          </a:xfrm>
          <a:prstGeom prst="rect">
            <a:avLst/>
          </a:prstGeom>
        </p:spPr>
      </p:pic>
      <p:pic>
        <p:nvPicPr>
          <p:cNvPr id="5" name="4 Imagen" descr="6313398140_223db82dd3_b.jpg"/>
          <p:cNvPicPr>
            <a:picLocks noChangeAspect="1"/>
          </p:cNvPicPr>
          <p:nvPr/>
        </p:nvPicPr>
        <p:blipFill>
          <a:blip r:embed="rId2"/>
          <a:stretch>
            <a:fillRect/>
          </a:stretch>
        </p:blipFill>
        <p:spPr>
          <a:xfrm>
            <a:off x="0" y="0"/>
            <a:ext cx="9144000" cy="6858000"/>
          </a:xfrm>
          <a:prstGeom prst="rect">
            <a:avLst/>
          </a:prstGeom>
        </p:spPr>
      </p:pic>
      <p:pic>
        <p:nvPicPr>
          <p:cNvPr id="6" name="5 Imagen" descr="6313398140_223db82dd3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in)">
                                      <p:cBhvr>
                                        <p:cTn id="14" dur="3000"/>
                                        <p:tgtEl>
                                          <p:spTgt spid="4"/>
                                        </p:tgtEl>
                                      </p:cBhvr>
                                    </p:animEffect>
                                  </p:childTnLst>
                                </p:cTn>
                              </p:par>
                              <p:par>
                                <p:cTn id="15" presetID="17" presetClass="exit" presetSubtype="10"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6" presetClass="exit" presetSubtype="37" fill="hold" nodeType="withEffect">
                                  <p:stCondLst>
                                    <p:cond delay="0"/>
                                  </p:stCondLst>
                                  <p:childTnLst>
                                    <p:animEffect transition="out" filter="barn(outVertic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32" fill="hold" nodeType="withEffect">
                                  <p:stCondLst>
                                    <p:cond delay="0"/>
                                  </p:stCondLst>
                                  <p:childTnLst>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fltVal val="0"/>
                                          </p:val>
                                        </p:tav>
                                      </p:tavLst>
                                    </p:anim>
                                    <p:set>
                                      <p:cBhvr>
                                        <p:cTn id="25" dur="1" fill="hold">
                                          <p:stCondLst>
                                            <p:cond delay="2999"/>
                                          </p:stCondLst>
                                        </p:cTn>
                                        <p:tgtEl>
                                          <p:spTgt spid="6"/>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27759548_4c02bbc514_h.jpg"/>
          <p:cNvPicPr>
            <a:picLocks noChangeAspect="1"/>
          </p:cNvPicPr>
          <p:nvPr/>
        </p:nvPicPr>
        <p:blipFill>
          <a:blip r:embed="rId2"/>
          <a:stretch>
            <a:fillRect/>
          </a:stretch>
        </p:blipFill>
        <p:spPr>
          <a:xfrm>
            <a:off x="0" y="0"/>
            <a:ext cx="9144000" cy="6858000"/>
          </a:xfrm>
          <a:prstGeom prst="rect">
            <a:avLst/>
          </a:prstGeom>
        </p:spPr>
      </p:pic>
      <p:pic>
        <p:nvPicPr>
          <p:cNvPr id="5" name="4 Imagen" descr="8027759548_4c02bbc514_h.jpg"/>
          <p:cNvPicPr>
            <a:picLocks noChangeAspect="1"/>
          </p:cNvPicPr>
          <p:nvPr/>
        </p:nvPicPr>
        <p:blipFill>
          <a:blip r:embed="rId2"/>
          <a:stretch>
            <a:fillRect/>
          </a:stretch>
        </p:blipFill>
        <p:spPr>
          <a:xfrm>
            <a:off x="0" y="0"/>
            <a:ext cx="9144000" cy="6858000"/>
          </a:xfrm>
          <a:prstGeom prst="rect">
            <a:avLst/>
          </a:prstGeom>
        </p:spPr>
      </p:pic>
      <p:pic>
        <p:nvPicPr>
          <p:cNvPr id="6" name="5 Imagen" descr="8027759548_4c02bbc514_h.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785882" y="-64299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18"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trips(upRight)">
                                      <p:cBhvr>
                                        <p:cTn id="17" dur="3000"/>
                                        <p:tgtEl>
                                          <p:spTgt spid="5"/>
                                        </p:tgtEl>
                                      </p:cBhvr>
                                    </p:animEffect>
                                  </p:childTnLst>
                                </p:cTn>
                              </p:par>
                              <p:par>
                                <p:cTn id="18" presetID="18" presetClass="entr" presetSubtype="1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strips(downLeft)">
                                      <p:cBhvr>
                                        <p:cTn id="2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913383415_0d48a91c19_h.jpg"/>
          <p:cNvPicPr>
            <a:picLocks noChangeAspect="1"/>
          </p:cNvPicPr>
          <p:nvPr/>
        </p:nvPicPr>
        <p:blipFill>
          <a:blip r:embed="rId2"/>
          <a:stretch>
            <a:fillRect/>
          </a:stretch>
        </p:blipFill>
        <p:spPr>
          <a:xfrm>
            <a:off x="0" y="1"/>
            <a:ext cx="9144000" cy="6858000"/>
          </a:xfrm>
          <a:prstGeom prst="rect">
            <a:avLst/>
          </a:prstGeom>
        </p:spPr>
      </p:pic>
      <p:pic>
        <p:nvPicPr>
          <p:cNvPr id="5" name="4 Imagen" descr="8913383415_0d48a91c19_h.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27781990_8abcdd181f_h.jpg"/>
          <p:cNvPicPr>
            <a:picLocks noChangeAspect="1"/>
          </p:cNvPicPr>
          <p:nvPr/>
        </p:nvPicPr>
        <p:blipFill>
          <a:blip r:embed="rId2"/>
          <a:stretch>
            <a:fillRect/>
          </a:stretch>
        </p:blipFill>
        <p:spPr>
          <a:xfrm>
            <a:off x="0" y="0"/>
            <a:ext cx="9144000" cy="6858000"/>
          </a:xfrm>
          <a:prstGeom prst="rect">
            <a:avLst/>
          </a:prstGeom>
        </p:spPr>
      </p:pic>
      <p:pic>
        <p:nvPicPr>
          <p:cNvPr id="5" name="4 Imagen" descr="8027781990_8abcdd181f_h.jpg"/>
          <p:cNvPicPr>
            <a:picLocks noChangeAspect="1"/>
          </p:cNvPicPr>
          <p:nvPr/>
        </p:nvPicPr>
        <p:blipFill>
          <a:blip r:embed="rId2"/>
          <a:stretch>
            <a:fillRect/>
          </a:stretch>
        </p:blipFill>
        <p:spPr>
          <a:xfrm>
            <a:off x="0" y="0"/>
            <a:ext cx="9144000" cy="6858000"/>
          </a:xfrm>
          <a:prstGeom prst="rect">
            <a:avLst/>
          </a:prstGeom>
        </p:spPr>
      </p:pic>
      <p:pic>
        <p:nvPicPr>
          <p:cNvPr id="6" name="5 Imagen" descr="8027781990_8abcdd181f_h.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out)">
                                      <p:cBhvr>
                                        <p:cTn id="14" dur="3000"/>
                                        <p:tgtEl>
                                          <p:spTgt spid="4"/>
                                        </p:tgtEl>
                                      </p:cBhvr>
                                    </p:animEffect>
                                  </p:childTnLst>
                                </p:cTn>
                              </p:par>
                              <p:par>
                                <p:cTn id="15" presetID="17" presetClass="exit" presetSubtype="10"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3" presetClass="exit" presetSubtype="16" fill="hold" nodeType="withEffect">
                                  <p:stCondLst>
                                    <p:cond delay="0"/>
                                  </p:stCondLst>
                                  <p:childTnLst>
                                    <p:animEffect transition="out" filter="plus(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0"/>
                                  </p:stCondLst>
                                  <p:childTnLst>
                                    <p:anim calcmode="lin" valueType="num">
                                      <p:cBhvr>
                                        <p:cTn id="23" dur="3000"/>
                                        <p:tgtEl>
                                          <p:spTgt spid="6"/>
                                        </p:tgtEl>
                                        <p:attrNameLst>
                                          <p:attrName>ppt_w</p:attrName>
                                        </p:attrNameLst>
                                      </p:cBhvr>
                                      <p:tavLst>
                                        <p:tav tm="0">
                                          <p:val>
                                            <p:strVal val="ppt_w"/>
                                          </p:val>
                                        </p:tav>
                                        <p:tav tm="100000">
                                          <p:val>
                                            <p:strVal val="4/3*ppt_w"/>
                                          </p:val>
                                        </p:tav>
                                      </p:tavLst>
                                    </p:anim>
                                    <p:anim calcmode="lin" valueType="num">
                                      <p:cBhvr>
                                        <p:cTn id="24" dur="3000"/>
                                        <p:tgtEl>
                                          <p:spTgt spid="6"/>
                                        </p:tgtEl>
                                        <p:attrNameLst>
                                          <p:attrName>ppt_h</p:attrName>
                                        </p:attrNameLst>
                                      </p:cBhvr>
                                      <p:tavLst>
                                        <p:tav tm="0">
                                          <p:val>
                                            <p:strVal val="ppt_h"/>
                                          </p:val>
                                        </p:tav>
                                        <p:tav tm="100000">
                                          <p:val>
                                            <p:strVal val="4/3*ppt_h"/>
                                          </p:val>
                                        </p:tav>
                                      </p:tavLst>
                                    </p:anim>
                                    <p:set>
                                      <p:cBhvr>
                                        <p:cTn id="25" dur="1" fill="hold">
                                          <p:stCondLst>
                                            <p:cond delay="2999"/>
                                          </p:stCondLst>
                                        </p:cTn>
                                        <p:tgtEl>
                                          <p:spTgt spid="6"/>
                                        </p:tgtEl>
                                        <p:attrNameLst>
                                          <p:attrName>style.visibility</p:attrName>
                                        </p:attrNameLst>
                                      </p:cBhvr>
                                      <p:to>
                                        <p:strVal val="hidden"/>
                                      </p:to>
                                    </p:set>
                                  </p:childTnLst>
                                </p:cTn>
                              </p:par>
                              <p:par>
                                <p:cTn id="26" presetID="16" presetClass="exit" presetSubtype="37" fill="hold" nodeType="withEffect">
                                  <p:stCondLst>
                                    <p:cond delay="0"/>
                                  </p:stCondLst>
                                  <p:childTnLst>
                                    <p:animEffect transition="out" filter="barn(outVertical)">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48572034_62a43187af_h.jpg"/>
          <p:cNvPicPr>
            <a:picLocks noChangeAspect="1"/>
          </p:cNvPicPr>
          <p:nvPr/>
        </p:nvPicPr>
        <p:blipFill>
          <a:blip r:embed="rId2"/>
          <a:stretch>
            <a:fillRect/>
          </a:stretch>
        </p:blipFill>
        <p:spPr>
          <a:xfrm>
            <a:off x="0" y="0"/>
            <a:ext cx="9144000" cy="6858000"/>
          </a:xfrm>
          <a:prstGeom prst="rect">
            <a:avLst/>
          </a:prstGeom>
        </p:spPr>
      </p:pic>
      <p:pic>
        <p:nvPicPr>
          <p:cNvPr id="5" name="4 Imagen" descr="8048572034_62a43187af_h.jpg"/>
          <p:cNvPicPr>
            <a:picLocks noChangeAspect="1"/>
          </p:cNvPicPr>
          <p:nvPr/>
        </p:nvPicPr>
        <p:blipFill>
          <a:blip r:embed="rId2"/>
          <a:stretch>
            <a:fillRect/>
          </a:stretch>
        </p:blipFill>
        <p:spPr>
          <a:xfrm>
            <a:off x="0" y="0"/>
            <a:ext cx="9144000" cy="6858000"/>
          </a:xfrm>
          <a:prstGeom prst="rect">
            <a:avLst/>
          </a:prstGeom>
        </p:spPr>
      </p:pic>
      <p:pic>
        <p:nvPicPr>
          <p:cNvPr id="6" name="5 Imagen" descr="8048572034_62a43187af_h.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5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5000"/>
                                        <p:tgtEl>
                                          <p:spTgt spid="5"/>
                                        </p:tgtEl>
                                      </p:cBhvr>
                                    </p:animEffect>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pera-009.jpg"/>
          <p:cNvPicPr>
            <a:picLocks noChangeAspect="1"/>
          </p:cNvPicPr>
          <p:nvPr/>
        </p:nvPicPr>
        <p:blipFill>
          <a:blip r:embed="rId2"/>
          <a:stretch>
            <a:fillRect/>
          </a:stretch>
        </p:blipFill>
        <p:spPr>
          <a:xfrm>
            <a:off x="-1" y="0"/>
            <a:ext cx="9113893" cy="6858000"/>
          </a:xfrm>
          <a:prstGeom prst="rect">
            <a:avLst/>
          </a:prstGeom>
        </p:spPr>
      </p:pic>
      <p:pic>
        <p:nvPicPr>
          <p:cNvPr id="5" name="4 Imagen" descr="opera-009.jpg"/>
          <p:cNvPicPr>
            <a:picLocks noChangeAspect="1"/>
          </p:cNvPicPr>
          <p:nvPr/>
        </p:nvPicPr>
        <p:blipFill>
          <a:blip r:embed="rId2"/>
          <a:stretch>
            <a:fillRect/>
          </a:stretch>
        </p:blipFill>
        <p:spPr>
          <a:xfrm>
            <a:off x="30107" y="0"/>
            <a:ext cx="9113893" cy="6858000"/>
          </a:xfrm>
          <a:prstGeom prst="rect">
            <a:avLst/>
          </a:prstGeom>
        </p:spPr>
      </p:pic>
      <p:pic>
        <p:nvPicPr>
          <p:cNvPr id="6" name="5 Imagen" descr="opera-009.jpg"/>
          <p:cNvPicPr>
            <a:picLocks noChangeAspect="1"/>
          </p:cNvPicPr>
          <p:nvPr/>
        </p:nvPicPr>
        <p:blipFill>
          <a:blip r:embed="rId2"/>
          <a:stretch>
            <a:fillRect/>
          </a:stretch>
        </p:blipFill>
        <p:spPr>
          <a:xfrm>
            <a:off x="0" y="0"/>
            <a:ext cx="9113893" cy="6858000"/>
          </a:xfrm>
          <a:prstGeom prst="rect">
            <a:avLst/>
          </a:prstGeom>
        </p:spPr>
      </p:pic>
      <p:sp>
        <p:nvSpPr>
          <p:cNvPr id="7" name="6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5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5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childTnLst>
                                </p:cTn>
                              </p:par>
                              <p:par>
                                <p:cTn id="22" presetID="1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plus(in)">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pera_garnier_29-01-05_0062.jpg"/>
          <p:cNvPicPr>
            <a:picLocks noChangeAspect="1"/>
          </p:cNvPicPr>
          <p:nvPr/>
        </p:nvPicPr>
        <p:blipFill>
          <a:blip r:embed="rId2"/>
          <a:stretch>
            <a:fillRect/>
          </a:stretch>
        </p:blipFill>
        <p:spPr>
          <a:xfrm>
            <a:off x="0" y="0"/>
            <a:ext cx="9144000" cy="6858000"/>
          </a:xfrm>
          <a:prstGeom prst="rect">
            <a:avLst/>
          </a:prstGeom>
        </p:spPr>
      </p:pic>
      <p:pic>
        <p:nvPicPr>
          <p:cNvPr id="5" name="4 Imagen" descr="opera_garnier_29-01-05_0062.jpg"/>
          <p:cNvPicPr>
            <a:picLocks noChangeAspect="1"/>
          </p:cNvPicPr>
          <p:nvPr/>
        </p:nvPicPr>
        <p:blipFill>
          <a:blip r:embed="rId2"/>
          <a:stretch>
            <a:fillRect/>
          </a:stretch>
        </p:blipFill>
        <p:spPr>
          <a:xfrm>
            <a:off x="0" y="0"/>
            <a:ext cx="9144000" cy="6858000"/>
          </a:xfrm>
          <a:prstGeom prst="rect">
            <a:avLst/>
          </a:prstGeom>
        </p:spPr>
      </p:pic>
      <p:pic>
        <p:nvPicPr>
          <p:cNvPr id="6" name="5 Imagen" descr="opera_garnier_29-01-05_0062.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strVal val="4/3*#ppt_w"/>
                                          </p:val>
                                        </p:tav>
                                        <p:tav tm="100000">
                                          <p:val>
                                            <p:strVal val="#ppt_w"/>
                                          </p:val>
                                        </p:tav>
                                      </p:tavLst>
                                    </p:anim>
                                    <p:anim calcmode="lin" valueType="num">
                                      <p:cBhvr>
                                        <p:cTn id="11" dur="2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2000"/>
                                        <p:tgtEl>
                                          <p:spTgt spid="6"/>
                                        </p:tgtEl>
                                      </p:cBhvr>
                                    </p:animEffect>
                                  </p:childTnLst>
                                </p:cTn>
                              </p:par>
                              <p:par>
                                <p:cTn id="15" presetID="17"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ppt_x</p:attrName>
                                        </p:attrNameLst>
                                      </p:cBhvr>
                                      <p:tavLst>
                                        <p:tav tm="0">
                                          <p:val>
                                            <p:strVal val="#ppt_x-#ppt_w/2"/>
                                          </p:val>
                                        </p:tav>
                                        <p:tav tm="100000">
                                          <p:val>
                                            <p:strVal val="#ppt_x"/>
                                          </p:val>
                                        </p:tav>
                                      </p:tavLst>
                                    </p:anim>
                                    <p:anim calcmode="lin" valueType="num">
                                      <p:cBhvr>
                                        <p:cTn id="18" dur="2000" fill="hold"/>
                                        <p:tgtEl>
                                          <p:spTgt spid="5"/>
                                        </p:tgtEl>
                                        <p:attrNameLst>
                                          <p:attrName>ppt_y</p:attrName>
                                        </p:attrNameLst>
                                      </p:cBhvr>
                                      <p:tavLst>
                                        <p:tav tm="0">
                                          <p:val>
                                            <p:strVal val="#ppt_y"/>
                                          </p:val>
                                        </p:tav>
                                        <p:tav tm="100000">
                                          <p:val>
                                            <p:strVal val="#ppt_y"/>
                                          </p:val>
                                        </p:tav>
                                      </p:tavLst>
                                    </p:anim>
                                    <p:anim calcmode="lin" valueType="num">
                                      <p:cBhvr>
                                        <p:cTn id="19" dur="2000" fill="hold"/>
                                        <p:tgtEl>
                                          <p:spTgt spid="5"/>
                                        </p:tgtEl>
                                        <p:attrNameLst>
                                          <p:attrName>ppt_w</p:attrName>
                                        </p:attrNameLst>
                                      </p:cBhvr>
                                      <p:tavLst>
                                        <p:tav tm="0">
                                          <p:val>
                                            <p:fltVal val="0"/>
                                          </p:val>
                                        </p:tav>
                                        <p:tav tm="100000">
                                          <p:val>
                                            <p:strVal val="#ppt_w"/>
                                          </p:val>
                                        </p:tav>
                                      </p:tavLst>
                                    </p:anim>
                                    <p:anim calcmode="lin" valueType="num">
                                      <p:cBhvr>
                                        <p:cTn id="20" dur="2000" fill="hold"/>
                                        <p:tgtEl>
                                          <p:spTgt spid="5"/>
                                        </p:tgtEl>
                                        <p:attrNameLst>
                                          <p:attrName>ppt_h</p:attrName>
                                        </p:attrNameLst>
                                      </p:cBhvr>
                                      <p:tavLst>
                                        <p:tav tm="0">
                                          <p:val>
                                            <p:strVal val="#ppt_h"/>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ox(in)">
                                      <p:cBhvr>
                                        <p:cTn id="23" dur="2000"/>
                                        <p:tgtEl>
                                          <p:spTgt spid="5"/>
                                        </p:tgtEl>
                                      </p:cBhvr>
                                    </p:animEffect>
                                  </p:childTnLst>
                                </p:cTn>
                              </p:par>
                              <p:par>
                                <p:cTn id="24" presetID="17" presetClass="entr" presetSubtype="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2000" fill="hold"/>
                                        <p:tgtEl>
                                          <p:spTgt spid="4"/>
                                        </p:tgtEl>
                                        <p:attrNameLst>
                                          <p:attrName>ppt_x</p:attrName>
                                        </p:attrNameLst>
                                      </p:cBhvr>
                                      <p:tavLst>
                                        <p:tav tm="0">
                                          <p:val>
                                            <p:strVal val="#ppt_x+#ppt_w/2"/>
                                          </p:val>
                                        </p:tav>
                                        <p:tav tm="100000">
                                          <p:val>
                                            <p:strVal val="#ppt_x"/>
                                          </p:val>
                                        </p:tav>
                                      </p:tavLst>
                                    </p:anim>
                                    <p:anim calcmode="lin" valueType="num">
                                      <p:cBhvr>
                                        <p:cTn id="27" dur="2000" fill="hold"/>
                                        <p:tgtEl>
                                          <p:spTgt spid="4"/>
                                        </p:tgtEl>
                                        <p:attrNameLst>
                                          <p:attrName>ppt_y</p:attrName>
                                        </p:attrNameLst>
                                      </p:cBhvr>
                                      <p:tavLst>
                                        <p:tav tm="0">
                                          <p:val>
                                            <p:strVal val="#ppt_y"/>
                                          </p:val>
                                        </p:tav>
                                        <p:tav tm="100000">
                                          <p:val>
                                            <p:strVal val="#ppt_y"/>
                                          </p:val>
                                        </p:tav>
                                      </p:tavLst>
                                    </p:anim>
                                    <p:anim calcmode="lin" valueType="num">
                                      <p:cBhvr>
                                        <p:cTn id="28" dur="2000" fill="hold"/>
                                        <p:tgtEl>
                                          <p:spTgt spid="4"/>
                                        </p:tgtEl>
                                        <p:attrNameLst>
                                          <p:attrName>ppt_w</p:attrName>
                                        </p:attrNameLst>
                                      </p:cBhvr>
                                      <p:tavLst>
                                        <p:tav tm="0">
                                          <p:val>
                                            <p:fltVal val="0"/>
                                          </p:val>
                                        </p:tav>
                                        <p:tav tm="100000">
                                          <p:val>
                                            <p:strVal val="#ppt_w"/>
                                          </p:val>
                                        </p:tav>
                                      </p:tavLst>
                                    </p:anim>
                                    <p:anim calcmode="lin" valueType="num">
                                      <p:cBhvr>
                                        <p:cTn id="29" dur="2000" fill="hold"/>
                                        <p:tgtEl>
                                          <p:spTgt spid="4"/>
                                        </p:tgtEl>
                                        <p:attrNameLst>
                                          <p:attrName>ppt_h</p:attrName>
                                        </p:attrNameLst>
                                      </p:cBhvr>
                                      <p:tavLst>
                                        <p:tav tm="0">
                                          <p:val>
                                            <p:strVal val="#ppt_h"/>
                                          </p:val>
                                        </p:tav>
                                        <p:tav tm="100000">
                                          <p:val>
                                            <p:strVal val="#ppt_h"/>
                                          </p:val>
                                        </p:tav>
                                      </p:tavLst>
                                    </p:anim>
                                  </p:childTnLst>
                                </p:cTn>
                              </p:par>
                              <p:par>
                                <p:cTn id="30" presetID="4"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ox(in)">
                                      <p:cBhvr>
                                        <p:cTn id="3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exiy.jpg"/>
          <p:cNvPicPr>
            <a:picLocks noChangeAspect="1"/>
          </p:cNvPicPr>
          <p:nvPr/>
        </p:nvPicPr>
        <p:blipFill>
          <a:blip r:embed="rId2"/>
          <a:stretch>
            <a:fillRect/>
          </a:stretch>
        </p:blipFill>
        <p:spPr>
          <a:xfrm>
            <a:off x="0" y="0"/>
            <a:ext cx="9144000" cy="6772027"/>
          </a:xfrm>
          <a:prstGeom prst="rect">
            <a:avLst/>
          </a:prstGeom>
        </p:spPr>
      </p:pic>
      <p:pic>
        <p:nvPicPr>
          <p:cNvPr id="5" name="4 Imagen" descr="Aexiy.jpg"/>
          <p:cNvPicPr>
            <a:picLocks noChangeAspect="1"/>
          </p:cNvPicPr>
          <p:nvPr/>
        </p:nvPicPr>
        <p:blipFill>
          <a:blip r:embed="rId2"/>
          <a:stretch>
            <a:fillRect/>
          </a:stretch>
        </p:blipFill>
        <p:spPr>
          <a:xfrm>
            <a:off x="0" y="85973"/>
            <a:ext cx="9144000" cy="6772027"/>
          </a:xfrm>
          <a:prstGeom prst="rect">
            <a:avLst/>
          </a:prstGeom>
        </p:spPr>
      </p:pic>
      <p:sp>
        <p:nvSpPr>
          <p:cNvPr id="6" name="5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rand_escalier-opera-Garnier_3By-scarletgreen-from-Japan-via-Wikimedia-Commons.jpg"/>
          <p:cNvPicPr>
            <a:picLocks noChangeAspect="1"/>
          </p:cNvPicPr>
          <p:nvPr/>
        </p:nvPicPr>
        <p:blipFill>
          <a:blip r:embed="rId2"/>
          <a:stretch>
            <a:fillRect/>
          </a:stretch>
        </p:blipFill>
        <p:spPr>
          <a:xfrm>
            <a:off x="0" y="0"/>
            <a:ext cx="9144000" cy="6858000"/>
          </a:xfrm>
          <a:prstGeom prst="rect">
            <a:avLst/>
          </a:prstGeom>
        </p:spPr>
      </p:pic>
      <p:pic>
        <p:nvPicPr>
          <p:cNvPr id="5" name="4 Imagen" descr="Grand_escalier-opera-Garnier_3By-scarletgreen-from-Japan-via-Wikimedia-Commons.jpg"/>
          <p:cNvPicPr>
            <a:picLocks noChangeAspect="1"/>
          </p:cNvPicPr>
          <p:nvPr/>
        </p:nvPicPr>
        <p:blipFill>
          <a:blip r:embed="rId2"/>
          <a:stretch>
            <a:fillRect/>
          </a:stretch>
        </p:blipFill>
        <p:spPr>
          <a:xfrm>
            <a:off x="0" y="0"/>
            <a:ext cx="9144000" cy="6858000"/>
          </a:xfrm>
          <a:prstGeom prst="rect">
            <a:avLst/>
          </a:prstGeom>
        </p:spPr>
      </p:pic>
      <p:pic>
        <p:nvPicPr>
          <p:cNvPr id="6" name="5 Imagen" descr="Grand_escalier-opera-Garnier_3By-scarletgreen-from-Japan-via-Wikimedia-Commons.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3000"/>
                                        <p:tgtEl>
                                          <p:spTgt spid="5"/>
                                        </p:tgtEl>
                                      </p:cBhvr>
                                    </p:animEffect>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5.jpg"/>
          <p:cNvPicPr>
            <a:picLocks noChangeAspect="1"/>
          </p:cNvPicPr>
          <p:nvPr/>
        </p:nvPicPr>
        <p:blipFill>
          <a:blip r:embed="rId2"/>
          <a:stretch>
            <a:fillRect/>
          </a:stretch>
        </p:blipFill>
        <p:spPr>
          <a:xfrm>
            <a:off x="13394" y="0"/>
            <a:ext cx="9117211" cy="6858000"/>
          </a:xfrm>
          <a:prstGeom prst="rect">
            <a:avLst/>
          </a:prstGeom>
        </p:spPr>
      </p:pic>
      <p:pic>
        <p:nvPicPr>
          <p:cNvPr id="5" name="4 Imagen" descr="Image5.jpg"/>
          <p:cNvPicPr>
            <a:picLocks noChangeAspect="1"/>
          </p:cNvPicPr>
          <p:nvPr/>
        </p:nvPicPr>
        <p:blipFill>
          <a:blip r:embed="rId2"/>
          <a:stretch>
            <a:fillRect/>
          </a:stretch>
        </p:blipFill>
        <p:spPr>
          <a:xfrm>
            <a:off x="26789" y="0"/>
            <a:ext cx="9117211" cy="6858000"/>
          </a:xfrm>
          <a:prstGeom prst="rect">
            <a:avLst/>
          </a:prstGeom>
        </p:spPr>
      </p:pic>
      <p:sp>
        <p:nvSpPr>
          <p:cNvPr id="6" name="5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3000"/>
                                        <p:tgtEl>
                                          <p:spTgt spid="4"/>
                                        </p:tgtEl>
                                      </p:cBhvr>
                                    </p:animEffect>
                                  </p:childTnLst>
                                </p:cTn>
                              </p:par>
                              <p:par>
                                <p:cTn id="11" presetID="18"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downRight)">
                                      <p:cBhvr>
                                        <p:cTn id="13" dur="3000"/>
                                        <p:tgtEl>
                                          <p:spTgt spid="5"/>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terior-opera-garnier.jpg"/>
          <p:cNvPicPr>
            <a:picLocks noChangeAspect="1"/>
          </p:cNvPicPr>
          <p:nvPr/>
        </p:nvPicPr>
        <p:blipFill>
          <a:blip r:embed="rId2"/>
          <a:stretch>
            <a:fillRect/>
          </a:stretch>
        </p:blipFill>
        <p:spPr>
          <a:xfrm>
            <a:off x="0" y="0"/>
            <a:ext cx="9144000" cy="6858000"/>
          </a:xfrm>
          <a:prstGeom prst="rect">
            <a:avLst/>
          </a:prstGeom>
        </p:spPr>
      </p:pic>
      <p:pic>
        <p:nvPicPr>
          <p:cNvPr id="5" name="4 Imagen" descr="interior-opera-garnier.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2/3*#ppt_w"/>
                                          </p:val>
                                        </p:tav>
                                        <p:tav tm="100000">
                                          <p:val>
                                            <p:strVal val="#ppt_w"/>
                                          </p:val>
                                        </p:tav>
                                      </p:tavLst>
                                    </p:anim>
                                    <p:anim calcmode="lin" valueType="num">
                                      <p:cBhvr>
                                        <p:cTn id="11" dur="5000" fill="hold"/>
                                        <p:tgtEl>
                                          <p:spTgt spid="5"/>
                                        </p:tgtEl>
                                        <p:attrNameLst>
                                          <p:attrName>ppt_h</p:attrName>
                                        </p:attrNameLst>
                                      </p:cBhvr>
                                      <p:tavLst>
                                        <p:tav tm="0">
                                          <p:val>
                                            <p:strVal val="2/3*#ppt_h"/>
                                          </p:val>
                                        </p:tav>
                                        <p:tav tm="100000">
                                          <p:val>
                                            <p:strVal val="#ppt_h"/>
                                          </p:val>
                                        </p:tav>
                                      </p:tavLst>
                                    </p:anim>
                                  </p:childTnLst>
                                </p:cTn>
                              </p:par>
                              <p:par>
                                <p:cTn id="12" presetID="18"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Left)">
                                      <p:cBhvr>
                                        <p:cTn id="14" dur="5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2/3*#ppt_w"/>
                                          </p:val>
                                        </p:tav>
                                        <p:tav tm="100000">
                                          <p:val>
                                            <p:strVal val="#ppt_w"/>
                                          </p:val>
                                        </p:tav>
                                      </p:tavLst>
                                    </p:anim>
                                    <p:anim calcmode="lin" valueType="num">
                                      <p:cBhvr>
                                        <p:cTn id="18" dur="5000" fill="hold"/>
                                        <p:tgtEl>
                                          <p:spTgt spid="4"/>
                                        </p:tgtEl>
                                        <p:attrNameLst>
                                          <p:attrName>ppt_h</p:attrName>
                                        </p:attrNameLst>
                                      </p:cBhvr>
                                      <p:tavLst>
                                        <p:tav tm="0">
                                          <p:val>
                                            <p:strVal val="2/3*#ppt_h"/>
                                          </p:val>
                                        </p:tav>
                                        <p:tav tm="100000">
                                          <p:val>
                                            <p:strVal val="#ppt_h"/>
                                          </p:val>
                                        </p:tav>
                                      </p:tavLst>
                                    </p:anim>
                                  </p:childTnLst>
                                </p:cTn>
                              </p:par>
                              <p:par>
                                <p:cTn id="19" presetID="18" presetClass="entr" presetSubtype="3"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Righ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is_opera_Grand_Escalier_2.jpg"/>
          <p:cNvPicPr>
            <a:picLocks noChangeAspect="1"/>
          </p:cNvPicPr>
          <p:nvPr/>
        </p:nvPicPr>
        <p:blipFill>
          <a:blip r:embed="rId2"/>
          <a:stretch>
            <a:fillRect/>
          </a:stretch>
        </p:blipFill>
        <p:spPr>
          <a:xfrm>
            <a:off x="0" y="0"/>
            <a:ext cx="9144000" cy="6858000"/>
          </a:xfrm>
          <a:prstGeom prst="rect">
            <a:avLst/>
          </a:prstGeom>
        </p:spPr>
      </p:pic>
      <p:pic>
        <p:nvPicPr>
          <p:cNvPr id="5" name="4 Imagen" descr="paris_opera_Grand_Escalier_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461517764_8b82c2185d_b.jpg"/>
          <p:cNvPicPr>
            <a:picLocks noChangeAspect="1"/>
          </p:cNvPicPr>
          <p:nvPr/>
        </p:nvPicPr>
        <p:blipFill>
          <a:blip r:embed="rId2"/>
          <a:stretch>
            <a:fillRect/>
          </a:stretch>
        </p:blipFill>
        <p:spPr>
          <a:xfrm>
            <a:off x="0" y="0"/>
            <a:ext cx="9144000" cy="6858000"/>
          </a:xfrm>
          <a:prstGeom prst="rect">
            <a:avLst/>
          </a:prstGeom>
        </p:spPr>
      </p:pic>
      <p:pic>
        <p:nvPicPr>
          <p:cNvPr id="5" name="4 Imagen" descr="5461517764_8b82c2185d_b.jpg"/>
          <p:cNvPicPr>
            <a:picLocks noChangeAspect="1"/>
          </p:cNvPicPr>
          <p:nvPr/>
        </p:nvPicPr>
        <p:blipFill>
          <a:blip r:embed="rId2"/>
          <a:stretch>
            <a:fillRect/>
          </a:stretch>
        </p:blipFill>
        <p:spPr>
          <a:xfrm>
            <a:off x="0" y="0"/>
            <a:ext cx="9144000" cy="6858000"/>
          </a:xfrm>
          <a:prstGeom prst="rect">
            <a:avLst/>
          </a:prstGeom>
        </p:spPr>
      </p:pic>
      <p:pic>
        <p:nvPicPr>
          <p:cNvPr id="6" name="5 Imagen" descr="5461517764_8b82c2185d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par>
                                <p:cTn id="15" presetID="23" presetClass="exit" presetSubtype="3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fltVal val="0"/>
                                          </p:val>
                                        </p:tav>
                                      </p:tavLst>
                                    </p:anim>
                                    <p:set>
                                      <p:cBhvr>
                                        <p:cTn id="18" dur="1" fill="hold">
                                          <p:stCondLst>
                                            <p:cond delay="2999"/>
                                          </p:stCondLst>
                                        </p:cTn>
                                        <p:tgtEl>
                                          <p:spTgt spid="5"/>
                                        </p:tgtEl>
                                        <p:attrNameLst>
                                          <p:attrName>style.visibility</p:attrName>
                                        </p:attrNameLst>
                                      </p:cBhvr>
                                      <p:to>
                                        <p:strVal val="hidden"/>
                                      </p:to>
                                    </p:set>
                                  </p:childTnLst>
                                </p:cTn>
                              </p:par>
                              <p:par>
                                <p:cTn id="19" presetID="14" presetClass="exit" presetSubtype="10" fill="hold" nodeType="withEffect">
                                  <p:stCondLst>
                                    <p:cond delay="0"/>
                                  </p:stCondLst>
                                  <p:childTnLst>
                                    <p:animEffect transition="out" filter="randombar(horizont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4" presetClass="exit" presetSubtype="16" fill="hold" nodeType="withEffect">
                                  <p:stCondLst>
                                    <p:cond delay="0"/>
                                  </p:stCondLst>
                                  <p:childTnLst>
                                    <p:animEffect transition="out" filter="box(in)">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27771094_1a2da6c242_h.jpg"/>
          <p:cNvPicPr>
            <a:picLocks noChangeAspect="1"/>
          </p:cNvPicPr>
          <p:nvPr/>
        </p:nvPicPr>
        <p:blipFill>
          <a:blip r:embed="rId2"/>
          <a:stretch>
            <a:fillRect/>
          </a:stretch>
        </p:blipFill>
        <p:spPr>
          <a:xfrm>
            <a:off x="0" y="6684"/>
            <a:ext cx="9144000" cy="6844632"/>
          </a:xfrm>
          <a:prstGeom prst="rect">
            <a:avLst/>
          </a:prstGeom>
        </p:spPr>
      </p:pic>
      <p:pic>
        <p:nvPicPr>
          <p:cNvPr id="5" name="4 Imagen" descr="8027771094_1a2da6c242_h.jpg"/>
          <p:cNvPicPr>
            <a:picLocks noChangeAspect="1"/>
          </p:cNvPicPr>
          <p:nvPr/>
        </p:nvPicPr>
        <p:blipFill>
          <a:blip r:embed="rId2"/>
          <a:stretch>
            <a:fillRect/>
          </a:stretch>
        </p:blipFill>
        <p:spPr>
          <a:xfrm>
            <a:off x="0" y="0"/>
            <a:ext cx="9144000" cy="6844632"/>
          </a:xfrm>
          <a:prstGeom prst="rect">
            <a:avLst/>
          </a:prstGeom>
        </p:spPr>
      </p:pic>
      <p:pic>
        <p:nvPicPr>
          <p:cNvPr id="6" name="5 Imagen" descr="8027771094_1a2da6c242_h.jpg"/>
          <p:cNvPicPr>
            <a:picLocks noChangeAspect="1"/>
          </p:cNvPicPr>
          <p:nvPr/>
        </p:nvPicPr>
        <p:blipFill>
          <a:blip r:embed="rId2"/>
          <a:stretch>
            <a:fillRect/>
          </a:stretch>
        </p:blipFill>
        <p:spPr>
          <a:xfrm>
            <a:off x="0" y="13368"/>
            <a:ext cx="9144000" cy="6844632"/>
          </a:xfrm>
          <a:prstGeom prst="rect">
            <a:avLst/>
          </a:prstGeom>
        </p:spPr>
      </p:pic>
      <p:sp>
        <p:nvSpPr>
          <p:cNvPr id="7" name="6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in)">
                                      <p:cBhvr>
                                        <p:cTn id="21" dur="3000"/>
                                        <p:tgtEl>
                                          <p:spTgt spid="5"/>
                                        </p:tgtEl>
                                      </p:cBhvr>
                                    </p:animEffect>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6"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27770921_59703bef36_h.jpg"/>
          <p:cNvPicPr>
            <a:picLocks noChangeAspect="1"/>
          </p:cNvPicPr>
          <p:nvPr/>
        </p:nvPicPr>
        <p:blipFill>
          <a:blip r:embed="rId2"/>
          <a:stretch>
            <a:fillRect/>
          </a:stretch>
        </p:blipFill>
        <p:spPr>
          <a:xfrm>
            <a:off x="0" y="0"/>
            <a:ext cx="9144000" cy="6858000"/>
          </a:xfrm>
          <a:prstGeom prst="rect">
            <a:avLst/>
          </a:prstGeom>
        </p:spPr>
      </p:pic>
      <p:pic>
        <p:nvPicPr>
          <p:cNvPr id="5" name="4 Imagen" descr="8027770921_59703bef36_h.jpg"/>
          <p:cNvPicPr>
            <a:picLocks noChangeAspect="1"/>
          </p:cNvPicPr>
          <p:nvPr/>
        </p:nvPicPr>
        <p:blipFill>
          <a:blip r:embed="rId2"/>
          <a:stretch>
            <a:fillRect/>
          </a:stretch>
        </p:blipFill>
        <p:spPr>
          <a:xfrm>
            <a:off x="0" y="0"/>
            <a:ext cx="9144000" cy="6858000"/>
          </a:xfrm>
          <a:prstGeom prst="rect">
            <a:avLst/>
          </a:prstGeom>
        </p:spPr>
      </p:pic>
      <p:pic>
        <p:nvPicPr>
          <p:cNvPr id="6" name="5 Imagen" descr="8027770921_59703bef36_h.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5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ppt_w</p:attrName>
                                        </p:attrNameLst>
                                      </p:cBhvr>
                                      <p:tavLst>
                                        <p:tav tm="0">
                                          <p:val>
                                            <p:strVal val="4/3*#ppt_w"/>
                                          </p:val>
                                        </p:tav>
                                        <p:tav tm="100000">
                                          <p:val>
                                            <p:strVal val="#ppt_w"/>
                                          </p:val>
                                        </p:tav>
                                      </p:tavLst>
                                    </p:anim>
                                    <p:anim calcmode="lin" valueType="num">
                                      <p:cBhvr>
                                        <p:cTn id="14" dur="5000" fill="hold"/>
                                        <p:tgtEl>
                                          <p:spTgt spid="6"/>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5000"/>
                                        <p:tgtEl>
                                          <p:spTgt spid="5"/>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2/3*#ppt_w"/>
                                          </p:val>
                                        </p:tav>
                                        <p:tav tm="100000">
                                          <p:val>
                                            <p:strVal val="#ppt_w"/>
                                          </p:val>
                                        </p:tav>
                                      </p:tavLst>
                                    </p:anim>
                                    <p:anim calcmode="lin" valueType="num">
                                      <p:cBhvr>
                                        <p:cTn id="25" dur="5000" fill="hold"/>
                                        <p:tgtEl>
                                          <p:spTgt spid="4"/>
                                        </p:tgtEl>
                                        <p:attrNameLst>
                                          <p:attrName>ppt_h</p:attrName>
                                        </p:attrNameLst>
                                      </p:cBhvr>
                                      <p:tavLst>
                                        <p:tav tm="0">
                                          <p:val>
                                            <p:strVal val="2/3*#ppt_h"/>
                                          </p:val>
                                        </p:tav>
                                        <p:tav tm="100000">
                                          <p:val>
                                            <p:strVal val="#ppt_h"/>
                                          </p:val>
                                        </p:tav>
                                      </p:tavLst>
                                    </p:anim>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nterior-Opera-Garnier-Paris-Francia.jpg"/>
          <p:cNvPicPr>
            <a:picLocks noChangeAspect="1"/>
          </p:cNvPicPr>
          <p:nvPr/>
        </p:nvPicPr>
        <p:blipFill>
          <a:blip r:embed="rId2"/>
          <a:stretch>
            <a:fillRect/>
          </a:stretch>
        </p:blipFill>
        <p:spPr>
          <a:xfrm>
            <a:off x="0" y="0"/>
            <a:ext cx="9208272" cy="6858000"/>
          </a:xfrm>
          <a:prstGeom prst="rect">
            <a:avLst/>
          </a:prstGeom>
        </p:spPr>
      </p:pic>
      <p:pic>
        <p:nvPicPr>
          <p:cNvPr id="6" name="5 Imagen" descr="Interior-Opera-Garnier-Paris-Francia.jpg"/>
          <p:cNvPicPr>
            <a:picLocks noChangeAspect="1"/>
          </p:cNvPicPr>
          <p:nvPr/>
        </p:nvPicPr>
        <p:blipFill>
          <a:blip r:embed="rId2"/>
          <a:stretch>
            <a:fillRect/>
          </a:stretch>
        </p:blipFill>
        <p:spPr>
          <a:xfrm>
            <a:off x="-64272" y="0"/>
            <a:ext cx="9208272" cy="6858000"/>
          </a:xfrm>
          <a:prstGeom prst="rect">
            <a:avLst/>
          </a:prstGeom>
        </p:spPr>
      </p:pic>
      <p:pic>
        <p:nvPicPr>
          <p:cNvPr id="7" name="6 Imagen" descr="Interior-Opera-Garnier-Paris-Francia.jpg"/>
          <p:cNvPicPr>
            <a:picLocks noChangeAspect="1"/>
          </p:cNvPicPr>
          <p:nvPr/>
        </p:nvPicPr>
        <p:blipFill>
          <a:blip r:embed="rId2"/>
          <a:stretch>
            <a:fillRect/>
          </a:stretch>
        </p:blipFill>
        <p:spPr>
          <a:xfrm>
            <a:off x="0" y="0"/>
            <a:ext cx="9208272" cy="6858000"/>
          </a:xfrm>
          <a:prstGeom prst="rect">
            <a:avLst/>
          </a:prstGeom>
        </p:spPr>
      </p:pic>
      <p:sp>
        <p:nvSpPr>
          <p:cNvPr id="8" name="7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4/3*#ppt_w"/>
                                          </p:val>
                                        </p:tav>
                                        <p:tav tm="100000">
                                          <p:val>
                                            <p:strVal val="#ppt_w"/>
                                          </p:val>
                                        </p:tav>
                                      </p:tavLst>
                                    </p:anim>
                                    <p:anim calcmode="lin" valueType="num">
                                      <p:cBhvr>
                                        <p:cTn id="11" dur="5000" fill="hold"/>
                                        <p:tgtEl>
                                          <p:spTgt spid="7"/>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ox(in)">
                                      <p:cBhvr>
                                        <p:cTn id="14" dur="5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plus(in)">
                                      <p:cBhvr>
                                        <p:cTn id="21" dur="5000"/>
                                        <p:tgtEl>
                                          <p:spTgt spid="6"/>
                                        </p:tgtEl>
                                      </p:cBhvr>
                                    </p:animEffect>
                                  </p:childTnLst>
                                </p:cTn>
                              </p:par>
                              <p:par>
                                <p:cTn id="22" presetID="4" presetClass="entr" presetSubtype="16"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ox(in)">
                                      <p:cBhvr>
                                        <p:cTn id="2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pera_Garnier.jpg"/>
          <p:cNvPicPr>
            <a:picLocks noGrp="1" noChangeAspect="1"/>
          </p:cNvPicPr>
          <p:nvPr>
            <p:ph idx="1"/>
          </p:nvPr>
        </p:nvPicPr>
        <p:blipFill>
          <a:blip r:embed="rId2"/>
          <a:stretch>
            <a:fillRect/>
          </a:stretch>
        </p:blipFill>
        <p:spPr>
          <a:xfrm>
            <a:off x="0" y="0"/>
            <a:ext cx="9170789" cy="6858000"/>
          </a:xfrm>
        </p:spPr>
      </p:pic>
      <p:pic>
        <p:nvPicPr>
          <p:cNvPr id="5" name="3 Marcador de contenido" descr="Opera_Garnier.jpg"/>
          <p:cNvPicPr>
            <a:picLocks noChangeAspect="1"/>
          </p:cNvPicPr>
          <p:nvPr/>
        </p:nvPicPr>
        <p:blipFill>
          <a:blip r:embed="rId2"/>
          <a:stretch>
            <a:fillRect/>
          </a:stretch>
        </p:blipFill>
        <p:spPr>
          <a:xfrm>
            <a:off x="-26789" y="0"/>
            <a:ext cx="9170789" cy="6858000"/>
          </a:xfrm>
          <a:prstGeom prst="rect">
            <a:avLst/>
          </a:prstGeom>
        </p:spPr>
      </p:pic>
      <p:sp>
        <p:nvSpPr>
          <p:cNvPr id="6" name="5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3000"/>
                                        <p:tgtEl>
                                          <p:spTgt spid="4"/>
                                        </p:tgtEl>
                                      </p:cBhvr>
                                    </p:animEffect>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dre3.jpg"/>
          <p:cNvPicPr>
            <a:picLocks noChangeAspect="1"/>
          </p:cNvPicPr>
          <p:nvPr/>
        </p:nvPicPr>
        <p:blipFill>
          <a:blip r:embed="rId2"/>
          <a:stretch>
            <a:fillRect/>
          </a:stretch>
        </p:blipFill>
        <p:spPr>
          <a:xfrm>
            <a:off x="0" y="23281"/>
            <a:ext cx="9144000" cy="6811437"/>
          </a:xfrm>
          <a:prstGeom prst="rect">
            <a:avLst/>
          </a:prstGeom>
        </p:spPr>
      </p:pic>
      <p:pic>
        <p:nvPicPr>
          <p:cNvPr id="5" name="4 Imagen" descr="Imagen1dre3.jpg"/>
          <p:cNvPicPr>
            <a:picLocks noChangeAspect="1"/>
          </p:cNvPicPr>
          <p:nvPr/>
        </p:nvPicPr>
        <p:blipFill>
          <a:blip r:embed="rId2"/>
          <a:stretch>
            <a:fillRect/>
          </a:stretch>
        </p:blipFill>
        <p:spPr>
          <a:xfrm>
            <a:off x="0" y="0"/>
            <a:ext cx="9144000" cy="6811437"/>
          </a:xfrm>
          <a:prstGeom prst="rect">
            <a:avLst/>
          </a:prstGeom>
        </p:spPr>
      </p:pic>
      <p:sp>
        <p:nvSpPr>
          <p:cNvPr id="6" name="5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3000"/>
                                        <p:tgtEl>
                                          <p:spTgt spid="5"/>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pera_garnier_paris_009_by_tears_of_the_devil-d4njnva.jpg"/>
          <p:cNvPicPr>
            <a:picLocks noChangeAspect="1"/>
          </p:cNvPicPr>
          <p:nvPr/>
        </p:nvPicPr>
        <p:blipFill>
          <a:blip r:embed="rId2"/>
          <a:stretch>
            <a:fillRect/>
          </a:stretch>
        </p:blipFill>
        <p:spPr>
          <a:xfrm>
            <a:off x="0" y="6684"/>
            <a:ext cx="9144000" cy="6844632"/>
          </a:xfrm>
          <a:prstGeom prst="rect">
            <a:avLst/>
          </a:prstGeom>
        </p:spPr>
      </p:pic>
      <p:pic>
        <p:nvPicPr>
          <p:cNvPr id="5" name="4 Imagen" descr="opera_garnier_paris_009_by_tears_of_the_devil-d4njnva.jpg"/>
          <p:cNvPicPr>
            <a:picLocks noChangeAspect="1"/>
          </p:cNvPicPr>
          <p:nvPr/>
        </p:nvPicPr>
        <p:blipFill>
          <a:blip r:embed="rId2"/>
          <a:stretch>
            <a:fillRect/>
          </a:stretch>
        </p:blipFill>
        <p:spPr>
          <a:xfrm>
            <a:off x="0" y="13368"/>
            <a:ext cx="9144000" cy="6844632"/>
          </a:xfrm>
          <a:prstGeom prst="rect">
            <a:avLst/>
          </a:prstGeom>
        </p:spPr>
      </p:pic>
      <p:pic>
        <p:nvPicPr>
          <p:cNvPr id="6" name="5 Imagen" descr="opera_garnier_paris_009_by_tears_of_the_devil-d4njnva.jpg"/>
          <p:cNvPicPr>
            <a:picLocks noChangeAspect="1"/>
          </p:cNvPicPr>
          <p:nvPr/>
        </p:nvPicPr>
        <p:blipFill>
          <a:blip r:embed="rId2"/>
          <a:stretch>
            <a:fillRect/>
          </a:stretch>
        </p:blipFill>
        <p:spPr>
          <a:xfrm>
            <a:off x="0" y="0"/>
            <a:ext cx="9144000" cy="6844632"/>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4/3*#ppt_w"/>
                                          </p:val>
                                        </p:tav>
                                        <p:tav tm="100000">
                                          <p:val>
                                            <p:strVal val="#ppt_w"/>
                                          </p:val>
                                        </p:tav>
                                      </p:tavLst>
                                    </p:anim>
                                    <p:anim calcmode="lin" valueType="num">
                                      <p:cBhvr>
                                        <p:cTn id="11" dur="5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5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pera-Garnier-14.fullsize.JPG"/>
          <p:cNvPicPr>
            <a:picLocks noChangeAspect="1"/>
          </p:cNvPicPr>
          <p:nvPr/>
        </p:nvPicPr>
        <p:blipFill>
          <a:blip r:embed="rId2"/>
          <a:stretch>
            <a:fillRect/>
          </a:stretch>
        </p:blipFill>
        <p:spPr>
          <a:xfrm>
            <a:off x="0" y="0"/>
            <a:ext cx="9144000" cy="6858000"/>
          </a:xfrm>
          <a:prstGeom prst="rect">
            <a:avLst/>
          </a:prstGeom>
        </p:spPr>
      </p:pic>
      <p:pic>
        <p:nvPicPr>
          <p:cNvPr id="5" name="4 Imagen" descr="Opera-Garnier-14.fullsize.JPG"/>
          <p:cNvPicPr>
            <a:picLocks noChangeAspect="1"/>
          </p:cNvPicPr>
          <p:nvPr/>
        </p:nvPicPr>
        <p:blipFill>
          <a:blip r:embed="rId2"/>
          <a:stretch>
            <a:fillRect/>
          </a:stretch>
        </p:blipFill>
        <p:spPr>
          <a:xfrm>
            <a:off x="0" y="0"/>
            <a:ext cx="9144000" cy="6858000"/>
          </a:xfrm>
          <a:prstGeom prst="rect">
            <a:avLst/>
          </a:prstGeom>
        </p:spPr>
      </p:pic>
      <p:pic>
        <p:nvPicPr>
          <p:cNvPr id="6" name="5 Imagen" descr="Opera-Garnier-14.fullsize.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in)">
                                      <p:cBhvr>
                                        <p:cTn id="14" dur="3000"/>
                                        <p:tgtEl>
                                          <p:spTgt spid="4"/>
                                        </p:tgtEl>
                                      </p:cBhvr>
                                    </p:animEffect>
                                  </p:childTnLst>
                                </p:cTn>
                              </p:par>
                              <p:par>
                                <p:cTn id="15" presetID="17" presetClass="exit" presetSubtype="10"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4" presetClass="exit" presetSubtype="32" fill="hold" nodeType="withEffect">
                                  <p:stCondLst>
                                    <p:cond delay="0"/>
                                  </p:stCondLst>
                                  <p:childTnLst>
                                    <p:animEffect transition="out" filter="box(out)">
                                      <p:cBhvr>
                                        <p:cTn id="20" dur="5000"/>
                                        <p:tgtEl>
                                          <p:spTgt spid="5"/>
                                        </p:tgtEl>
                                      </p:cBhvr>
                                    </p:animEffect>
                                    <p:set>
                                      <p:cBhvr>
                                        <p:cTn id="21" dur="1" fill="hold">
                                          <p:stCondLst>
                                            <p:cond delay="4999"/>
                                          </p:stCondLst>
                                        </p:cTn>
                                        <p:tgtEl>
                                          <p:spTgt spid="5"/>
                                        </p:tgtEl>
                                        <p:attrNameLst>
                                          <p:attrName>style.visibility</p:attrName>
                                        </p:attrNameLst>
                                      </p:cBhvr>
                                      <p:to>
                                        <p:strVal val="hidden"/>
                                      </p:to>
                                    </p:set>
                                  </p:childTnLst>
                                </p:cTn>
                              </p:par>
                              <p:par>
                                <p:cTn id="22" presetID="23" presetClass="exit" presetSubtype="32" fill="hold" nodeType="withEffect">
                                  <p:stCondLst>
                                    <p:cond delay="0"/>
                                  </p:stCondLst>
                                  <p:childTnLst>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fltVal val="0"/>
                                          </p:val>
                                        </p:tav>
                                      </p:tavLst>
                                    </p:anim>
                                    <p:set>
                                      <p:cBhvr>
                                        <p:cTn id="25" dur="1" fill="hold">
                                          <p:stCondLst>
                                            <p:cond delay="2999"/>
                                          </p:stCondLst>
                                        </p:cTn>
                                        <p:tgtEl>
                                          <p:spTgt spid="6"/>
                                        </p:tgtEl>
                                        <p:attrNameLst>
                                          <p:attrName>style.visibility</p:attrName>
                                        </p:attrNameLst>
                                      </p:cBhvr>
                                      <p:to>
                                        <p:strVal val="hidden"/>
                                      </p:to>
                                    </p:set>
                                  </p:childTnLst>
                                </p:cTn>
                              </p:par>
                              <p:par>
                                <p:cTn id="26" presetID="8" presetClass="exit" presetSubtype="16" fill="hold" nodeType="withEffect">
                                  <p:stCondLst>
                                    <p:cond delay="0"/>
                                  </p:stCondLst>
                                  <p:childTnLst>
                                    <p:animEffect transition="out" filter="diamond(in)">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he Grand Foyer of Le Palais Garnier Opera House in Paris, France.JPG"/>
          <p:cNvPicPr>
            <a:picLocks noChangeAspect="1"/>
          </p:cNvPicPr>
          <p:nvPr/>
        </p:nvPicPr>
        <p:blipFill>
          <a:blip r:embed="rId2"/>
          <a:stretch>
            <a:fillRect/>
          </a:stretch>
        </p:blipFill>
        <p:spPr>
          <a:xfrm>
            <a:off x="0" y="29875"/>
            <a:ext cx="9144000" cy="6798250"/>
          </a:xfrm>
          <a:prstGeom prst="rect">
            <a:avLst/>
          </a:prstGeom>
        </p:spPr>
      </p:pic>
      <p:pic>
        <p:nvPicPr>
          <p:cNvPr id="5" name="4 Imagen" descr="The Grand Foyer of Le Palais Garnier Opera House in Paris, France.JPG"/>
          <p:cNvPicPr>
            <a:picLocks noChangeAspect="1"/>
          </p:cNvPicPr>
          <p:nvPr/>
        </p:nvPicPr>
        <p:blipFill>
          <a:blip r:embed="rId2"/>
          <a:stretch>
            <a:fillRect/>
          </a:stretch>
        </p:blipFill>
        <p:spPr>
          <a:xfrm>
            <a:off x="0" y="59750"/>
            <a:ext cx="9144000" cy="6798250"/>
          </a:xfrm>
          <a:prstGeom prst="rect">
            <a:avLst/>
          </a:prstGeom>
        </p:spPr>
      </p:pic>
      <p:pic>
        <p:nvPicPr>
          <p:cNvPr id="6" name="5 Imagen" descr="The Grand Foyer of Le Palais Garnier Opera House in Paris, France.JPG"/>
          <p:cNvPicPr>
            <a:picLocks noChangeAspect="1"/>
          </p:cNvPicPr>
          <p:nvPr/>
        </p:nvPicPr>
        <p:blipFill>
          <a:blip r:embed="rId2"/>
          <a:stretch>
            <a:fillRect/>
          </a:stretch>
        </p:blipFill>
        <p:spPr>
          <a:xfrm>
            <a:off x="0" y="59750"/>
            <a:ext cx="9144000" cy="679825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3000"/>
                                        <p:tgtEl>
                                          <p:spTgt spid="4"/>
                                        </p:tgtEl>
                                      </p:cBhvr>
                                    </p:animEffect>
                                  </p:childTnLst>
                                </p:cTn>
                              </p:par>
                              <p:par>
                                <p:cTn id="15" presetID="23" presetClass="exit" presetSubtype="3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fltVal val="0"/>
                                          </p:val>
                                        </p:tav>
                                      </p:tavLst>
                                    </p:anim>
                                    <p:set>
                                      <p:cBhvr>
                                        <p:cTn id="18" dur="1" fill="hold">
                                          <p:stCondLst>
                                            <p:cond delay="2999"/>
                                          </p:stCondLst>
                                        </p:cTn>
                                        <p:tgtEl>
                                          <p:spTgt spid="5"/>
                                        </p:tgtEl>
                                        <p:attrNameLst>
                                          <p:attrName>style.visibility</p:attrName>
                                        </p:attrNameLst>
                                      </p:cBhvr>
                                      <p:to>
                                        <p:strVal val="hidden"/>
                                      </p:to>
                                    </p:set>
                                  </p:childTnLst>
                                </p:cTn>
                              </p:par>
                              <p:par>
                                <p:cTn id="19" presetID="4" presetClass="exit" presetSubtype="16" fill="hold" nodeType="withEffect">
                                  <p:stCondLst>
                                    <p:cond delay="0"/>
                                  </p:stCondLst>
                                  <p:childTnLst>
                                    <p:animEffect transition="out" filter="box(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32" fill="hold" nodeType="withEffect">
                                  <p:stCondLst>
                                    <p:cond delay="0"/>
                                  </p:stCondLst>
                                  <p:childTnLst>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fltVal val="0"/>
                                          </p:val>
                                        </p:tav>
                                      </p:tavLst>
                                    </p:anim>
                                    <p:set>
                                      <p:cBhvr>
                                        <p:cTn id="25" dur="1" fill="hold">
                                          <p:stCondLst>
                                            <p:cond delay="2999"/>
                                          </p:stCondLst>
                                        </p:cTn>
                                        <p:tgtEl>
                                          <p:spTgt spid="6"/>
                                        </p:tgtEl>
                                        <p:attrNameLst>
                                          <p:attrName>style.visibility</p:attrName>
                                        </p:attrNameLst>
                                      </p:cBhvr>
                                      <p:to>
                                        <p:strVal val="hidden"/>
                                      </p:to>
                                    </p:set>
                                  </p:childTnLst>
                                </p:cTn>
                              </p:par>
                              <p:par>
                                <p:cTn id="26" presetID="16" presetClass="exit" presetSubtype="37" fill="hold" nodeType="withEffect">
                                  <p:stCondLst>
                                    <p:cond delay="0"/>
                                  </p:stCondLst>
                                  <p:childTnLst>
                                    <p:animEffect transition="out" filter="barn(outVertical)">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pera-garnier-1.jpg"/>
          <p:cNvPicPr>
            <a:picLocks noGrp="1" noChangeAspect="1"/>
          </p:cNvPicPr>
          <p:nvPr>
            <p:ph idx="1"/>
          </p:nvPr>
        </p:nvPicPr>
        <p:blipFill>
          <a:blip r:embed="rId2"/>
          <a:stretch>
            <a:fillRect/>
          </a:stretch>
        </p:blipFill>
        <p:spPr>
          <a:xfrm>
            <a:off x="-642974" y="0"/>
            <a:ext cx="9786974" cy="6858000"/>
          </a:xfrm>
        </p:spPr>
      </p:pic>
      <p:sp>
        <p:nvSpPr>
          <p:cNvPr id="5" name="4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8000" fill="hold"/>
                                        <p:tgtEl>
                                          <p:spTgt spid="4"/>
                                        </p:tgtEl>
                                        <p:attrNameLst>
                                          <p:attrName>ppt_w</p:attrName>
                                        </p:attrNameLst>
                                      </p:cBhvr>
                                      <p:tavLst>
                                        <p:tav tm="0">
                                          <p:val>
                                            <p:strVal val="4/3*#ppt_w"/>
                                          </p:val>
                                        </p:tav>
                                        <p:tav tm="100000">
                                          <p:val>
                                            <p:strVal val="#ppt_w"/>
                                          </p:val>
                                        </p:tav>
                                      </p:tavLst>
                                    </p:anim>
                                    <p:anim calcmode="lin" valueType="num">
                                      <p:cBhvr>
                                        <p:cTn id="11" dur="8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 (8).JPG"/>
          <p:cNvPicPr>
            <a:picLocks noChangeAspect="1"/>
          </p:cNvPicPr>
          <p:nvPr/>
        </p:nvPicPr>
        <p:blipFill>
          <a:blip r:embed="rId2"/>
          <a:stretch>
            <a:fillRect/>
          </a:stretch>
        </p:blipFill>
        <p:spPr>
          <a:xfrm>
            <a:off x="0" y="0"/>
            <a:ext cx="9144000" cy="6858000"/>
          </a:xfrm>
          <a:prstGeom prst="rect">
            <a:avLst/>
          </a:prstGeom>
        </p:spPr>
      </p:pic>
      <p:pic>
        <p:nvPicPr>
          <p:cNvPr id="5" name="4 Imagen" descr="01 (8).JPG"/>
          <p:cNvPicPr>
            <a:picLocks noChangeAspect="1"/>
          </p:cNvPicPr>
          <p:nvPr/>
        </p:nvPicPr>
        <p:blipFill>
          <a:blip r:embed="rId2"/>
          <a:stretch>
            <a:fillRect/>
          </a:stretch>
        </p:blipFill>
        <p:spPr>
          <a:xfrm>
            <a:off x="0" y="0"/>
            <a:ext cx="9144000" cy="6858000"/>
          </a:xfrm>
          <a:prstGeom prst="rect">
            <a:avLst/>
          </a:prstGeom>
        </p:spPr>
      </p:pic>
      <p:pic>
        <p:nvPicPr>
          <p:cNvPr id="6" name="5 Imagen" descr="01 (8).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357222" y="0"/>
            <a:ext cx="9929882" cy="72152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1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2044566.JPG"/>
          <p:cNvPicPr>
            <a:picLocks noChangeAspect="1"/>
          </p:cNvPicPr>
          <p:nvPr/>
        </p:nvPicPr>
        <p:blipFill>
          <a:blip r:embed="rId2"/>
          <a:stretch>
            <a:fillRect/>
          </a:stretch>
        </p:blipFill>
        <p:spPr>
          <a:xfrm>
            <a:off x="0" y="13342"/>
            <a:ext cx="9144000" cy="6831315"/>
          </a:xfrm>
          <a:prstGeom prst="rect">
            <a:avLst/>
          </a:prstGeom>
        </p:spPr>
      </p:pic>
      <p:pic>
        <p:nvPicPr>
          <p:cNvPr id="5" name="4 Imagen" descr="P2044566.JPG"/>
          <p:cNvPicPr>
            <a:picLocks noChangeAspect="1"/>
          </p:cNvPicPr>
          <p:nvPr/>
        </p:nvPicPr>
        <p:blipFill>
          <a:blip r:embed="rId2"/>
          <a:stretch>
            <a:fillRect/>
          </a:stretch>
        </p:blipFill>
        <p:spPr>
          <a:xfrm>
            <a:off x="0" y="26685"/>
            <a:ext cx="9144000" cy="6831315"/>
          </a:xfrm>
          <a:prstGeom prst="rect">
            <a:avLst/>
          </a:prstGeom>
        </p:spPr>
      </p:pic>
      <p:pic>
        <p:nvPicPr>
          <p:cNvPr id="6" name="5 Imagen" descr="P2044566.JPG"/>
          <p:cNvPicPr>
            <a:picLocks noChangeAspect="1"/>
          </p:cNvPicPr>
          <p:nvPr/>
        </p:nvPicPr>
        <p:blipFill>
          <a:blip r:embed="rId2"/>
          <a:stretch>
            <a:fillRect/>
          </a:stretch>
        </p:blipFill>
        <p:spPr>
          <a:xfrm>
            <a:off x="0" y="26685"/>
            <a:ext cx="9144000" cy="6831315"/>
          </a:xfrm>
          <a:prstGeom prst="rect">
            <a:avLst/>
          </a:prstGeom>
        </p:spPr>
      </p:pic>
      <p:sp>
        <p:nvSpPr>
          <p:cNvPr id="7" name="6 Rectángulo"/>
          <p:cNvSpPr/>
          <p:nvPr/>
        </p:nvSpPr>
        <p:spPr>
          <a:xfrm>
            <a:off x="-428660"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3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Horizontal)">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L_Paris1.jpg"/>
          <p:cNvPicPr>
            <a:picLocks noChangeAspect="1"/>
          </p:cNvPicPr>
          <p:nvPr/>
        </p:nvPicPr>
        <p:blipFill>
          <a:blip r:embed="rId2"/>
          <a:stretch>
            <a:fillRect/>
          </a:stretch>
        </p:blipFill>
        <p:spPr>
          <a:xfrm>
            <a:off x="0" y="0"/>
            <a:ext cx="9144000" cy="6858000"/>
          </a:xfrm>
          <a:prstGeom prst="rect">
            <a:avLst/>
          </a:prstGeom>
        </p:spPr>
      </p:pic>
      <p:pic>
        <p:nvPicPr>
          <p:cNvPr id="5" name="4 Imagen" descr="DL_Paris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785882"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2/3*#ppt_w"/>
                                          </p:val>
                                        </p:tav>
                                        <p:tav tm="100000">
                                          <p:val>
                                            <p:strVal val="#ppt_w"/>
                                          </p:val>
                                        </p:tav>
                                      </p:tavLst>
                                    </p:anim>
                                    <p:anim calcmode="lin" valueType="num">
                                      <p:cBhvr>
                                        <p:cTn id="18" dur="5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4394351669_bd0300b424_b.jpg"/>
          <p:cNvPicPr>
            <a:picLocks noChangeAspect="1"/>
          </p:cNvPicPr>
          <p:nvPr/>
        </p:nvPicPr>
        <p:blipFill>
          <a:blip r:embed="rId2"/>
          <a:stretch>
            <a:fillRect/>
          </a:stretch>
        </p:blipFill>
        <p:spPr>
          <a:xfrm>
            <a:off x="0" y="0"/>
            <a:ext cx="9144000" cy="6858000"/>
          </a:xfrm>
          <a:prstGeom prst="rect">
            <a:avLst/>
          </a:prstGeom>
        </p:spPr>
      </p:pic>
      <p:pic>
        <p:nvPicPr>
          <p:cNvPr id="6" name="5 Imagen" descr="4394351669_bd0300b424_b.jpg"/>
          <p:cNvPicPr>
            <a:picLocks noChangeAspect="1"/>
          </p:cNvPicPr>
          <p:nvPr/>
        </p:nvPicPr>
        <p:blipFill>
          <a:blip r:embed="rId2"/>
          <a:stretch>
            <a:fillRect/>
          </a:stretch>
        </p:blipFill>
        <p:spPr>
          <a:xfrm>
            <a:off x="0" y="0"/>
            <a:ext cx="9144000" cy="6858000"/>
          </a:xfrm>
          <a:prstGeom prst="rect">
            <a:avLst/>
          </a:prstGeom>
        </p:spPr>
      </p:pic>
      <p:pic>
        <p:nvPicPr>
          <p:cNvPr id="7" name="6 Imagen" descr="4394351669_bd0300b424_b.jpg"/>
          <p:cNvPicPr>
            <a:picLocks noChangeAspect="1"/>
          </p:cNvPicPr>
          <p:nvPr/>
        </p:nvPicPr>
        <p:blipFill>
          <a:blip r:embed="rId2"/>
          <a:stretch>
            <a:fillRect/>
          </a:stretch>
        </p:blipFill>
        <p:spPr>
          <a:xfrm>
            <a:off x="0" y="0"/>
            <a:ext cx="9144000" cy="6858000"/>
          </a:xfrm>
          <a:prstGeom prst="rect">
            <a:avLst/>
          </a:prstGeom>
        </p:spPr>
      </p:pic>
      <p:sp>
        <p:nvSpPr>
          <p:cNvPr id="8" name="7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3000"/>
                                        <p:tgtEl>
                                          <p:spTgt spid="7"/>
                                        </p:tgtEl>
                                      </p:cBhvr>
                                    </p:animEffect>
                                  </p:childTnLst>
                                </p:cTn>
                              </p:par>
                              <p:par>
                                <p:cTn id="11" presetID="17"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strVal val="#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amond(in)">
                                      <p:cBhvr>
                                        <p:cTn id="17" dur="3000"/>
                                        <p:tgtEl>
                                          <p:spTgt spid="6"/>
                                        </p:tgtEl>
                                      </p:cBhvr>
                                    </p:animEffect>
                                  </p:childTnLst>
                                </p:cTn>
                              </p:par>
                              <p:par>
                                <p:cTn id="18" presetID="17" presetClass="entr" presetSubtype="1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strVal val="#ppt_h"/>
                                          </p:val>
                                        </p:tav>
                                        <p:tav tm="100000">
                                          <p:val>
                                            <p:strVal val="#ppt_h"/>
                                          </p:val>
                                        </p:tav>
                                      </p:tavLst>
                                    </p:anim>
                                  </p:childTnLst>
                                </p:cTn>
                              </p:par>
                              <p:par>
                                <p:cTn id="22" presetID="8" presetClass="entr" presetSubtype="16"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diamond(in)">
                                      <p:cBhvr>
                                        <p:cTn id="2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DC15430.JPG"/>
          <p:cNvPicPr>
            <a:picLocks noChangeAspect="1"/>
          </p:cNvPicPr>
          <p:nvPr/>
        </p:nvPicPr>
        <p:blipFill>
          <a:blip r:embed="rId2"/>
          <a:stretch>
            <a:fillRect/>
          </a:stretch>
        </p:blipFill>
        <p:spPr>
          <a:xfrm>
            <a:off x="0" y="0"/>
            <a:ext cx="9144000" cy="6858000"/>
          </a:xfrm>
          <a:prstGeom prst="rect">
            <a:avLst/>
          </a:prstGeom>
        </p:spPr>
      </p:pic>
      <p:pic>
        <p:nvPicPr>
          <p:cNvPr id="5" name="4 Imagen" descr="SDC15430.JPG"/>
          <p:cNvPicPr>
            <a:picLocks noChangeAspect="1"/>
          </p:cNvPicPr>
          <p:nvPr/>
        </p:nvPicPr>
        <p:blipFill>
          <a:blip r:embed="rId2"/>
          <a:stretch>
            <a:fillRect/>
          </a:stretch>
        </p:blipFill>
        <p:spPr>
          <a:xfrm>
            <a:off x="0" y="0"/>
            <a:ext cx="9144000" cy="6858000"/>
          </a:xfrm>
          <a:prstGeom prst="rect">
            <a:avLst/>
          </a:prstGeom>
        </p:spPr>
      </p:pic>
      <p:pic>
        <p:nvPicPr>
          <p:cNvPr id="6" name="5 Imagen" descr="SDC15430.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6" presetClass="entr" presetSubtype="37"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p:val>
                                            <p:strVal val="4/3*#ppt_w"/>
                                          </p:val>
                                        </p:tav>
                                        <p:tav tm="100000">
                                          <p:val>
                                            <p:strVal val="#ppt_w"/>
                                          </p:val>
                                        </p:tav>
                                      </p:tavLst>
                                    </p:anim>
                                    <p:anim calcmode="lin" valueType="num">
                                      <p:cBhvr>
                                        <p:cTn id="24" dur="3000" fill="hold"/>
                                        <p:tgtEl>
                                          <p:spTgt spid="5"/>
                                        </p:tgtEl>
                                        <p:attrNameLst>
                                          <p:attrName>ppt_h</p:attrName>
                                        </p:attrNameLst>
                                      </p:cBhvr>
                                      <p:tavLst>
                                        <p:tav tm="0">
                                          <p:val>
                                            <p:strVal val="4/3*#ppt_h"/>
                                          </p:val>
                                        </p:tav>
                                        <p:tav tm="100000">
                                          <p:val>
                                            <p:strVal val="#ppt_h"/>
                                          </p:val>
                                        </p:tav>
                                      </p:tavLst>
                                    </p:anim>
                                  </p:childTnLst>
                                </p:cTn>
                              </p:par>
                              <p:par>
                                <p:cTn id="25" presetID="23" presetClass="entr" presetSubtype="28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strVal val="4/3*#ppt_w"/>
                                          </p:val>
                                        </p:tav>
                                        <p:tav tm="100000">
                                          <p:val>
                                            <p:strVal val="#ppt_w"/>
                                          </p:val>
                                        </p:tav>
                                      </p:tavLst>
                                    </p:anim>
                                    <p:anim calcmode="lin" valueType="num">
                                      <p:cBhvr>
                                        <p:cTn id="28"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849708632_d5a2b5d85d_b.jpg"/>
          <p:cNvPicPr>
            <a:picLocks noChangeAspect="1"/>
          </p:cNvPicPr>
          <p:nvPr/>
        </p:nvPicPr>
        <p:blipFill>
          <a:blip r:embed="rId2"/>
          <a:stretch>
            <a:fillRect/>
          </a:stretch>
        </p:blipFill>
        <p:spPr>
          <a:xfrm>
            <a:off x="0" y="10016"/>
            <a:ext cx="9144000" cy="6837967"/>
          </a:xfrm>
          <a:prstGeom prst="rect">
            <a:avLst/>
          </a:prstGeom>
        </p:spPr>
      </p:pic>
      <p:pic>
        <p:nvPicPr>
          <p:cNvPr id="5" name="4 Imagen" descr="4849708632_d5a2b5d85d_b.jpg"/>
          <p:cNvPicPr>
            <a:picLocks noChangeAspect="1"/>
          </p:cNvPicPr>
          <p:nvPr/>
        </p:nvPicPr>
        <p:blipFill>
          <a:blip r:embed="rId2"/>
          <a:stretch>
            <a:fillRect/>
          </a:stretch>
        </p:blipFill>
        <p:spPr>
          <a:xfrm>
            <a:off x="0" y="20033"/>
            <a:ext cx="9144000" cy="6837967"/>
          </a:xfrm>
          <a:prstGeom prst="rect">
            <a:avLst/>
          </a:prstGeom>
        </p:spPr>
      </p:pic>
      <p:pic>
        <p:nvPicPr>
          <p:cNvPr id="6" name="5 Imagen" descr="4849708632_d5a2b5d85d_b.jpg"/>
          <p:cNvPicPr>
            <a:picLocks noChangeAspect="1"/>
          </p:cNvPicPr>
          <p:nvPr/>
        </p:nvPicPr>
        <p:blipFill>
          <a:blip r:embed="rId2"/>
          <a:stretch>
            <a:fillRect/>
          </a:stretch>
        </p:blipFill>
        <p:spPr>
          <a:xfrm>
            <a:off x="0" y="20033"/>
            <a:ext cx="9144000" cy="6837967"/>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8"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7-320.original.jpg"/>
          <p:cNvPicPr>
            <a:picLocks noGrp="1" noChangeAspect="1"/>
          </p:cNvPicPr>
          <p:nvPr>
            <p:ph idx="1"/>
          </p:nvPr>
        </p:nvPicPr>
        <p:blipFill>
          <a:blip r:embed="rId2"/>
          <a:stretch>
            <a:fillRect/>
          </a:stretch>
        </p:blipFill>
        <p:spPr>
          <a:xfrm>
            <a:off x="0" y="0"/>
            <a:ext cx="9144000" cy="6858000"/>
          </a:xfrm>
        </p:spPr>
      </p:pic>
      <p:pic>
        <p:nvPicPr>
          <p:cNvPr id="5" name="3 Marcador de contenido" descr="27-320.original.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4848.jpg"/>
          <p:cNvPicPr>
            <a:picLocks noChangeAspect="1"/>
          </p:cNvPicPr>
          <p:nvPr/>
        </p:nvPicPr>
        <p:blipFill>
          <a:blip r:embed="rId2"/>
          <a:stretch>
            <a:fillRect/>
          </a:stretch>
        </p:blipFill>
        <p:spPr>
          <a:xfrm>
            <a:off x="0" y="0"/>
            <a:ext cx="9144000" cy="6858000"/>
          </a:xfrm>
          <a:prstGeom prst="rect">
            <a:avLst/>
          </a:prstGeom>
        </p:spPr>
      </p:pic>
      <p:pic>
        <p:nvPicPr>
          <p:cNvPr id="5" name="4 Imagen" descr="DSC_4848.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69437.jpeg"/>
          <p:cNvPicPr>
            <a:picLocks noChangeAspect="1"/>
          </p:cNvPicPr>
          <p:nvPr/>
        </p:nvPicPr>
        <p:blipFill>
          <a:blip r:embed="rId2"/>
          <a:stretch>
            <a:fillRect/>
          </a:stretch>
        </p:blipFill>
        <p:spPr>
          <a:xfrm>
            <a:off x="0" y="1"/>
            <a:ext cx="9144000" cy="6858000"/>
          </a:xfrm>
          <a:prstGeom prst="rect">
            <a:avLst/>
          </a:prstGeom>
        </p:spPr>
      </p:pic>
      <p:pic>
        <p:nvPicPr>
          <p:cNvPr id="6" name="5 Imagen" descr="169437.jpe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ppt_w</p:attrName>
                                        </p:attrNameLst>
                                      </p:cBhvr>
                                      <p:tavLst>
                                        <p:tav tm="0">
                                          <p:val>
                                            <p:strVal val="4/3*#ppt_w"/>
                                          </p:val>
                                        </p:tav>
                                        <p:tav tm="100000">
                                          <p:val>
                                            <p:strVal val="#ppt_w"/>
                                          </p:val>
                                        </p:tav>
                                      </p:tavLst>
                                    </p:anim>
                                    <p:anim calcmode="lin" valueType="num">
                                      <p:cBhvr>
                                        <p:cTn id="21"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6.jpg"/>
          <p:cNvPicPr>
            <a:picLocks noChangeAspect="1"/>
          </p:cNvPicPr>
          <p:nvPr/>
        </p:nvPicPr>
        <p:blipFill>
          <a:blip r:embed="rId2"/>
          <a:stretch>
            <a:fillRect/>
          </a:stretch>
        </p:blipFill>
        <p:spPr>
          <a:xfrm>
            <a:off x="0" y="0"/>
            <a:ext cx="9144000" cy="6858000"/>
          </a:xfrm>
          <a:prstGeom prst="rect">
            <a:avLst/>
          </a:prstGeom>
        </p:spPr>
      </p:pic>
      <p:pic>
        <p:nvPicPr>
          <p:cNvPr id="5" name="4 Imagen" descr="Image6.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9.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9.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2/3*#ppt_w"/>
                                          </p:val>
                                        </p:tav>
                                        <p:tav tm="100000">
                                          <p:val>
                                            <p:strVal val="#ppt_w"/>
                                          </p:val>
                                        </p:tav>
                                      </p:tavLst>
                                    </p:anim>
                                    <p:anim calcmode="lin" valueType="num">
                                      <p:cBhvr>
                                        <p:cTn id="11" dur="5000" fill="hold"/>
                                        <p:tgtEl>
                                          <p:spTgt spid="5"/>
                                        </p:tgtEl>
                                        <p:attrNameLst>
                                          <p:attrName>ppt_h</p:attrName>
                                        </p:attrNameLst>
                                      </p:cBhvr>
                                      <p:tavLst>
                                        <p:tav tm="0">
                                          <p:val>
                                            <p:strVal val="2/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5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2/3*#ppt_w"/>
                                          </p:val>
                                        </p:tav>
                                        <p:tav tm="100000">
                                          <p:val>
                                            <p:strVal val="#ppt_w"/>
                                          </p:val>
                                        </p:tav>
                                      </p:tavLst>
                                    </p:anim>
                                    <p:anim calcmode="lin" valueType="num">
                                      <p:cBhvr>
                                        <p:cTn id="18" dur="5000" fill="hold"/>
                                        <p:tgtEl>
                                          <p:spTgt spid="6"/>
                                        </p:tgtEl>
                                        <p:attrNameLst>
                                          <p:attrName>ppt_h</p:attrName>
                                        </p:attrNameLst>
                                      </p:cBhvr>
                                      <p:tavLst>
                                        <p:tav tm="0">
                                          <p:val>
                                            <p:strVal val="2/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Vertical)">
                                      <p:cBhvr>
                                        <p:cTn id="2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lum bright="-30000" contrast="40000"/>
          </a:blip>
          <a:stretch>
            <a:fillRect/>
          </a:stretch>
        </p:blipFill>
        <p:spPr>
          <a:xfrm>
            <a:off x="0" y="0"/>
            <a:ext cx="9144000" cy="6858000"/>
          </a:xfrm>
        </p:spPr>
      </p:pic>
      <p:sp>
        <p:nvSpPr>
          <p:cNvPr id="6" name="5 CuadroTexto"/>
          <p:cNvSpPr txBox="1"/>
          <p:nvPr/>
        </p:nvSpPr>
        <p:spPr>
          <a:xfrm>
            <a:off x="214282" y="0"/>
            <a:ext cx="8715436" cy="1938992"/>
          </a:xfrm>
          <a:prstGeom prst="rect">
            <a:avLst/>
          </a:prstGeom>
          <a:noFill/>
        </p:spPr>
        <p:txBody>
          <a:bodyPr wrap="square" rtlCol="0">
            <a:spAutoFit/>
            <a:scene3d>
              <a:camera prst="orthographicFront"/>
              <a:lightRig rig="threePt" dir="t"/>
            </a:scene3d>
            <a:sp3d extrusionH="57150">
              <a:bevelT h="25400" prst="softRound"/>
            </a:sp3d>
          </a:bodyPr>
          <a:lstStyle/>
          <a:p>
            <a:pPr algn="ctr"/>
            <a:endParaRPr lang="es-ES" sz="2800" dirty="0" smtClean="0">
              <a:blipFill>
                <a:blip r:embed="rId3"/>
                <a:stretch>
                  <a:fillRect/>
                </a:stretch>
              </a:blipFill>
              <a:effectLst>
                <a:outerShdw blurRad="38100" dist="38100" dir="2700000" algn="tl">
                  <a:srgbClr val="000000">
                    <a:alpha val="43137"/>
                  </a:srgbClr>
                </a:outerShdw>
              </a:effectLst>
              <a:latin typeface="Matura MT Script Capitals" pitchFamily="66" charset="0"/>
            </a:endParaRPr>
          </a:p>
          <a:p>
            <a:pPr algn="ctr"/>
            <a:r>
              <a:rPr lang="es-ES" sz="2800" dirty="0" err="1" smtClean="0">
                <a:blipFill>
                  <a:blip r:embed="rId3"/>
                  <a:stretch>
                    <a:fillRect/>
                  </a:stretch>
                </a:blipFill>
                <a:effectLst>
                  <a:outerShdw blurRad="38100" dist="38100" dir="2700000" algn="tl">
                    <a:srgbClr val="000000">
                      <a:alpha val="43137"/>
                    </a:srgbClr>
                  </a:outerShdw>
                </a:effectLst>
                <a:latin typeface="Matura MT Script Capitals" pitchFamily="66" charset="0"/>
              </a:rPr>
              <a:t>Phantom</a:t>
            </a:r>
            <a:r>
              <a:rPr lang="es-ES" sz="2800" dirty="0" smtClean="0">
                <a:blipFill>
                  <a:blip r:embed="rId3"/>
                  <a:stretch>
                    <a:fillRect/>
                  </a:stretch>
                </a:blipFill>
                <a:effectLst>
                  <a:outerShdw blurRad="38100" dist="38100" dir="2700000" algn="tl">
                    <a:srgbClr val="000000">
                      <a:alpha val="43137"/>
                    </a:srgbClr>
                  </a:outerShdw>
                </a:effectLst>
                <a:latin typeface="Matura MT Script Capitals" pitchFamily="66" charset="0"/>
              </a:rPr>
              <a:t> Restaurant </a:t>
            </a:r>
          </a:p>
          <a:p>
            <a:pPr algn="ctr"/>
            <a:r>
              <a:rPr lang="es-ES" sz="2800" dirty="0" smtClean="0">
                <a:blipFill>
                  <a:blip r:embed="rId3"/>
                  <a:stretch>
                    <a:fillRect/>
                  </a:stretch>
                </a:blipFill>
                <a:effectLst>
                  <a:outerShdw blurRad="38100" dist="38100" dir="2700000" algn="tl">
                    <a:srgbClr val="000000">
                      <a:alpha val="43137"/>
                    </a:srgbClr>
                  </a:outerShdw>
                </a:effectLst>
                <a:latin typeface="Matura MT Script Capitals" pitchFamily="66" charset="0"/>
              </a:rPr>
              <a:t>Opera </a:t>
            </a:r>
            <a:r>
              <a:rPr lang="es-ES" sz="2800" dirty="0" err="1" smtClean="0">
                <a:blipFill>
                  <a:blip r:embed="rId3"/>
                  <a:stretch>
                    <a:fillRect/>
                  </a:stretch>
                </a:blipFill>
                <a:effectLst>
                  <a:outerShdw blurRad="38100" dist="38100" dir="2700000" algn="tl">
                    <a:srgbClr val="000000">
                      <a:alpha val="43137"/>
                    </a:srgbClr>
                  </a:outerShdw>
                </a:effectLst>
                <a:latin typeface="Matura MT Script Capitals" pitchFamily="66" charset="0"/>
              </a:rPr>
              <a:t>Garnier</a:t>
            </a:r>
            <a:endParaRPr lang="es-ES" sz="2800" dirty="0" smtClean="0">
              <a:blipFill>
                <a:blip r:embed="rId3"/>
                <a:stretch>
                  <a:fillRect/>
                </a:stretch>
              </a:blipFill>
              <a:effectLst>
                <a:outerShdw blurRad="38100" dist="38100" dir="2700000" algn="tl">
                  <a:srgbClr val="000000">
                    <a:alpha val="43137"/>
                  </a:srgbClr>
                </a:outerShdw>
              </a:effectLst>
              <a:latin typeface="Matura MT Script Capitals" pitchFamily="66" charset="0"/>
            </a:endParaRPr>
          </a:p>
          <a:p>
            <a:endParaRPr lang="es-ES" b="1" dirty="0" smtClean="0">
              <a:blipFill>
                <a:blip r:embed="rId3"/>
                <a:stretch>
                  <a:fillRect/>
                </a:stretch>
              </a:blipFill>
              <a:effectLst>
                <a:outerShdw blurRad="38100" dist="38100" dir="2700000" algn="tl">
                  <a:srgbClr val="000000">
                    <a:alpha val="43137"/>
                  </a:srgbClr>
                </a:outerShdw>
              </a:effectLst>
            </a:endParaRPr>
          </a:p>
          <a:p>
            <a:endParaRPr lang="es-ES" b="1" dirty="0">
              <a:blipFill>
                <a:blip r:embed="rId3"/>
                <a:stretch>
                  <a:fillRect/>
                </a:stretch>
              </a:blipFill>
              <a:effectLst>
                <a:outerShdw blurRad="38100" dist="38100" dir="2700000" algn="tl">
                  <a:srgbClr val="000000">
                    <a:alpha val="43137"/>
                  </a:srgbClr>
                </a:outerShdw>
              </a:effectLst>
            </a:endParaRPr>
          </a:p>
        </p:txBody>
      </p:sp>
      <p:sp>
        <p:nvSpPr>
          <p:cNvPr id="7" name="6 CuadroTexto"/>
          <p:cNvSpPr txBox="1"/>
          <p:nvPr/>
        </p:nvSpPr>
        <p:spPr>
          <a:xfrm>
            <a:off x="285720" y="1285860"/>
            <a:ext cx="8643998" cy="5632311"/>
          </a:xfrm>
          <a:prstGeom prst="rect">
            <a:avLst/>
          </a:prstGeom>
          <a:noFill/>
        </p:spPr>
        <p:txBody>
          <a:bodyPr wrap="square" rtlCol="0">
            <a:spAutoFit/>
          </a:bodyPr>
          <a:lstStyle/>
          <a:p>
            <a:r>
              <a:rPr lang="es-ES" b="1" dirty="0" smtClean="0">
                <a:blipFill>
                  <a:blip r:embed="rId3"/>
                  <a:stretch>
                    <a:fillRect/>
                  </a:stretch>
                </a:blipFill>
                <a:effectLst>
                  <a:outerShdw blurRad="38100" dist="38100" dir="2700000" algn="tl">
                    <a:srgbClr val="000000">
                      <a:alpha val="43137"/>
                    </a:srgbClr>
                  </a:outerShdw>
                </a:effectLst>
              </a:rPr>
              <a:t>Este proyecto de </a:t>
            </a:r>
            <a:r>
              <a:rPr lang="es-ES" b="1" dirty="0" err="1" smtClean="0">
                <a:blipFill>
                  <a:blip r:embed="rId3"/>
                  <a:stretch>
                    <a:fillRect/>
                  </a:stretch>
                </a:blipFill>
                <a:effectLst>
                  <a:outerShdw blurRad="38100" dist="38100" dir="2700000" algn="tl">
                    <a:srgbClr val="000000">
                      <a:alpha val="43137"/>
                    </a:srgbClr>
                  </a:outerShdw>
                </a:effectLst>
              </a:rPr>
              <a:t>Odile</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Decq</a:t>
            </a:r>
            <a:r>
              <a:rPr lang="es-ES" b="1" dirty="0" smtClean="0">
                <a:blipFill>
                  <a:blip r:embed="rId3"/>
                  <a:stretch>
                    <a:fillRect/>
                  </a:stretch>
                </a:blipFill>
                <a:effectLst>
                  <a:outerShdw blurRad="38100" dist="38100" dir="2700000" algn="tl">
                    <a:srgbClr val="000000">
                      <a:alpha val="43137"/>
                    </a:srgbClr>
                  </a:outerShdw>
                </a:effectLst>
              </a:rPr>
              <a:t> , es descrito por su autora como un (</a:t>
            </a:r>
            <a:r>
              <a:rPr lang="es-ES" b="1" dirty="0" err="1" smtClean="0">
                <a:blipFill>
                  <a:blip r:embed="rId3"/>
                  <a:stretch>
                    <a:fillRect/>
                  </a:stretch>
                </a:blipFill>
                <a:effectLst>
                  <a:outerShdw blurRad="38100" dist="38100" dir="2700000" algn="tl">
                    <a:srgbClr val="000000">
                      <a:alpha val="43137"/>
                    </a:srgbClr>
                  </a:outerShdw>
                </a:effectLst>
              </a:rPr>
              <a:t>Phantom</a:t>
            </a:r>
            <a:r>
              <a:rPr lang="es-ES" b="1" dirty="0" smtClean="0">
                <a:blipFill>
                  <a:blip r:embed="rId3"/>
                  <a:stretch>
                    <a:fillRect/>
                  </a:stretch>
                </a:blipFill>
                <a:effectLst>
                  <a:outerShdw blurRad="38100" dist="38100" dir="2700000" algn="tl">
                    <a:srgbClr val="000000">
                      <a:alpha val="43137"/>
                    </a:srgbClr>
                  </a:outerShdw>
                </a:effectLst>
              </a:rPr>
              <a:t> )"Fantasma", silencioso e intrigante, cuyas suaves curvas de la entreplanta flotan sobre los comensales, cubriendo el espacio con una superficie que se dobla y ondula. El nuevo restaurante de la Opera de  </a:t>
            </a:r>
            <a:r>
              <a:rPr lang="es-ES" b="1" dirty="0" err="1" smtClean="0">
                <a:blipFill>
                  <a:blip r:embed="rId3"/>
                  <a:stretch>
                    <a:fillRect/>
                  </a:stretch>
                </a:blipFill>
                <a:effectLst>
                  <a:outerShdw blurRad="38100" dist="38100" dir="2700000" algn="tl">
                    <a:srgbClr val="000000">
                      <a:alpha val="43137"/>
                    </a:srgbClr>
                  </a:outerShdw>
                </a:effectLst>
              </a:rPr>
              <a:t>Garnier</a:t>
            </a:r>
            <a:r>
              <a:rPr lang="es-ES" b="1" dirty="0" smtClean="0">
                <a:blipFill>
                  <a:blip r:embed="rId3"/>
                  <a:stretch>
                    <a:fillRect/>
                  </a:stretch>
                </a:blipFill>
                <a:effectLst>
                  <a:outerShdw blurRad="38100" dist="38100" dir="2700000" algn="tl">
                    <a:srgbClr val="000000">
                      <a:alpha val="43137"/>
                    </a:srgbClr>
                  </a:outerShdw>
                </a:effectLst>
              </a:rPr>
              <a:t>, terminado el año pasado es una buena referencia del trabajo de esta arquitecta francesa.</a:t>
            </a:r>
          </a:p>
          <a:p>
            <a:r>
              <a:rPr lang="es-ES" b="1" dirty="0" smtClean="0">
                <a:blipFill>
                  <a:blip r:embed="rId3"/>
                  <a:stretch>
                    <a:fillRect/>
                  </a:stretch>
                </a:blipFill>
                <a:effectLst>
                  <a:outerShdw blurRad="38100" dist="38100" dir="2700000" algn="tl">
                    <a:srgbClr val="000000">
                      <a:alpha val="43137"/>
                    </a:srgbClr>
                  </a:outerShdw>
                </a:effectLst>
              </a:rPr>
              <a:t>Detrás de las columnas de la fachada Este de la Opera  </a:t>
            </a:r>
            <a:r>
              <a:rPr lang="es-ES" b="1" dirty="0" err="1" smtClean="0">
                <a:blipFill>
                  <a:blip r:embed="rId3"/>
                  <a:stretch>
                    <a:fillRect/>
                  </a:stretch>
                </a:blipFill>
                <a:effectLst>
                  <a:outerShdw blurRad="38100" dist="38100" dir="2700000" algn="tl">
                    <a:srgbClr val="000000">
                      <a:alpha val="43137"/>
                    </a:srgbClr>
                  </a:outerShdw>
                </a:effectLst>
              </a:rPr>
              <a:t>Garnier</a:t>
            </a:r>
            <a:r>
              <a:rPr lang="es-ES" b="1" dirty="0" smtClean="0">
                <a:blipFill>
                  <a:blip r:embed="rId3"/>
                  <a:stretch>
                    <a:fillRect/>
                  </a:stretch>
                </a:blipFill>
                <a:effectLst>
                  <a:outerShdw blurRad="38100" dist="38100" dir="2700000" algn="tl">
                    <a:srgbClr val="000000">
                      <a:alpha val="43137"/>
                    </a:srgbClr>
                  </a:outerShdw>
                </a:effectLst>
              </a:rPr>
              <a:t>,  se encuentra el nuevo restaurante situado en el lugar donde al inaugurarse el edificio por primera vez, los carruajes tirados por caballos dejaban a los visitantes para entrar a las representaciones.</a:t>
            </a:r>
          </a:p>
          <a:p>
            <a:r>
              <a:rPr lang="es-ES" b="1" dirty="0" smtClean="0">
                <a:blipFill>
                  <a:blip r:embed="rId3"/>
                  <a:stretch>
                    <a:fillRect/>
                  </a:stretch>
                </a:blipFill>
                <a:effectLst>
                  <a:outerShdw blurRad="38100" dist="38100" dir="2700000" algn="tl">
                    <a:srgbClr val="000000">
                      <a:alpha val="43137"/>
                    </a:srgbClr>
                  </a:outerShdw>
                </a:effectLst>
              </a:rPr>
              <a:t>Crear un nuevo espacio en la Ópera de  </a:t>
            </a:r>
            <a:r>
              <a:rPr lang="es-ES" b="1" dirty="0" err="1" smtClean="0">
                <a:blipFill>
                  <a:blip r:embed="rId3"/>
                  <a:stretch>
                    <a:fillRect/>
                  </a:stretch>
                </a:blipFill>
                <a:effectLst>
                  <a:outerShdw blurRad="38100" dist="38100" dir="2700000" algn="tl">
                    <a:srgbClr val="000000">
                      <a:alpha val="43137"/>
                    </a:srgbClr>
                  </a:outerShdw>
                </a:effectLst>
              </a:rPr>
              <a:t>Garnier</a:t>
            </a:r>
            <a:r>
              <a:rPr lang="es-ES" b="1" dirty="0" smtClean="0">
                <a:blipFill>
                  <a:blip r:embed="rId3"/>
                  <a:stretch>
                    <a:fillRect/>
                  </a:stretch>
                </a:blipFill>
                <a:effectLst>
                  <a:outerShdw blurRad="38100" dist="38100" dir="2700000" algn="tl">
                    <a:srgbClr val="000000">
                      <a:alpha val="43137"/>
                    </a:srgbClr>
                  </a:outerShdw>
                </a:effectLst>
              </a:rPr>
              <a:t> suponía seguir pautas estrictas sobre el carácter histórico del monumento: de manera que se garantizase la posibilidad de eliminar completamente el proyecto sin dañar la estructura existente, pues no se permitía tocar ninguna pared, pilar o techo.</a:t>
            </a:r>
          </a:p>
          <a:p>
            <a:r>
              <a:rPr lang="es-ES" b="1" dirty="0" smtClean="0">
                <a:blipFill>
                  <a:blip r:embed="rId3"/>
                  <a:stretch>
                    <a:fillRect/>
                  </a:stretch>
                </a:blipFill>
                <a:effectLst>
                  <a:outerShdw blurRad="38100" dist="38100" dir="2700000" algn="tl">
                    <a:srgbClr val="000000">
                      <a:alpha val="43137"/>
                    </a:srgbClr>
                  </a:outerShdw>
                </a:effectLst>
              </a:rPr>
              <a:t>La fachada del restaurante es un velo de vidrio ondulado, deslizándose entre cada pilar. Sin ninguna estructura visible, el vidrio se sostiene mediante una sola tira de acero curvada a lo largo de la curvatura del techo. Esta tira de acero está fijada a las cornisas superiores de las columnas, 6 metros por encima del suelo con varillas de acero inoxidable de conexión. El vidrio por lo tanto se mantiene en su sitio como «por arte de magia». La fachada  permite de esta manera una visión clara y un impacto mínimo.</a:t>
            </a:r>
          </a:p>
          <a:p>
            <a:endParaRPr lang="es-ES" dirty="0"/>
          </a:p>
        </p:txBody>
      </p:sp>
    </p:spTree>
  </p:cSld>
  <p:clrMapOvr>
    <a:masterClrMapping/>
  </p:clrMapOvr>
  <p:transition spd="slow" advTm="50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lum bright="-30000" contrast="40000"/>
          </a:blip>
          <a:stretch>
            <a:fillRect/>
          </a:stretch>
        </p:blipFill>
        <p:spPr>
          <a:xfrm>
            <a:off x="0" y="0"/>
            <a:ext cx="9144000" cy="6858000"/>
          </a:xfrm>
        </p:spPr>
      </p:pic>
      <p:sp>
        <p:nvSpPr>
          <p:cNvPr id="4" name="3 CuadroTexto"/>
          <p:cNvSpPr txBox="1"/>
          <p:nvPr/>
        </p:nvSpPr>
        <p:spPr>
          <a:xfrm>
            <a:off x="357158" y="214290"/>
            <a:ext cx="8501121" cy="7294305"/>
          </a:xfrm>
          <a:prstGeom prst="rect">
            <a:avLst/>
          </a:prstGeom>
          <a:noFill/>
        </p:spPr>
        <p:txBody>
          <a:bodyPr wrap="square" rtlCol="0">
            <a:spAutoFit/>
          </a:bodyPr>
          <a:lstStyle/>
          <a:p>
            <a:r>
              <a:rPr lang="es-ES" b="1" dirty="0" smtClean="0">
                <a:blipFill>
                  <a:blip r:embed="rId3"/>
                  <a:stretch>
                    <a:fillRect/>
                  </a:stretch>
                </a:blipFill>
                <a:effectLst>
                  <a:outerShdw blurRad="38100" dist="38100" dir="2700000" algn="tl">
                    <a:srgbClr val="000000">
                      <a:alpha val="43137"/>
                    </a:srgbClr>
                  </a:outerShdw>
                </a:effectLst>
              </a:rPr>
              <a:t>Otro de los requisitos para este espacio limitado fue proporcionar espacio suficiente para acomodar a 90 comensales. La entreplanta se creó  como una superficie continua. Las columnas estrechas se extienden hacia arriba, hacia la cáscara de yeso moldeado que se curva para formar los bordes de la barandilla. Este recipiente, que se desliza por debajo de la cúpula, es una formación de nubes flotando entre los elementos existentes de la habitación sin tocarlos. Se trata de una alusión a la forma cambiante del fantasma, cuyo velo blanco se desliza clandestinamente en el espacio.</a:t>
            </a:r>
          </a:p>
          <a:p>
            <a:r>
              <a:rPr lang="es-ES" b="1" dirty="0" smtClean="0">
                <a:blipFill>
                  <a:blip r:embed="rId3"/>
                  <a:stretch>
                    <a:fillRect/>
                  </a:stretch>
                </a:blipFill>
                <a:effectLst>
                  <a:outerShdw blurRad="38100" dist="38100" dir="2700000" algn="tl">
                    <a:srgbClr val="000000">
                      <a:alpha val="43137"/>
                    </a:srgbClr>
                  </a:outerShdw>
                </a:effectLst>
              </a:rPr>
              <a:t>Silenciosas, casi intrigantes, las suaves curvas de la entreplanta cubren el espacio con un volumen que se arquea, ondula, y flota por encima de los huéspedes. El espacio está abierto y hacia afuera.</a:t>
            </a:r>
          </a:p>
          <a:p>
            <a:r>
              <a:rPr lang="es-ES" b="1" dirty="0" smtClean="0">
                <a:blipFill>
                  <a:blip r:embed="rId3"/>
                  <a:stretch>
                    <a:fillRect/>
                  </a:stretch>
                </a:blipFill>
                <a:effectLst>
                  <a:outerShdw blurRad="38100" dist="38100" dir="2700000" algn="tl">
                    <a:srgbClr val="000000">
                      <a:alpha val="43137"/>
                    </a:srgbClr>
                  </a:outerShdw>
                </a:effectLst>
              </a:rPr>
              <a:t>La piedra clave de la cúpula existente sigue siendo visible desde la planta baja, mientras que de repente se muestra muy cercana a los comensales en el nivel superior. Sentándose cerca de los arcos de piedra del techo, la simetría de la cúpula no es evidente, los puntos de referencia cambian, y la percepción sensorial del espacio se altera. En la curva de la cáscara superior, inmerso en cálidos tonos rojos, el nivel superior se convierte en un espacio íntimo y privado.</a:t>
            </a:r>
          </a:p>
          <a:p>
            <a:r>
              <a:rPr lang="es-ES" b="1" dirty="0" smtClean="0">
                <a:blipFill>
                  <a:blip r:embed="rId3"/>
                  <a:stretch>
                    <a:fillRect/>
                  </a:stretch>
                </a:blipFill>
                <a:effectLst>
                  <a:outerShdw blurRad="38100" dist="38100" dir="2700000" algn="tl">
                    <a:srgbClr val="000000">
                      <a:alpha val="43137"/>
                    </a:srgbClr>
                  </a:outerShdw>
                </a:effectLst>
              </a:rPr>
              <a:t>La alfombra roja fluye por los escalones de la escalera principal, de manera espectacular, extendiéndose hacia el centro de la suelo negro de la planta inferior, y corriendo debajo de las mesas hasta llegar al borde de la fachada.</a:t>
            </a:r>
          </a:p>
          <a:p>
            <a:r>
              <a:rPr lang="es-ES" b="1" dirty="0" smtClean="0">
                <a:blipFill>
                  <a:blip r:embed="rId3"/>
                  <a:stretch>
                    <a:fillRect/>
                  </a:stretch>
                </a:blipFill>
                <a:effectLst>
                  <a:outerShdw blurRad="38100" dist="38100" dir="2700000" algn="tl">
                    <a:srgbClr val="000000">
                      <a:alpha val="43137"/>
                    </a:srgbClr>
                  </a:outerShdw>
                </a:effectLst>
              </a:rPr>
              <a:t>El diseño de este proyecto se basa en la creación de un espacio que resalta el restaurante en el interior de la Opera de </a:t>
            </a:r>
            <a:r>
              <a:rPr lang="es-ES" b="1" dirty="0" err="1" smtClean="0">
                <a:blipFill>
                  <a:blip r:embed="rId3"/>
                  <a:stretch>
                    <a:fillRect/>
                  </a:stretch>
                </a:blipFill>
                <a:effectLst>
                  <a:outerShdw blurRad="38100" dist="38100" dir="2700000" algn="tl">
                    <a:srgbClr val="000000">
                      <a:alpha val="43137"/>
                    </a:srgbClr>
                  </a:outerShdw>
                </a:effectLst>
              </a:rPr>
              <a:t>Garnier</a:t>
            </a:r>
            <a:r>
              <a:rPr lang="es-ES" b="1" dirty="0" smtClean="0">
                <a:blipFill>
                  <a:blip r:embed="rId3"/>
                  <a:stretch>
                    <a:fillRect/>
                  </a:stretch>
                </a:blipFill>
                <a:effectLst>
                  <a:outerShdw blurRad="38100" dist="38100" dir="2700000" algn="tl">
                    <a:srgbClr val="000000">
                      <a:alpha val="43137"/>
                    </a:srgbClr>
                  </a:outerShdw>
                </a:effectLst>
              </a:rPr>
              <a:t>, sin imitar el monumento existente, pero respetándolo a la vez, lo que afirma su carácter contemporáneo.</a:t>
            </a:r>
          </a:p>
          <a:p>
            <a:r>
              <a:rPr lang="es-ES" b="1" dirty="0" smtClean="0">
                <a:blipFill>
                  <a:blip r:embed="rId3"/>
                  <a:stretch>
                    <a:fillRect/>
                  </a:stretch>
                </a:blipFill>
                <a:effectLst>
                  <a:outerShdw blurRad="38100" dist="38100" dir="2700000" algn="tl">
                    <a:srgbClr val="000000">
                      <a:alpha val="43137"/>
                    </a:srgbClr>
                  </a:outerShdw>
                </a:effectLst>
              </a:rPr>
              <a:t> </a:t>
            </a:r>
          </a:p>
          <a:p>
            <a:endParaRPr lang="es-ES" b="1"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spd="slow" advTm="50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8109-org.jpg"/>
          <p:cNvPicPr>
            <a:picLocks noGrp="1" noChangeAspect="1"/>
          </p:cNvPicPr>
          <p:nvPr>
            <p:ph idx="1"/>
          </p:nvPr>
        </p:nvPicPr>
        <p:blipFill>
          <a:blip r:embed="rId2"/>
          <a:stretch>
            <a:fillRect/>
          </a:stretch>
        </p:blipFill>
        <p:spPr>
          <a:xfrm>
            <a:off x="0" y="0"/>
            <a:ext cx="9144000" cy="6858000"/>
          </a:xfrm>
        </p:spPr>
      </p:pic>
      <p:pic>
        <p:nvPicPr>
          <p:cNvPr id="5" name="3 Marcador de contenido" descr="8109-org.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8109-org.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5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4/3*#ppt_w"/>
                                          </p:val>
                                        </p:tav>
                                        <p:tav tm="100000">
                                          <p:val>
                                            <p:strVal val="#ppt_w"/>
                                          </p:val>
                                        </p:tav>
                                      </p:tavLst>
                                    </p:anim>
                                    <p:anim calcmode="lin" valueType="num">
                                      <p:cBhvr>
                                        <p:cTn id="25" dur="5000" fill="hold"/>
                                        <p:tgtEl>
                                          <p:spTgt spid="6"/>
                                        </p:tgtEl>
                                        <p:attrNameLst>
                                          <p:attrName>ppt_h</p:attrName>
                                        </p:attrNameLst>
                                      </p:cBhvr>
                                      <p:tavLst>
                                        <p:tav tm="0">
                                          <p:val>
                                            <p:strVal val="4/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doc-2317-3.jpg"/>
          <p:cNvPicPr>
            <a:picLocks noGrp="1" noChangeAspect="1"/>
          </p:cNvPicPr>
          <p:nvPr>
            <p:ph idx="1"/>
          </p:nvPr>
        </p:nvPicPr>
        <p:blipFill>
          <a:blip r:embed="rId2"/>
          <a:srcRect l="15790"/>
          <a:stretch>
            <a:fillRect/>
          </a:stretch>
        </p:blipFill>
        <p:spPr>
          <a:xfrm>
            <a:off x="0" y="0"/>
            <a:ext cx="9144000" cy="6858000"/>
          </a:xfrm>
        </p:spPr>
      </p:pic>
      <p:pic>
        <p:nvPicPr>
          <p:cNvPr id="5" name="3 Marcador de contenido" descr="ddoc-2317-3.jpg"/>
          <p:cNvPicPr>
            <a:picLocks noChangeAspect="1"/>
          </p:cNvPicPr>
          <p:nvPr/>
        </p:nvPicPr>
        <p:blipFill>
          <a:blip r:embed="rId2"/>
          <a:srcRect l="15790"/>
          <a:stretch>
            <a:fillRect/>
          </a:stretch>
        </p:blipFill>
        <p:spPr>
          <a:xfrm>
            <a:off x="0" y="0"/>
            <a:ext cx="9144000" cy="6858000"/>
          </a:xfrm>
          <a:prstGeom prst="rect">
            <a:avLst/>
          </a:prstGeom>
        </p:spPr>
      </p:pic>
      <p:sp>
        <p:nvSpPr>
          <p:cNvPr id="6" name="5 Rectángulo"/>
          <p:cNvSpPr/>
          <p:nvPr/>
        </p:nvSpPr>
        <p:spPr>
          <a:xfrm>
            <a:off x="-428660" y="-357214"/>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par>
                                <p:cTn id="19" presetID="5"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down)">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doc-2335-8.jpg"/>
          <p:cNvPicPr>
            <a:picLocks noGrp="1" noChangeAspect="1"/>
          </p:cNvPicPr>
          <p:nvPr>
            <p:ph idx="1"/>
          </p:nvPr>
        </p:nvPicPr>
        <p:blipFill>
          <a:blip r:embed="rId2"/>
          <a:srcRect l="8718"/>
          <a:stretch>
            <a:fillRect/>
          </a:stretch>
        </p:blipFill>
        <p:spPr>
          <a:xfrm>
            <a:off x="0" y="0"/>
            <a:ext cx="9144000" cy="6858000"/>
          </a:xfrm>
        </p:spPr>
      </p:pic>
      <p:pic>
        <p:nvPicPr>
          <p:cNvPr id="5" name="3 Marcador de contenido" descr="ddoc-2335-8.jpg"/>
          <p:cNvPicPr>
            <a:picLocks noChangeAspect="1"/>
          </p:cNvPicPr>
          <p:nvPr/>
        </p:nvPicPr>
        <p:blipFill>
          <a:blip r:embed="rId2"/>
          <a:srcRect l="8718"/>
          <a:stretch>
            <a:fillRect/>
          </a:stretch>
        </p:blipFill>
        <p:spPr>
          <a:xfrm>
            <a:off x="0" y="0"/>
            <a:ext cx="9144000" cy="6858000"/>
          </a:xfrm>
          <a:prstGeom prst="rect">
            <a:avLst/>
          </a:prstGeom>
        </p:spPr>
      </p:pic>
      <p:sp>
        <p:nvSpPr>
          <p:cNvPr id="6" name="5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3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dile-decq-lopera-garnier-restaurant-mezzanine.jpg"/>
          <p:cNvPicPr>
            <a:picLocks noGrp="1" noChangeAspect="1"/>
          </p:cNvPicPr>
          <p:nvPr>
            <p:ph idx="1"/>
          </p:nvPr>
        </p:nvPicPr>
        <p:blipFill>
          <a:blip r:embed="rId2"/>
          <a:srcRect l="4396" r="7692"/>
          <a:stretch>
            <a:fillRect/>
          </a:stretch>
        </p:blipFill>
        <p:spPr>
          <a:xfrm>
            <a:off x="0" y="0"/>
            <a:ext cx="9144000" cy="6858000"/>
          </a:xfrm>
        </p:spPr>
      </p:pic>
      <p:pic>
        <p:nvPicPr>
          <p:cNvPr id="5" name="3 Marcador de contenido" descr="odile-decq-lopera-garnier-restaurant-mezzanine.jpg"/>
          <p:cNvPicPr>
            <a:picLocks noChangeAspect="1"/>
          </p:cNvPicPr>
          <p:nvPr/>
        </p:nvPicPr>
        <p:blipFill>
          <a:blip r:embed="rId2"/>
          <a:srcRect l="4396" r="7692"/>
          <a:stretch>
            <a:fillRect/>
          </a:stretch>
        </p:blipFill>
        <p:spPr>
          <a:xfrm>
            <a:off x="0" y="0"/>
            <a:ext cx="9144000" cy="6858000"/>
          </a:xfrm>
          <a:prstGeom prst="rect">
            <a:avLst/>
          </a:prstGeom>
        </p:spPr>
      </p:pic>
      <p:pic>
        <p:nvPicPr>
          <p:cNvPr id="6" name="3 Marcador de contenido" descr="odile-decq-lopera-garnier-restaurant-mezzanine.jpg"/>
          <p:cNvPicPr>
            <a:picLocks noChangeAspect="1"/>
          </p:cNvPicPr>
          <p:nvPr/>
        </p:nvPicPr>
        <p:blipFill>
          <a:blip r:embed="rId2"/>
          <a:srcRect l="4396" r="7692"/>
          <a:stretch>
            <a:fillRect/>
          </a:stretch>
        </p:blipFill>
        <p:spPr>
          <a:xfrm>
            <a:off x="0" y="0"/>
            <a:ext cx="9144000" cy="6858000"/>
          </a:xfrm>
          <a:prstGeom prst="rect">
            <a:avLst/>
          </a:prstGeom>
        </p:spPr>
      </p:pic>
      <p:sp>
        <p:nvSpPr>
          <p:cNvPr id="7" name="6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1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1030389.jpg"/>
          <p:cNvPicPr>
            <a:picLocks noGrp="1" noChangeAspect="1"/>
          </p:cNvPicPr>
          <p:nvPr>
            <p:ph idx="1"/>
          </p:nvPr>
        </p:nvPicPr>
        <p:blipFill>
          <a:blip r:embed="rId2"/>
          <a:stretch>
            <a:fillRect/>
          </a:stretch>
        </p:blipFill>
        <p:spPr>
          <a:xfrm>
            <a:off x="0" y="0"/>
            <a:ext cx="9144000" cy="6858000"/>
          </a:xfrm>
        </p:spPr>
      </p:pic>
      <p:pic>
        <p:nvPicPr>
          <p:cNvPr id="6" name="3 Marcador de contenido" descr="P1030389.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par>
                                <p:cTn id="19" presetID="5" presetClass="entr" presetSubtype="5"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heckerboard(down)">
                                      <p:cBhvr>
                                        <p:cTn id="2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stopera.jpg"/>
          <p:cNvPicPr>
            <a:picLocks noGrp="1" noChangeAspect="1"/>
          </p:cNvPicPr>
          <p:nvPr>
            <p:ph idx="1"/>
          </p:nvPr>
        </p:nvPicPr>
        <p:blipFill>
          <a:blip r:embed="rId2"/>
          <a:stretch>
            <a:fillRect/>
          </a:stretch>
        </p:blipFill>
        <p:spPr>
          <a:xfrm>
            <a:off x="0" y="0"/>
            <a:ext cx="9144000" cy="6858000"/>
          </a:xfrm>
        </p:spPr>
      </p:pic>
      <p:pic>
        <p:nvPicPr>
          <p:cNvPr id="5" name="3 Marcador de contenido" descr="restoper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Horizontal)">
                                      <p:cBhvr>
                                        <p:cTn id="14" dur="5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Vertical)">
                                      <p:cBhvr>
                                        <p:cTn id="2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H2014-0081-1024.jpg"/>
          <p:cNvPicPr>
            <a:picLocks noGrp="1" noChangeAspect="1"/>
          </p:cNvPicPr>
          <p:nvPr>
            <p:ph idx="1"/>
          </p:nvPr>
        </p:nvPicPr>
        <p:blipFill>
          <a:blip r:embed="rId2"/>
          <a:stretch>
            <a:fillRect/>
          </a:stretch>
        </p:blipFill>
        <p:spPr>
          <a:xfrm>
            <a:off x="0" y="0"/>
            <a:ext cx="9144000" cy="6858000"/>
          </a:xfrm>
        </p:spPr>
      </p:pic>
      <p:pic>
        <p:nvPicPr>
          <p:cNvPr id="5" name="3 Marcador de contenido" descr="RH2014-0081-1024.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RH2014-0081-1024.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785882" y="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44000" cy="6858000"/>
          </a:xfrm>
          <a:prstGeom prst="rect">
            <a:avLst/>
          </a:prstGeom>
          <a:effectLst>
            <a:softEdge rad="31750"/>
          </a:effectLst>
        </p:spPr>
      </p:pic>
      <p:sp>
        <p:nvSpPr>
          <p:cNvPr id="5" name="4 Decisión"/>
          <p:cNvSpPr/>
          <p:nvPr/>
        </p:nvSpPr>
        <p:spPr>
          <a:xfrm>
            <a:off x="0" y="0"/>
            <a:ext cx="4572000" cy="6858000"/>
          </a:xfrm>
          <a:prstGeom prst="flowChartDecision">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4572000" y="0"/>
            <a:ext cx="4572000" cy="6858000"/>
          </a:xfrm>
          <a:prstGeom prst="flowChartDecision">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074" name="Picture 2" descr="Imagen renderizada"/>
          <p:cNvPicPr>
            <a:picLocks noChangeAspect="1" noChangeArrowheads="1"/>
          </p:cNvPicPr>
          <p:nvPr/>
        </p:nvPicPr>
        <p:blipFill>
          <a:blip r:embed="rId3">
            <a:lum contrast="40000"/>
          </a:blip>
          <a:srcRect/>
          <a:stretch>
            <a:fillRect/>
          </a:stretch>
        </p:blipFill>
        <p:spPr bwMode="auto">
          <a:xfrm>
            <a:off x="1571604" y="6143644"/>
            <a:ext cx="5383856" cy="714356"/>
          </a:xfrm>
          <a:prstGeom prst="rect">
            <a:avLst/>
          </a:prstGeom>
          <a:noFill/>
        </p:spPr>
      </p:pic>
      <p:sp>
        <p:nvSpPr>
          <p:cNvPr id="9" name="8 Rectángulo"/>
          <p:cNvSpPr/>
          <p:nvPr/>
        </p:nvSpPr>
        <p:spPr>
          <a:xfrm>
            <a:off x="-785882" y="-642990"/>
            <a:ext cx="9929882" cy="75009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7" presetClass="exit" presetSubtype="8"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35" presetClass="entr" presetSubtype="0" fill="hold" nodeType="afterEffect">
                                  <p:stCondLst>
                                    <p:cond delay="0"/>
                                  </p:stCondLst>
                                  <p:childTnLst>
                                    <p:set>
                                      <p:cBhvr>
                                        <p:cTn id="26" dur="1" fill="hold">
                                          <p:stCondLst>
                                            <p:cond delay="0"/>
                                          </p:stCondLst>
                                        </p:cTn>
                                        <p:tgtEl>
                                          <p:spTgt spid="3074"/>
                                        </p:tgtEl>
                                        <p:attrNameLst>
                                          <p:attrName>style.visibility</p:attrName>
                                        </p:attrNameLst>
                                      </p:cBhvr>
                                      <p:to>
                                        <p:strVal val="visible"/>
                                      </p:to>
                                    </p:set>
                                    <p:animEffect transition="in" filter="fade">
                                      <p:cBhvr>
                                        <p:cTn id="27" dur="2000"/>
                                        <p:tgtEl>
                                          <p:spTgt spid="3074"/>
                                        </p:tgtEl>
                                      </p:cBhvr>
                                    </p:animEffect>
                                    <p:anim calcmode="lin" valueType="num">
                                      <p:cBhvr>
                                        <p:cTn id="28" dur="2000" fill="hold"/>
                                        <p:tgtEl>
                                          <p:spTgt spid="3074"/>
                                        </p:tgtEl>
                                        <p:attrNameLst>
                                          <p:attrName>style.rotation</p:attrName>
                                        </p:attrNameLst>
                                      </p:cBhvr>
                                      <p:tavLst>
                                        <p:tav tm="0">
                                          <p:val>
                                            <p:fltVal val="720"/>
                                          </p:val>
                                        </p:tav>
                                        <p:tav tm="100000">
                                          <p:val>
                                            <p:fltVal val="0"/>
                                          </p:val>
                                        </p:tav>
                                      </p:tavLst>
                                    </p:anim>
                                    <p:anim calcmode="lin" valueType="num">
                                      <p:cBhvr>
                                        <p:cTn id="29" dur="2000" fill="hold"/>
                                        <p:tgtEl>
                                          <p:spTgt spid="3074"/>
                                        </p:tgtEl>
                                        <p:attrNameLst>
                                          <p:attrName>ppt_h</p:attrName>
                                        </p:attrNameLst>
                                      </p:cBhvr>
                                      <p:tavLst>
                                        <p:tav tm="0">
                                          <p:val>
                                            <p:fltVal val="0"/>
                                          </p:val>
                                        </p:tav>
                                        <p:tav tm="100000">
                                          <p:val>
                                            <p:strVal val="#ppt_h"/>
                                          </p:val>
                                        </p:tav>
                                      </p:tavLst>
                                    </p:anim>
                                    <p:anim calcmode="lin" valueType="num">
                                      <p:cBhvr>
                                        <p:cTn id="30" dur="2000" fill="hold"/>
                                        <p:tgtEl>
                                          <p:spTgt spid="307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OPERA DE PARIS --PALACIO GARNI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OPERA DE PARIS --PALACIO GARNIER--</Template>
  <TotalTime>0</TotalTime>
  <Words>419</Words>
  <Application>Microsoft Office PowerPoint</Application>
  <PresentationFormat>Presentación en pantalla (4:3)</PresentationFormat>
  <Paragraphs>43</Paragraphs>
  <Slides>59</Slides>
  <Notes>0</Notes>
  <HiddenSlides>0</HiddenSlides>
  <MMClips>1</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OPERA DE PARIS --PALACIO GARNIER--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2013-08-16T17:11:51Z</dcterms:created>
  <dcterms:modified xsi:type="dcterms:W3CDTF">2013-08-16T17:14:03Z</dcterms:modified>
</cp:coreProperties>
</file>