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4"/>
  </p:notesMasterIdLst>
  <p:sldIdLst>
    <p:sldId id="372" r:id="rId3"/>
    <p:sldId id="258" r:id="rId4"/>
    <p:sldId id="277" r:id="rId5"/>
    <p:sldId id="257" r:id="rId6"/>
    <p:sldId id="381" r:id="rId7"/>
    <p:sldId id="377" r:id="rId8"/>
    <p:sldId id="256" r:id="rId9"/>
    <p:sldId id="374" r:id="rId10"/>
    <p:sldId id="267" r:id="rId11"/>
    <p:sldId id="260" r:id="rId12"/>
    <p:sldId id="259" r:id="rId13"/>
    <p:sldId id="292" r:id="rId14"/>
    <p:sldId id="272" r:id="rId15"/>
    <p:sldId id="394" r:id="rId16"/>
    <p:sldId id="304" r:id="rId17"/>
    <p:sldId id="376" r:id="rId18"/>
    <p:sldId id="388" r:id="rId19"/>
    <p:sldId id="263" r:id="rId20"/>
    <p:sldId id="261" r:id="rId21"/>
    <p:sldId id="375" r:id="rId22"/>
    <p:sldId id="380" r:id="rId23"/>
    <p:sldId id="393" r:id="rId24"/>
    <p:sldId id="298" r:id="rId25"/>
    <p:sldId id="378" r:id="rId26"/>
    <p:sldId id="382" r:id="rId27"/>
    <p:sldId id="384" r:id="rId28"/>
    <p:sldId id="385" r:id="rId29"/>
    <p:sldId id="297" r:id="rId30"/>
    <p:sldId id="389" r:id="rId31"/>
    <p:sldId id="390" r:id="rId32"/>
    <p:sldId id="391" r:id="rId33"/>
    <p:sldId id="395" r:id="rId34"/>
    <p:sldId id="396" r:id="rId35"/>
    <p:sldId id="397" r:id="rId36"/>
    <p:sldId id="398" r:id="rId37"/>
    <p:sldId id="399" r:id="rId38"/>
    <p:sldId id="401" r:id="rId39"/>
    <p:sldId id="266" r:id="rId40"/>
    <p:sldId id="262" r:id="rId41"/>
    <p:sldId id="299" r:id="rId42"/>
    <p:sldId id="296" r:id="rId43"/>
    <p:sldId id="300" r:id="rId44"/>
    <p:sldId id="400" r:id="rId45"/>
    <p:sldId id="301" r:id="rId46"/>
    <p:sldId id="302" r:id="rId47"/>
    <p:sldId id="303" r:id="rId48"/>
    <p:sldId id="264" r:id="rId49"/>
    <p:sldId id="268" r:id="rId50"/>
    <p:sldId id="269" r:id="rId51"/>
    <p:sldId id="293" r:id="rId52"/>
    <p:sldId id="271" r:id="rId53"/>
    <p:sldId id="276" r:id="rId54"/>
    <p:sldId id="273" r:id="rId55"/>
    <p:sldId id="274" r:id="rId56"/>
    <p:sldId id="275" r:id="rId57"/>
    <p:sldId id="278" r:id="rId58"/>
    <p:sldId id="279" r:id="rId59"/>
    <p:sldId id="287" r:id="rId60"/>
    <p:sldId id="280" r:id="rId61"/>
    <p:sldId id="281" r:id="rId62"/>
    <p:sldId id="282" r:id="rId63"/>
    <p:sldId id="290" r:id="rId64"/>
    <p:sldId id="306" r:id="rId65"/>
    <p:sldId id="285" r:id="rId66"/>
    <p:sldId id="289" r:id="rId67"/>
    <p:sldId id="286" r:id="rId68"/>
    <p:sldId id="288" r:id="rId69"/>
    <p:sldId id="308" r:id="rId70"/>
    <p:sldId id="291" r:id="rId71"/>
    <p:sldId id="383" r:id="rId72"/>
    <p:sldId id="284" r:id="rId73"/>
    <p:sldId id="307" r:id="rId74"/>
    <p:sldId id="294" r:id="rId75"/>
    <p:sldId id="265" r:id="rId76"/>
    <p:sldId id="379" r:id="rId77"/>
    <p:sldId id="270" r:id="rId78"/>
    <p:sldId id="392" r:id="rId79"/>
    <p:sldId id="305" r:id="rId80"/>
    <p:sldId id="386" r:id="rId81"/>
    <p:sldId id="309" r:id="rId82"/>
    <p:sldId id="402" r:id="rId8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V86m+js5mgBhjQUNLyu2A" hashData="YjP3xuqahF2BrTiKoHIiWg3Ve/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50" y="-8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DB69D6-690E-4EE9-8A85-BBAC0AC70450}" type="datetimeFigureOut">
              <a:rPr lang="es-ES" smtClean="0"/>
              <a:pPr/>
              <a:t>26/11/2015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247D5C-E1AE-4257-BDD2-47CE4511F65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EACB241-905B-410C-8233-94436E0FBBA8}" type="datetime2">
              <a:rPr lang="es-ES" smtClean="0"/>
              <a:pPr/>
              <a:t>jueves, 26 de noviembre de 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F4526F4-61A9-4F21-BD74-EF3E56599044}" type="datetime2">
              <a:rPr lang="es-ES" smtClean="0"/>
              <a:pPr/>
              <a:t>jueves, 26 de noviembre de 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2715F5F-16C8-4FF8-A536-D34600D89E09}" type="datetime2">
              <a:rPr lang="es-ES" smtClean="0"/>
              <a:pPr/>
              <a:t>jueves, 26 de noviembre de 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F289ABA-3225-43A4-BADB-A956D60B35BE}" type="datetime2">
              <a:rPr lang="es-ES" smtClean="0"/>
              <a:pPr/>
              <a:t>jueves, 26 de noviembre de 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1683367-8632-4FA4-9F49-72A103F8A6DC}" type="datetime2">
              <a:rPr lang="es-ES" smtClean="0"/>
              <a:pPr/>
              <a:t>jueves, 26 de noviembre de 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5888A0-FA6A-4FA7-B21E-B2D1724D8F08}" type="datetime2">
              <a:rPr lang="es-ES" smtClean="0"/>
              <a:pPr/>
              <a:t>jueves, 26 de noviembre de 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D5A4D42-C572-48FA-9045-3413034CD76B}" type="datetime2">
              <a:rPr lang="es-ES" smtClean="0"/>
              <a:pPr/>
              <a:t>jueves, 26 de noviembre de 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5E9618-6E84-41D6-8128-CA8B9DD17676}" type="datetime2">
              <a:rPr lang="es-ES" smtClean="0"/>
              <a:pPr/>
              <a:t>jueves, 26 de noviembre de 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49903F1-CDAA-4CF6-AF12-1EF57B38377F}" type="datetime2">
              <a:rPr lang="es-ES" smtClean="0"/>
              <a:pPr/>
              <a:t>jueves, 26 de noviembre de 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84B770-9CAE-4F1C-ACAF-932A20E7B46F}" type="datetime2">
              <a:rPr lang="es-ES" smtClean="0"/>
              <a:pPr/>
              <a:t>jueves, 26 de noviembre de 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3AE0467-6CF0-4893-8B9A-5C45EE38C738}" type="datetime2">
              <a:rPr lang="es-ES" smtClean="0"/>
              <a:pPr/>
              <a:t>jueves, 26 de noviembre de 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910D36-6767-4EB9-940E-FCA84B7EEB1E}" type="slidenum">
              <a:rPr lang="es-ES" smtClean="0"/>
              <a:pPr/>
              <a:t>‹Nº›</a:t>
            </a:fld>
            <a:endParaRPr lang="es-ES"/>
          </a:p>
        </p:txBody>
      </p:sp>
    </p:spTree>
  </p:cSld>
  <p:clrMapOvr>
    <a:masterClrMapping/>
  </p:clrMapOvr>
  <p:transition spd="med"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C396A2-25D3-4D60-A852-7AF000AAB136}" type="datetime2">
              <a:rPr lang="es-ES" smtClean="0"/>
              <a:pPr/>
              <a:t>jueves, 26 de noviembre de 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910D36-6767-4EB9-940E-FCA84B7EEB1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dissolve/>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notesSlide" Target="../notesSlides/notesSlide1.xml"/><Relationship Id="rId7" Type="http://schemas.openxmlformats.org/officeDocument/2006/relationships/image" Target="../media/image3.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2.gif"/><Relationship Id="rId11" Type="http://schemas.openxmlformats.org/officeDocument/2006/relationships/image" Target="../media/image7.gif"/><Relationship Id="rId5" Type="http://schemas.openxmlformats.org/officeDocument/2006/relationships/image" Target="../media/image1.png"/><Relationship Id="rId10" Type="http://schemas.openxmlformats.org/officeDocument/2006/relationships/image" Target="../media/image6.gif"/><Relationship Id="rId4" Type="http://schemas.openxmlformats.org/officeDocument/2006/relationships/audio" Target="../media/audio2.wav"/><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85.jpeg"/></Relationships>
</file>

<file path=ppt/slides/_rels/slide81.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1.png"/><Relationship Id="rId18" Type="http://schemas.openxmlformats.org/officeDocument/2006/relationships/image" Target="../media/image94.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7.png"/><Relationship Id="rId11" Type="http://schemas.openxmlformats.org/officeDocument/2006/relationships/image" Target="../media/image90.png"/><Relationship Id="rId5" Type="http://schemas.openxmlformats.org/officeDocument/2006/relationships/hyperlink" Target="http://www.mispps.com/" TargetMode="External"/><Relationship Id="rId15" Type="http://schemas.openxmlformats.org/officeDocument/2006/relationships/image" Target="../media/image92.png"/><Relationship Id="rId10" Type="http://schemas.openxmlformats.org/officeDocument/2006/relationships/hyperlink" Target="https://www.facebook.com/mispps" TargetMode="External"/><Relationship Id="rId4" Type="http://schemas.openxmlformats.org/officeDocument/2006/relationships/image" Target="../media/image86.png"/><Relationship Id="rId9" Type="http://schemas.openxmlformats.org/officeDocument/2006/relationships/image" Target="../media/image8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Los Wawanco - mi camion.wav">
            <a:hlinkClick r:id="" action="ppaction://media"/>
          </p:cNvPr>
          <p:cNvPicPr>
            <a:picLocks noRot="1" noChangeAspect="1"/>
          </p:cNvPicPr>
          <p:nvPr>
            <a:wavAudioFile r:embed="rId1" name="Los Wawanco - mi camion.wav"/>
          </p:nvPr>
        </p:nvPicPr>
        <p:blipFill>
          <a:blip r:embed="rId5"/>
          <a:srcRect/>
          <a:stretch>
            <a:fillRect/>
          </a:stretch>
        </p:blipFill>
        <p:spPr bwMode="auto">
          <a:xfrm flipV="1">
            <a:off x="500034" y="5429264"/>
            <a:ext cx="714412" cy="714412"/>
          </a:xfrm>
          <a:prstGeom prst="rect">
            <a:avLst/>
          </a:prstGeom>
          <a:noFill/>
          <a:ln w="9525">
            <a:noFill/>
            <a:miter lim="800000"/>
            <a:headEnd/>
            <a:tailEnd/>
          </a:ln>
        </p:spPr>
      </p:pic>
      <p:pic>
        <p:nvPicPr>
          <p:cNvPr id="25" name="Picture 3" descr="illusion-013"/>
          <p:cNvPicPr>
            <a:picLocks noChangeAspect="1" noChangeArrowheads="1"/>
          </p:cNvPicPr>
          <p:nvPr/>
        </p:nvPicPr>
        <p:blipFill>
          <a:blip r:embed="rId6"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7" cstate="print"/>
          <a:srcRect/>
          <a:stretch>
            <a:fillRect/>
          </a:stretch>
        </p:blipFill>
        <p:spPr bwMode="auto">
          <a:xfrm>
            <a:off x="467546" y="764704"/>
            <a:ext cx="1025524" cy="723900"/>
          </a:xfrm>
          <a:prstGeom prst="rect">
            <a:avLst/>
          </a:prstGeom>
          <a:noFill/>
          <a:ln w="9525">
            <a:noFill/>
            <a:round/>
            <a:headEnd/>
            <a:tailEnd/>
          </a:ln>
        </p:spPr>
      </p:pic>
      <p:pic>
        <p:nvPicPr>
          <p:cNvPr id="2054" name="Image 2" descr="swirlrainbw3.gif"/>
          <p:cNvPicPr>
            <a:picLocks noChangeAspect="1"/>
          </p:cNvPicPr>
          <p:nvPr/>
        </p:nvPicPr>
        <p:blipFill>
          <a:blip r:embed="rId8"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8" cstate="print"/>
          <a:srcRect/>
          <a:stretch>
            <a:fillRect/>
          </a:stretch>
        </p:blipFill>
        <p:spPr bwMode="auto">
          <a:xfrm rot="10800000">
            <a:off x="0" y="6788151"/>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8"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8"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9" cstate="print"/>
          <a:srcRect/>
          <a:stretch>
            <a:fillRect/>
          </a:stretch>
        </p:blipFill>
        <p:spPr bwMode="auto">
          <a:xfrm>
            <a:off x="251521" y="5436354"/>
            <a:ext cx="891455" cy="1061382"/>
          </a:xfrm>
          <a:prstGeom prst="rect">
            <a:avLst/>
          </a:prstGeom>
          <a:noFill/>
          <a:ln w="38100">
            <a:solidFill>
              <a:srgbClr val="1CDEF8"/>
            </a:solidFill>
            <a:miter lim="800000"/>
            <a:headEnd/>
            <a:tailEnd/>
          </a:ln>
        </p:spPr>
      </p:pic>
      <p:sp>
        <p:nvSpPr>
          <p:cNvPr id="15" name="14 Rectángulo"/>
          <p:cNvSpPr/>
          <p:nvPr/>
        </p:nvSpPr>
        <p:spPr>
          <a:xfrm>
            <a:off x="683568" y="6021290"/>
            <a:ext cx="3071835" cy="422817"/>
          </a:xfrm>
          <a:prstGeom prst="rect">
            <a:avLst/>
          </a:prstGeom>
          <a:ln>
            <a:noFill/>
          </a:ln>
        </p:spPr>
        <p:txBody>
          <a:bodyPr lIns="83448" tIns="41724" rIns="83448" bIns="41724">
            <a:spAutoFit/>
          </a:bodyPr>
          <a:lstStyle/>
          <a:p>
            <a:pPr algn="ctr">
              <a:defRPr/>
            </a:pPr>
            <a:r>
              <a:rPr lang="es-ES" sz="2200" b="1" kern="10" dirty="0">
                <a:ln w="9525">
                  <a:solidFill>
                    <a:srgbClr val="1CDEF8"/>
                  </a:solidFill>
                  <a:round/>
                  <a:headEnd/>
                  <a:tailEnd/>
                </a:ln>
                <a:blipFill dpi="0" rotWithShape="1">
                  <a:blip r:embed="rId10"/>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1" cstate="print"/>
          <a:srcRect/>
          <a:stretch>
            <a:fillRect/>
          </a:stretch>
        </p:blipFill>
        <p:spPr bwMode="auto">
          <a:xfrm>
            <a:off x="179512" y="188641"/>
            <a:ext cx="781050" cy="1066800"/>
          </a:xfrm>
          <a:prstGeom prst="rect">
            <a:avLst/>
          </a:prstGeom>
          <a:noFill/>
          <a:ln w="9525">
            <a:noFill/>
            <a:miter lim="800000"/>
            <a:headEnd/>
            <a:tailEnd/>
          </a:ln>
        </p:spPr>
      </p:pic>
      <p:sp>
        <p:nvSpPr>
          <p:cNvPr id="12" name="11 Rectángulo"/>
          <p:cNvSpPr/>
          <p:nvPr/>
        </p:nvSpPr>
        <p:spPr>
          <a:xfrm>
            <a:off x="928662" y="1714488"/>
            <a:ext cx="6737972" cy="761371"/>
          </a:xfrm>
          <a:prstGeom prst="rect">
            <a:avLst/>
          </a:prstGeom>
        </p:spPr>
        <p:txBody>
          <a:bodyPr wrap="square" lIns="83448" tIns="41724" rIns="83448" bIns="41724">
            <a:spAutoFit/>
          </a:bodyPr>
          <a:lstStyle/>
          <a:p>
            <a:pPr algn="ctr"/>
            <a:endParaRPr lang="es-ES"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000100" y="1285860"/>
            <a:ext cx="7143800" cy="4516245"/>
          </a:xfrm>
          <a:prstGeom prst="rect">
            <a:avLst/>
          </a:prstGeom>
        </p:spPr>
        <p:txBody>
          <a:bodyPr wrap="square" lIns="83448" tIns="41724" rIns="83448" bIns="41724">
            <a:spAutoFit/>
          </a:bodyPr>
          <a:lstStyle/>
          <a:p>
            <a:pPr algn="ctr"/>
            <a:r>
              <a:rPr lang="es-ES" sz="9600" b="1" dirty="0" smtClean="0">
                <a:ln w="18000">
                  <a:solidFill>
                    <a:sysClr val="windowText" lastClr="000000"/>
                  </a:solidFill>
                  <a:prstDash val="solid"/>
                  <a:miter lim="800000"/>
                </a:ln>
                <a:solidFill>
                  <a:srgbClr val="FF00FF"/>
                </a:solidFill>
                <a:effectLst>
                  <a:glow rad="228600">
                    <a:schemeClr val="accent4">
                      <a:satMod val="175000"/>
                      <a:alpha val="40000"/>
                    </a:schemeClr>
                  </a:glow>
                  <a:outerShdw blurRad="25500" dist="23000" dir="7020000" algn="tl">
                    <a:srgbClr val="000000">
                      <a:alpha val="50000"/>
                    </a:srgbClr>
                  </a:outerShdw>
                </a:effectLst>
                <a:latin typeface="Rockwell Extra Bold" pitchFamily="18" charset="0"/>
              </a:rPr>
              <a:t>NUEVO ARTE URBANO</a:t>
            </a:r>
          </a:p>
        </p:txBody>
      </p:sp>
      <p:sp>
        <p:nvSpPr>
          <p:cNvPr id="14" name="13 CuadroTexto"/>
          <p:cNvSpPr txBox="1"/>
          <p:nvPr/>
        </p:nvSpPr>
        <p:spPr>
          <a:xfrm>
            <a:off x="1043610" y="332657"/>
            <a:ext cx="168590" cy="361262"/>
          </a:xfrm>
          <a:prstGeom prst="rect">
            <a:avLst/>
          </a:prstGeom>
          <a:noFill/>
        </p:spPr>
        <p:txBody>
          <a:bodyPr wrap="none" lIns="83448" tIns="41724" rIns="83448" bIns="41724" rtlCol="0">
            <a:spAutoFit/>
          </a:bodyPr>
          <a:lstStyle/>
          <a:p>
            <a:endParaRPr lang="es-ES" b="1" dirty="0">
              <a:solidFill>
                <a:srgbClr val="0000FF"/>
              </a:solidFill>
              <a:latin typeface="Arial Black" pitchFamily="34" charset="0"/>
            </a:endParaRPr>
          </a:p>
        </p:txBody>
      </p:sp>
    </p:spTree>
  </p:cSld>
  <p:clrMapOvr>
    <a:masterClrMapping/>
  </p:clrMapOvr>
  <p:transition advTm="10000">
    <p:sndAc>
      <p:stSnd>
        <p:snd r:embed="rId4" name="space magic fl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3"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arte urbano interactivo (8)"/>
          <p:cNvPicPr>
            <a:picLocks noChangeAspect="1" noChangeArrowheads="1"/>
          </p:cNvPicPr>
          <p:nvPr/>
        </p:nvPicPr>
        <p:blipFill>
          <a:blip r:embed="rId2" cstate="print"/>
          <a:srcRect/>
          <a:stretch>
            <a:fillRect/>
          </a:stretch>
        </p:blipFill>
        <p:spPr bwMode="auto">
          <a:xfrm>
            <a:off x="0" y="-76201"/>
            <a:ext cx="9144000" cy="6934201"/>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rte urbano interactivo (21)"/>
          <p:cNvPicPr>
            <a:picLocks noChangeAspect="1" noChangeArrowheads="1"/>
          </p:cNvPicPr>
          <p:nvPr/>
        </p:nvPicPr>
        <p:blipFill>
          <a:blip r:embed="rId2" cstate="print"/>
          <a:srcRect/>
          <a:stretch>
            <a:fillRect/>
          </a:stretch>
        </p:blipFill>
        <p:spPr bwMode="auto">
          <a:xfrm>
            <a:off x="-1" y="0"/>
            <a:ext cx="917129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1571612"/>
            <a:ext cx="5526360" cy="3416320"/>
          </a:xfrm>
          <a:prstGeom prst="rect">
            <a:avLst/>
          </a:prstGeom>
        </p:spPr>
        <p:txBody>
          <a:bodyPr wrap="square">
            <a:spAutoFit/>
          </a:bodyPr>
          <a:lstStyle/>
          <a:p>
            <a:pPr algn="ctr"/>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OBRAS DE ARTE URBANO QUE </a:t>
            </a:r>
          </a:p>
          <a:p>
            <a:pPr algn="ctr"/>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SE RELACIONAN CON EL ENTORNO</a:t>
            </a:r>
            <a:endPar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643578"/>
            <a:ext cx="1486180" cy="1214422"/>
          </a:xfrm>
          <a:prstGeom prst="rect">
            <a:avLst/>
          </a:prstGeom>
          <a:noFill/>
        </p:spPr>
      </p:pic>
    </p:spTree>
  </p:cSld>
  <p:clrMapOvr>
    <a:masterClrMapping/>
  </p:clrMapOvr>
  <p:transition spd="med" advTm="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http://www.arquitexs.com/wp-content/uploads/2015/02/graffiti-Kelburn-Castle.jpg"/>
          <p:cNvPicPr>
            <a:picLocks noChangeAspect="1" noChangeArrowheads="1"/>
          </p:cNvPicPr>
          <p:nvPr/>
        </p:nvPicPr>
        <p:blipFill>
          <a:blip r:embed="rId2"/>
          <a:srcRect/>
          <a:stretch>
            <a:fillRect/>
          </a:stretch>
        </p:blipFill>
        <p:spPr bwMode="auto">
          <a:xfrm>
            <a:off x="0" y="0"/>
            <a:ext cx="9463365"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muacs.com/wp-content/uploads/2014/08/Green-Graffiti-Muacs-vinilos-chispum-ideas-deco-paredes-4.jpg"/>
          <p:cNvPicPr>
            <a:picLocks noChangeAspect="1" noChangeArrowheads="1"/>
          </p:cNvPicPr>
          <p:nvPr/>
        </p:nvPicPr>
        <p:blipFill>
          <a:blip r:embed="rId2"/>
          <a:srcRect/>
          <a:stretch>
            <a:fillRect/>
          </a:stretch>
        </p:blipFill>
        <p:spPr bwMode="auto">
          <a:xfrm>
            <a:off x="0" y="0"/>
            <a:ext cx="9309502"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971600" y="1196752"/>
            <a:ext cx="745232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u="none" strike="noStrike" normalizeH="0" baseline="0" dirty="0" smtClean="0">
                <a:ln w="18000">
                  <a:solidFill>
                    <a:schemeClr val="accent2">
                      <a:satMod val="140000"/>
                    </a:schemeClr>
                  </a:solidFill>
                  <a:prstDash val="solid"/>
                  <a:miter lim="800000"/>
                </a:ln>
                <a:solidFill>
                  <a:srgbClr val="FFFF00"/>
                </a:solidFill>
                <a:effectLst>
                  <a:glow rad="228600">
                    <a:schemeClr val="accent5">
                      <a:satMod val="175000"/>
                      <a:alpha val="40000"/>
                    </a:schemeClr>
                  </a:glow>
                  <a:outerShdw blurRad="25500" dist="23000" dir="7020000" algn="tl">
                    <a:srgbClr val="000000">
                      <a:alpha val="50000"/>
                    </a:srgbClr>
                  </a:outerShdw>
                </a:effectLst>
                <a:latin typeface="Arial" charset="0"/>
              </a:rPr>
              <a:t>El arte urbano está orientado, pero no limitado, a descontinuar el ambiente de forma abrupta como una poderosa forma da captar la atención de una forma inmediata, pero existen ciertos artistas de este movimiento con una técnica especial que hacen que sus obras sean mucho más atractivas y divertidas.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643578"/>
            <a:ext cx="1486180" cy="1214422"/>
          </a:xfrm>
          <a:prstGeom prst="rect">
            <a:avLst/>
          </a:prstGeom>
          <a:noFill/>
        </p:spPr>
      </p:pic>
    </p:spTree>
  </p:cSld>
  <p:clrMapOvr>
    <a:masterClrMapping/>
  </p:clrMapOvr>
  <p:transition spd="med" advTm="19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1.staticflickr.com/5/4018/4420554793_e6d901974d.jpg"/>
          <p:cNvPicPr>
            <a:picLocks noChangeAspect="1" noChangeArrowheads="1"/>
          </p:cNvPicPr>
          <p:nvPr/>
        </p:nvPicPr>
        <p:blipFill>
          <a:blip r:embed="rId2"/>
          <a:srcRect/>
          <a:stretch>
            <a:fillRect/>
          </a:stretch>
        </p:blipFill>
        <p:spPr bwMode="auto">
          <a:xfrm>
            <a:off x="0" y="0"/>
            <a:ext cx="9117424"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rte urbano interactivo (11)"/>
          <p:cNvPicPr>
            <a:picLocks noChangeAspect="1" noChangeArrowheads="1"/>
          </p:cNvPicPr>
          <p:nvPr/>
        </p:nvPicPr>
        <p:blipFill>
          <a:blip r:embed="rId2" cstate="print"/>
          <a:srcRect/>
          <a:stretch>
            <a:fillRect/>
          </a:stretch>
        </p:blipFill>
        <p:spPr bwMode="auto">
          <a:xfrm>
            <a:off x="-1" y="0"/>
            <a:ext cx="9202823"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rte urbano interactivo (3)"/>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500042"/>
            <a:ext cx="7643866" cy="5632311"/>
          </a:xfrm>
          <a:prstGeom prst="rect">
            <a:avLst/>
          </a:prstGeom>
        </p:spPr>
        <p:txBody>
          <a:bodyPr wrap="square">
            <a:spAutoFit/>
          </a:bodyPr>
          <a:lstStyle/>
          <a:p>
            <a:r>
              <a:rPr lang="es-ES" sz="2400" i="1" dirty="0" smtClean="0">
                <a:effectLst>
                  <a:glow rad="228600">
                    <a:schemeClr val="accent5">
                      <a:satMod val="175000"/>
                      <a:alpha val="40000"/>
                    </a:schemeClr>
                  </a:glow>
                </a:effectLst>
              </a:rPr>
              <a:t>En lugar de llamar la atención con garabatos contorsionados en colores neones que se destacan de forma distintiva con el medio, aquí </a:t>
            </a:r>
            <a:r>
              <a:rPr lang="es-ES" sz="2400" b="1" i="1" dirty="0" smtClean="0">
                <a:effectLst>
                  <a:glow rad="228600">
                    <a:schemeClr val="accent5">
                      <a:satMod val="175000"/>
                      <a:alpha val="40000"/>
                    </a:schemeClr>
                  </a:glow>
                </a:effectLst>
              </a:rPr>
              <a:t>el arte se adapta para que parezca que se relaciona e interactúa con su entorno</a:t>
            </a:r>
            <a:r>
              <a:rPr lang="es-ES" sz="2400" i="1" dirty="0" smtClean="0">
                <a:effectLst>
                  <a:glow rad="228600">
                    <a:schemeClr val="accent5">
                      <a:satMod val="175000"/>
                      <a:alpha val="40000"/>
                    </a:schemeClr>
                  </a:glow>
                </a:effectLst>
              </a:rPr>
              <a:t> y los alrededores, mostrando que el límite entre el arte y la vida no es más que una cuestión de detalles.</a:t>
            </a:r>
          </a:p>
          <a:p>
            <a:r>
              <a:rPr lang="es-ES" sz="2400" i="1" dirty="0" smtClean="0">
                <a:effectLst>
                  <a:glow rad="228600">
                    <a:schemeClr val="accent5">
                      <a:satMod val="175000"/>
                      <a:alpha val="40000"/>
                    </a:schemeClr>
                  </a:glow>
                </a:effectLst>
              </a:rPr>
              <a:t>Parece que la parte más complicada de elaborar trabajos como estos puede ser el hecho de que cada uno debe </a:t>
            </a:r>
            <a:r>
              <a:rPr lang="es-ES" sz="2400" b="1" i="1" dirty="0" smtClean="0">
                <a:effectLst>
                  <a:glow rad="228600">
                    <a:schemeClr val="accent5">
                      <a:satMod val="175000"/>
                      <a:alpha val="40000"/>
                    </a:schemeClr>
                  </a:glow>
                </a:effectLst>
              </a:rPr>
              <a:t>crearse de forma específica para un lugar determinado</a:t>
            </a:r>
            <a:r>
              <a:rPr lang="es-ES" sz="2400" i="1" dirty="0" smtClean="0">
                <a:effectLst>
                  <a:glow rad="228600">
                    <a:schemeClr val="accent5">
                      <a:satMod val="175000"/>
                      <a:alpha val="40000"/>
                    </a:schemeClr>
                  </a:glow>
                </a:effectLst>
              </a:rPr>
              <a:t>, incluso tomando en cuenta una circunstancia temporal particular. No simplemente se trata de poner una plantilla y rociar pintura encima, o de una obra de arte que quieres situar en un buen sitio visible. Aquí hay que tener una amplia capacidad de imaginación y pensar qué cosas pueden hacerse y adaptarse.</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857892"/>
            <a:ext cx="1486180" cy="1214422"/>
          </a:xfrm>
          <a:prstGeom prst="rect">
            <a:avLst/>
          </a:prstGeom>
          <a:noFill/>
        </p:spPr>
      </p:pic>
    </p:spTree>
  </p:cSld>
  <p:clrMapOvr>
    <a:masterClrMapping/>
  </p:clrMapOvr>
  <p:transition spd="med" advTm="3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arte urbano interactivo (1)"/>
          <p:cNvPicPr>
            <a:picLocks noChangeAspect="1" noChangeArrowheads="1"/>
          </p:cNvPicPr>
          <p:nvPr/>
        </p:nvPicPr>
        <p:blipFill>
          <a:blip r:embed="rId2" cstate="print"/>
          <a:srcRect/>
          <a:stretch>
            <a:fillRect/>
          </a:stretch>
        </p:blipFill>
        <p:spPr bwMode="auto">
          <a:xfrm>
            <a:off x="1142976" y="0"/>
            <a:ext cx="6812830" cy="6934201"/>
          </a:xfrm>
          <a:prstGeom prst="rect">
            <a:avLst/>
          </a:prstGeom>
          <a:noFill/>
        </p:spPr>
      </p:pic>
      <p:sp>
        <p:nvSpPr>
          <p:cNvPr id="3" name="2 Rectángulo"/>
          <p:cNvSpPr/>
          <p:nvPr/>
        </p:nvSpPr>
        <p:spPr>
          <a:xfrm flipH="1">
            <a:off x="0" y="0"/>
            <a:ext cx="1214414" cy="6858000"/>
          </a:xfrm>
          <a:prstGeom prst="rect">
            <a:avLst/>
          </a:prstGeom>
          <a:gradFill flip="none" rotWithShape="1">
            <a:gsLst>
              <a:gs pos="0">
                <a:srgbClr val="000082"/>
              </a:gs>
              <a:gs pos="30000">
                <a:srgbClr val="66008F"/>
              </a:gs>
              <a:gs pos="64999">
                <a:srgbClr val="BA0066"/>
              </a:gs>
              <a:gs pos="89999">
                <a:srgbClr val="FF0000"/>
              </a:gs>
              <a:gs pos="100000">
                <a:srgbClr val="FF8200"/>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7929586" y="0"/>
            <a:ext cx="1214414" cy="6858000"/>
          </a:xfrm>
          <a:prstGeom prst="rect">
            <a:avLst/>
          </a:prstGeom>
          <a:gradFill flip="none" rotWithShape="1">
            <a:gsLst>
              <a:gs pos="0">
                <a:srgbClr val="000082"/>
              </a:gs>
              <a:gs pos="30000">
                <a:srgbClr val="66008F"/>
              </a:gs>
              <a:gs pos="64999">
                <a:srgbClr val="BA0066"/>
              </a:gs>
              <a:gs pos="89999">
                <a:srgbClr val="FF0000"/>
              </a:gs>
              <a:gs pos="100000">
                <a:srgbClr val="FF8200"/>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rte urbano interactivo (16)"/>
          <p:cNvPicPr>
            <a:picLocks noChangeAspect="1" noChangeArrowheads="1"/>
          </p:cNvPicPr>
          <p:nvPr/>
        </p:nvPicPr>
        <p:blipFill>
          <a:blip r:embed="rId2" cstate="print"/>
          <a:srcRect/>
          <a:stretch>
            <a:fillRect/>
          </a:stretch>
        </p:blipFill>
        <p:spPr bwMode="auto">
          <a:xfrm>
            <a:off x="-1" y="0"/>
            <a:ext cx="9123965"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8.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srperro.com/sites/default/files/imagecache/350h/OesteSalamanca.jpg"/>
          <p:cNvPicPr>
            <a:picLocks noChangeAspect="1" noChangeArrowheads="1"/>
          </p:cNvPicPr>
          <p:nvPr/>
        </p:nvPicPr>
        <p:blipFill>
          <a:blip r:embed="rId2"/>
          <a:srcRect/>
          <a:stretch>
            <a:fillRect/>
          </a:stretch>
        </p:blipFill>
        <p:spPr bwMode="auto">
          <a:xfrm>
            <a:off x="0" y="0"/>
            <a:ext cx="9313668"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k43.kn3.net/C51AA084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785794"/>
            <a:ext cx="7429552" cy="5262979"/>
          </a:xfrm>
          <a:prstGeom prst="rect">
            <a:avLst/>
          </a:prstGeom>
        </p:spPr>
        <p:txBody>
          <a:bodyPr wrap="square">
            <a:spAutoFit/>
          </a:bodyPr>
          <a:lstStyle/>
          <a:p>
            <a:r>
              <a:rPr lang="es-ES" sz="2400" i="1" dirty="0" smtClean="0">
                <a:effectLst>
                  <a:glow rad="228600">
                    <a:schemeClr val="accent5">
                      <a:satMod val="175000"/>
                      <a:alpha val="40000"/>
                    </a:schemeClr>
                  </a:glow>
                </a:effectLst>
              </a:rPr>
              <a:t>Lo que quiero decir es que donde nosotros vemos una enredadera, una pared de ladrillo, una grieta en un muro o una cuadricula, </a:t>
            </a:r>
            <a:r>
              <a:rPr lang="es-ES" sz="2400" b="1" i="1" dirty="0" smtClean="0">
                <a:effectLst>
                  <a:glow rad="228600">
                    <a:schemeClr val="accent5">
                      <a:satMod val="175000"/>
                      <a:alpha val="40000"/>
                    </a:schemeClr>
                  </a:glow>
                </a:effectLst>
              </a:rPr>
              <a:t>los artistas ven oportunidades de crear algo</a:t>
            </a:r>
            <a:r>
              <a:rPr lang="es-ES" sz="2400" i="1" dirty="0" smtClean="0">
                <a:effectLst>
                  <a:glow rad="228600">
                    <a:schemeClr val="accent5">
                      <a:satMod val="175000"/>
                      <a:alpha val="40000"/>
                    </a:schemeClr>
                  </a:glow>
                </a:effectLst>
              </a:rPr>
              <a:t> que nos hará pensar, sonreír y disfrutar.</a:t>
            </a:r>
          </a:p>
          <a:p>
            <a:r>
              <a:rPr lang="es-ES" sz="2400" i="1" dirty="0" smtClean="0">
                <a:effectLst>
                  <a:glow rad="228600">
                    <a:schemeClr val="accent5">
                      <a:satMod val="175000"/>
                      <a:alpha val="40000"/>
                    </a:schemeClr>
                  </a:glow>
                </a:effectLst>
              </a:rPr>
              <a:t>Hay artistas que ejecutan sus trabajos siguiendo casi siempre este modus operandi: solamente es un ejemplo de artistas que de forma regular crean increíbles </a:t>
            </a:r>
            <a:r>
              <a:rPr lang="es-ES" sz="2400" b="1" i="1" dirty="0" smtClean="0">
                <a:effectLst>
                  <a:glow rad="228600">
                    <a:schemeClr val="accent5">
                      <a:satMod val="175000"/>
                      <a:alpha val="40000"/>
                    </a:schemeClr>
                  </a:glow>
                </a:effectLst>
              </a:rPr>
              <a:t>obras de arte urbana interactivas</a:t>
            </a:r>
            <a:r>
              <a:rPr lang="es-ES" sz="2400" i="1" dirty="0" smtClean="0">
                <a:effectLst>
                  <a:glow rad="228600">
                    <a:schemeClr val="accent5">
                      <a:satMod val="175000"/>
                      <a:alpha val="40000"/>
                    </a:schemeClr>
                  </a:glow>
                </a:effectLst>
              </a:rPr>
              <a:t>, en el sentido de que se complementan más con el ambiente y más con la gente, los observadores.</a:t>
            </a:r>
          </a:p>
          <a:p>
            <a:r>
              <a:rPr lang="es-ES" sz="2400" i="1" dirty="0" smtClean="0">
                <a:effectLst>
                  <a:glow rad="228600">
                    <a:schemeClr val="accent5">
                      <a:satMod val="175000"/>
                      <a:alpha val="40000"/>
                    </a:schemeClr>
                  </a:glow>
                </a:effectLst>
              </a:rPr>
              <a:t>Los artistas callejeros no son los únicos que perciben el valor detrás de las obras de arte que interactúan con el medio, muchos espacios publicitarios son proyectados siguiendo esta idea.</a:t>
            </a:r>
            <a:endParaRPr lang="es-ES" sz="2400" i="1" dirty="0">
              <a:effectLst>
                <a:glow rad="228600">
                  <a:schemeClr val="accent5">
                    <a:satMod val="175000"/>
                    <a:alpha val="40000"/>
                  </a:schemeClr>
                </a:glow>
              </a:effectLst>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929330"/>
            <a:ext cx="1486180" cy="1214422"/>
          </a:xfrm>
          <a:prstGeom prst="rect">
            <a:avLst/>
          </a:prstGeom>
          <a:noFill/>
        </p:spPr>
      </p:pic>
    </p:spTree>
  </p:cSld>
  <p:clrMapOvr>
    <a:masterClrMapping/>
  </p:clrMapOvr>
  <p:transition spd="med" advTm="31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rte urbano interactivo (6)"/>
          <p:cNvPicPr>
            <a:picLocks noChangeAspect="1" noChangeArrowheads="1"/>
          </p:cNvPicPr>
          <p:nvPr/>
        </p:nvPicPr>
        <p:blipFill>
          <a:blip r:embed="rId2" cstate="print"/>
          <a:srcRect/>
          <a:stretch>
            <a:fillRect/>
          </a:stretch>
        </p:blipFill>
        <p:spPr bwMode="auto">
          <a:xfrm>
            <a:off x="0" y="0"/>
            <a:ext cx="916510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rte urbano interactivo (4)"/>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https://elsonidodelsilencio88.files.wordpress.com/2013/04/graffiti.jpg"/>
          <p:cNvPicPr>
            <a:picLocks noChangeAspect="1" noChangeArrowheads="1"/>
          </p:cNvPicPr>
          <p:nvPr/>
        </p:nvPicPr>
        <p:blipFill>
          <a:blip r:embed="rId2"/>
          <a:srcRect/>
          <a:stretch>
            <a:fillRect/>
          </a:stretch>
        </p:blipFill>
        <p:spPr bwMode="auto">
          <a:xfrm>
            <a:off x="0" y="0"/>
            <a:ext cx="9138172"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http://ak-hdl.buzzfed.com/static/2014-03/enhanced/webdr06/24/0/enhanced-buzz-wide-31210-1395635066-20.jpg"/>
          <p:cNvPicPr>
            <a:picLocks noChangeAspect="1" noChangeArrowheads="1"/>
          </p:cNvPicPr>
          <p:nvPr/>
        </p:nvPicPr>
        <p:blipFill>
          <a:blip r:embed="rId2"/>
          <a:srcRect/>
          <a:stretch>
            <a:fillRect/>
          </a:stretch>
        </p:blipFill>
        <p:spPr bwMode="auto">
          <a:xfrm>
            <a:off x="0" y="-1"/>
            <a:ext cx="9144000" cy="7167419"/>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50.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4.bp.blogspot.com/-p1KsNwZtkmc/T0JeYgnFptI/AAAAAAAAOqo/obwIcwZknSE/s640/mercadillo+lobete+1.jpg"/>
          <p:cNvPicPr>
            <a:picLocks noChangeAspect="1" noChangeArrowheads="1"/>
          </p:cNvPicPr>
          <p:nvPr/>
        </p:nvPicPr>
        <p:blipFill>
          <a:blip r:embed="rId2"/>
          <a:srcRect t="29651" r="29687"/>
          <a:stretch>
            <a:fillRect/>
          </a:stretch>
        </p:blipFill>
        <p:spPr bwMode="auto">
          <a:xfrm>
            <a:off x="0" y="0"/>
            <a:ext cx="9139252"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https://s-media-cache-ak0.pinimg.com/236x/24/08/60/240860e273138a3fb04b11ad22221d47.jpg"/>
          <p:cNvPicPr>
            <a:picLocks noChangeAspect="1" noChangeArrowheads="1"/>
          </p:cNvPicPr>
          <p:nvPr/>
        </p:nvPicPr>
        <p:blipFill>
          <a:blip r:embed="rId2"/>
          <a:srcRect/>
          <a:stretch>
            <a:fillRect/>
          </a:stretch>
        </p:blipFill>
        <p:spPr bwMode="auto">
          <a:xfrm>
            <a:off x="1571604" y="0"/>
            <a:ext cx="5857916" cy="6878634"/>
          </a:xfrm>
          <a:prstGeom prst="rect">
            <a:avLst/>
          </a:prstGeom>
          <a:noFill/>
        </p:spPr>
      </p:pic>
      <p:sp>
        <p:nvSpPr>
          <p:cNvPr id="5" name="4 Rectángulo"/>
          <p:cNvSpPr/>
          <p:nvPr/>
        </p:nvSpPr>
        <p:spPr>
          <a:xfrm rot="5400000">
            <a:off x="-3000389" y="3000387"/>
            <a:ext cx="6858002" cy="85722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ctángulo"/>
          <p:cNvSpPr/>
          <p:nvPr/>
        </p:nvSpPr>
        <p:spPr>
          <a:xfrm rot="5400000">
            <a:off x="5286387" y="3000387"/>
            <a:ext cx="6858002" cy="85722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rot="5400000">
            <a:off x="-2214603" y="3000389"/>
            <a:ext cx="6858002" cy="85722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Rectángulo"/>
          <p:cNvSpPr/>
          <p:nvPr/>
        </p:nvSpPr>
        <p:spPr>
          <a:xfrm rot="5400000">
            <a:off x="4429131" y="3000389"/>
            <a:ext cx="6858002" cy="85722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5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http://misturaurbana.com/wp-content/uploads/2013/08/doel.jpg"/>
          <p:cNvPicPr>
            <a:picLocks noChangeAspect="1" noChangeArrowheads="1"/>
          </p:cNvPicPr>
          <p:nvPr/>
        </p:nvPicPr>
        <p:blipFill>
          <a:blip r:embed="rId2"/>
          <a:srcRect/>
          <a:stretch>
            <a:fillRect/>
          </a:stretch>
        </p:blipFill>
        <p:spPr bwMode="auto">
          <a:xfrm>
            <a:off x="0" y="0"/>
            <a:ext cx="9146862"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http://s3-ec.buzzfed.com/static/2013-10/enhanced/webdr03/11/12/enhanced-buzz-32275-1381508214-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http://www.boostinspiration.com/wp-content/uploads/2010/12/12_Graffiti_Art.jpg"/>
          <p:cNvPicPr>
            <a:picLocks noChangeAspect="1" noChangeArrowheads="1"/>
          </p:cNvPicPr>
          <p:nvPr/>
        </p:nvPicPr>
        <p:blipFill>
          <a:blip r:embed="rId2"/>
          <a:srcRect/>
          <a:stretch>
            <a:fillRect/>
          </a:stretch>
        </p:blipFill>
        <p:spPr bwMode="auto">
          <a:xfrm>
            <a:off x="0" y="0"/>
            <a:ext cx="9190624"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tatic.panoramio.com/photos/large/40940015.jpg"/>
          <p:cNvPicPr>
            <a:picLocks noChangeAspect="1" noChangeArrowheads="1"/>
          </p:cNvPicPr>
          <p:nvPr/>
        </p:nvPicPr>
        <p:blipFill>
          <a:blip r:embed="rId2"/>
          <a:srcRect/>
          <a:stretch>
            <a:fillRect/>
          </a:stretch>
        </p:blipFill>
        <p:spPr bwMode="auto">
          <a:xfrm>
            <a:off x="-1" y="0"/>
            <a:ext cx="9393091" cy="7072338"/>
          </a:xfrm>
          <a:prstGeom prst="rect">
            <a:avLst/>
          </a:prstGeom>
          <a:noFill/>
        </p:spPr>
      </p:pic>
      <p:pic>
        <p:nvPicPr>
          <p:cNvPr id="3" name="Picture 2" descr="http://static.panoramio.com/photos/large/40940015.jpg"/>
          <p:cNvPicPr>
            <a:picLocks noChangeAspect="1" noChangeArrowheads="1"/>
          </p:cNvPicPr>
          <p:nvPr/>
        </p:nvPicPr>
        <p:blipFill>
          <a:blip r:embed="rId2">
            <a:duotone>
              <a:schemeClr val="accent6">
                <a:shade val="45000"/>
                <a:satMod val="135000"/>
              </a:schemeClr>
              <a:prstClr val="white"/>
            </a:duotone>
            <a:lum bright="-12000" contrast="14000"/>
          </a:blip>
          <a:srcRect/>
          <a:stretch>
            <a:fillRect/>
          </a:stretch>
        </p:blipFill>
        <p:spPr bwMode="auto">
          <a:xfrm>
            <a:off x="0" y="-214338"/>
            <a:ext cx="9393091" cy="7072338"/>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9.jpg"/>
          <p:cNvPicPr>
            <a:picLocks noGrp="1" noChangeAspect="1"/>
          </p:cNvPicPr>
          <p:nvPr isPhoto="1"/>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5000">
    <p:fade/>
    <p:sndAc>
      <p:stSnd>
        <p:snd r:embed="rId2" name="05 el manisero orquesta serenata tropical.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8.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35.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7.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2.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7.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7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3.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5.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8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10.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7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arte urbano interactivo (10)"/>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rte urbano interactivo (5)"/>
          <p:cNvPicPr>
            <a:picLocks noChangeAspect="1" noChangeArrowheads="1"/>
          </p:cNvPicPr>
          <p:nvPr/>
        </p:nvPicPr>
        <p:blipFill>
          <a:blip r:embed="rId2" cstate="print"/>
          <a:srcRect/>
          <a:stretch>
            <a:fillRect/>
          </a:stretch>
        </p:blipFill>
        <p:spPr bwMode="auto">
          <a:xfrm>
            <a:off x="1071538" y="0"/>
            <a:ext cx="6929486" cy="6858000"/>
          </a:xfrm>
          <a:prstGeom prst="rect">
            <a:avLst/>
          </a:prstGeom>
          <a:noFill/>
        </p:spPr>
      </p:pic>
      <p:sp>
        <p:nvSpPr>
          <p:cNvPr id="6" name="5 Rectángulo"/>
          <p:cNvSpPr/>
          <p:nvPr/>
        </p:nvSpPr>
        <p:spPr>
          <a:xfrm rot="5400000">
            <a:off x="5143511" y="2857513"/>
            <a:ext cx="6858002" cy="114297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rot="5400000">
            <a:off x="-2857513" y="2857511"/>
            <a:ext cx="6858002" cy="114297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https://s-media-cache-ak0.pinimg.com/236x/68/23/11/6823118d8a79f51d4b6f609ae347aebb.jpg"/>
          <p:cNvPicPr>
            <a:picLocks noChangeAspect="1" noChangeArrowheads="1"/>
          </p:cNvPicPr>
          <p:nvPr/>
        </p:nvPicPr>
        <p:blipFill>
          <a:blip r:embed="rId2"/>
          <a:srcRect/>
          <a:stretch>
            <a:fillRect/>
          </a:stretch>
        </p:blipFill>
        <p:spPr bwMode="auto">
          <a:xfrm>
            <a:off x="0" y="0"/>
            <a:ext cx="9409814"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_k12UZB6A9ks/ScaY9GOcMEI/AAAAAAAAEHA/RWcwW4e5lQ8/s640/P1340252.JPG"/>
          <p:cNvPicPr>
            <a:picLocks noChangeAspect="1" noChangeArrowheads="1"/>
          </p:cNvPicPr>
          <p:nvPr/>
        </p:nvPicPr>
        <p:blipFill>
          <a:blip r:embed="rId2"/>
          <a:srcRect/>
          <a:stretch>
            <a:fillRect/>
          </a:stretch>
        </p:blipFill>
        <p:spPr bwMode="auto">
          <a:xfrm>
            <a:off x="857224" y="0"/>
            <a:ext cx="7429552" cy="6858000"/>
          </a:xfrm>
          <a:prstGeom prst="rect">
            <a:avLst/>
          </a:prstGeom>
          <a:noFill/>
        </p:spPr>
      </p:pic>
      <p:sp>
        <p:nvSpPr>
          <p:cNvPr id="5" name="4 Rectángulo"/>
          <p:cNvSpPr/>
          <p:nvPr/>
        </p:nvSpPr>
        <p:spPr>
          <a:xfrm rot="5400000">
            <a:off x="-3000389" y="3000387"/>
            <a:ext cx="6858002" cy="857224"/>
          </a:xfrm>
          <a:prstGeom prst="rect">
            <a:avLst/>
          </a:prstGeom>
          <a:blipFill dpi="0" rotWithShape="1">
            <a:blip r:embed="rId3" cstate="print">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ctángulo"/>
          <p:cNvSpPr/>
          <p:nvPr/>
        </p:nvSpPr>
        <p:spPr>
          <a:xfrm rot="5400000">
            <a:off x="5286387" y="3000389"/>
            <a:ext cx="6858002" cy="857224"/>
          </a:xfrm>
          <a:prstGeom prst="rect">
            <a:avLst/>
          </a:prstGeom>
          <a:blipFill dpi="0" rotWithShape="1">
            <a:blip r:embed="rId3" cstate="print">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zetaestaticos.com/burgos/img/noticias/0/104/104970_1.jpg?144773497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4.jpg"/>
          <p:cNvPicPr>
            <a:picLocks noGrp="1" noChangeAspect="1"/>
          </p:cNvPicPr>
          <p:nvPr isPhoto="1"/>
        </p:nvPicPr>
        <p:blipFill>
          <a:blip r:embed="rId2"/>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8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srperro.com/sites/default/files/imagecache/580x400up/DingoMad-SrP03.jpg"/>
          <p:cNvPicPr>
            <a:picLocks noChangeAspect="1" noChangeArrowheads="1"/>
          </p:cNvPicPr>
          <p:nvPr/>
        </p:nvPicPr>
        <p:blipFill>
          <a:blip r:embed="rId2"/>
          <a:srcRect/>
          <a:stretch>
            <a:fillRect/>
          </a:stretch>
        </p:blipFill>
        <p:spPr bwMode="auto">
          <a:xfrm>
            <a:off x="-1" y="0"/>
            <a:ext cx="9219039"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hardtimesnews.files.wordpress.com/2014/06/arte-urbano-art.jpg?w=350&amp;h=200&amp;crop=1"/>
          <p:cNvPicPr>
            <a:picLocks noChangeAspect="1" noChangeArrowheads="1"/>
          </p:cNvPicPr>
          <p:nvPr/>
        </p:nvPicPr>
        <p:blipFill>
          <a:blip r:embed="rId2"/>
          <a:srcRect/>
          <a:stretch>
            <a:fillRect/>
          </a:stretch>
        </p:blipFill>
        <p:spPr bwMode="auto">
          <a:xfrm>
            <a:off x="-1" y="0"/>
            <a:ext cx="9251179"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t2.ftcdn.net/jpg/00/83/15/25/240_F_83152588_eBjE7AENDbWuvK1C2IdM5FJnNYuZvRYQ.jpg"/>
          <p:cNvPicPr>
            <a:picLocks noChangeAspect="1" noChangeArrowheads="1"/>
          </p:cNvPicPr>
          <p:nvPr/>
        </p:nvPicPr>
        <p:blipFill>
          <a:blip r:embed="rId2"/>
          <a:srcRect/>
          <a:stretch>
            <a:fillRect/>
          </a:stretch>
        </p:blipFill>
        <p:spPr bwMode="auto">
          <a:xfrm>
            <a:off x="0" y="0"/>
            <a:ext cx="9133606"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rte urbano interactivo (7)"/>
          <p:cNvPicPr>
            <a:picLocks noChangeAspect="1" noChangeArrowheads="1"/>
          </p:cNvPicPr>
          <p:nvPr/>
        </p:nvPicPr>
        <p:blipFill>
          <a:blip r:embed="rId3" cstate="print"/>
          <a:srcRect/>
          <a:stretch>
            <a:fillRect/>
          </a:stretch>
        </p:blipFill>
        <p:spPr bwMode="auto">
          <a:xfrm>
            <a:off x="1357290" y="0"/>
            <a:ext cx="6934200" cy="7019926"/>
          </a:xfrm>
          <a:prstGeom prst="rect">
            <a:avLst/>
          </a:prstGeom>
          <a:noFill/>
        </p:spPr>
      </p:pic>
      <p:pic>
        <p:nvPicPr>
          <p:cNvPr id="3" name="Picture 2" descr="arte urbano interactivo (7)"/>
          <p:cNvPicPr>
            <a:picLocks noChangeAspect="1" noChangeArrowheads="1"/>
          </p:cNvPicPr>
          <p:nvPr/>
        </p:nvPicPr>
        <p:blipFill>
          <a:blip r:embed="rId3" cstate="print">
            <a:duotone>
              <a:schemeClr val="accent5">
                <a:shade val="45000"/>
                <a:satMod val="135000"/>
              </a:schemeClr>
              <a:prstClr val="white"/>
            </a:duotone>
          </a:blip>
          <a:srcRect/>
          <a:stretch>
            <a:fillRect/>
          </a:stretch>
        </p:blipFill>
        <p:spPr bwMode="auto">
          <a:xfrm>
            <a:off x="1357290" y="0"/>
            <a:ext cx="6934200" cy="7019926"/>
          </a:xfrm>
          <a:prstGeom prst="rect">
            <a:avLst/>
          </a:prstGeom>
          <a:noFill/>
        </p:spPr>
      </p:pic>
    </p:spTree>
  </p:cSld>
  <p:clrMapOvr>
    <a:masterClrMapping/>
  </p:clrMapOvr>
  <p:transition spd="med" advTm="5000">
    <p:dissolve/>
    <p:sndAc>
      <p:stSnd>
        <p:snd r:embed="rId2" name="bso musica de peliculas - western - john wayne - rio bravo - ennio morico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rte urbano interactivo (12)"/>
          <p:cNvPicPr>
            <a:picLocks noChangeAspect="1" noChangeArrowheads="1"/>
          </p:cNvPicPr>
          <p:nvPr/>
        </p:nvPicPr>
        <p:blipFill>
          <a:blip r:embed="rId2" cstate="print"/>
          <a:srcRect/>
          <a:stretch>
            <a:fillRect/>
          </a:stretch>
        </p:blipFill>
        <p:spPr bwMode="auto">
          <a:xfrm>
            <a:off x="-1" y="0"/>
            <a:ext cx="9279195"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rte urbano interactivo (13)"/>
          <p:cNvPicPr>
            <a:picLocks noChangeAspect="1" noChangeArrowheads="1"/>
          </p:cNvPicPr>
          <p:nvPr/>
        </p:nvPicPr>
        <p:blipFill>
          <a:blip r:embed="rId2" cstate="print"/>
          <a:srcRect/>
          <a:stretch>
            <a:fillRect/>
          </a:stretch>
        </p:blipFill>
        <p:spPr bwMode="auto">
          <a:xfrm>
            <a:off x="0" y="0"/>
            <a:ext cx="9213778"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0178" name="Picture 2" descr="arte urbano interactivo (36)"/>
          <p:cNvPicPr>
            <a:picLocks noChangeAspect="1" noChangeArrowheads="1"/>
          </p:cNvPicPr>
          <p:nvPr/>
        </p:nvPicPr>
        <p:blipFill>
          <a:blip r:embed="rId3" cstate="print"/>
          <a:srcRect/>
          <a:stretch>
            <a:fillRect/>
          </a:stretch>
        </p:blipFill>
        <p:spPr bwMode="auto">
          <a:xfrm>
            <a:off x="2143108" y="0"/>
            <a:ext cx="4648184" cy="7234056"/>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arte urbano interactivo (15)"/>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rte urbano interactivo (20)"/>
          <p:cNvPicPr>
            <a:picLocks noChangeAspect="1" noChangeArrowheads="1"/>
          </p:cNvPicPr>
          <p:nvPr/>
        </p:nvPicPr>
        <p:blipFill>
          <a:blip r:embed="rId2" cstate="print"/>
          <a:srcRect/>
          <a:stretch>
            <a:fillRect/>
          </a:stretch>
        </p:blipFill>
        <p:spPr bwMode="auto">
          <a:xfrm>
            <a:off x="1357290" y="0"/>
            <a:ext cx="6429420" cy="6858000"/>
          </a:xfrm>
          <a:prstGeom prst="rect">
            <a:avLst/>
          </a:prstGeom>
          <a:noFill/>
        </p:spPr>
      </p:pic>
      <p:sp>
        <p:nvSpPr>
          <p:cNvPr id="3" name="2 Rectángulo"/>
          <p:cNvSpPr/>
          <p:nvPr/>
        </p:nvSpPr>
        <p:spPr>
          <a:xfrm flipH="1">
            <a:off x="0" y="0"/>
            <a:ext cx="1357290"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7786710" y="0"/>
            <a:ext cx="1357290" cy="68580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rte urbano interactivo (17)"/>
          <p:cNvPicPr>
            <a:picLocks noChangeAspect="1" noChangeArrowheads="1"/>
          </p:cNvPicPr>
          <p:nvPr/>
        </p:nvPicPr>
        <p:blipFill>
          <a:blip r:embed="rId2" cstate="print"/>
          <a:srcRect/>
          <a:stretch>
            <a:fillRect/>
          </a:stretch>
        </p:blipFill>
        <p:spPr bwMode="auto">
          <a:xfrm>
            <a:off x="0" y="0"/>
            <a:ext cx="9254308"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rte urbano interactivo (18)"/>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rte urbano interactivo (19)"/>
          <p:cNvPicPr>
            <a:picLocks noChangeAspect="1" noChangeArrowheads="1"/>
          </p:cNvPicPr>
          <p:nvPr/>
        </p:nvPicPr>
        <p:blipFill>
          <a:blip r:embed="rId2" cstate="print"/>
          <a:srcRect/>
          <a:stretch>
            <a:fillRect/>
          </a:stretch>
        </p:blipFill>
        <p:spPr bwMode="auto">
          <a:xfrm>
            <a:off x="0" y="0"/>
            <a:ext cx="9248044"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rte urbano interactivo (22)"/>
          <p:cNvPicPr>
            <a:picLocks noChangeAspect="1" noChangeArrowheads="1"/>
          </p:cNvPicPr>
          <p:nvPr/>
        </p:nvPicPr>
        <p:blipFill>
          <a:blip r:embed="rId2" cstate="print"/>
          <a:srcRect/>
          <a:stretch>
            <a:fillRect/>
          </a:stretch>
        </p:blipFill>
        <p:spPr bwMode="auto">
          <a:xfrm>
            <a:off x="0" y="0"/>
            <a:ext cx="9259714"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te urbano interactivo (23)"/>
          <p:cNvPicPr>
            <a:picLocks noChangeAspect="1" noChangeArrowheads="1"/>
          </p:cNvPicPr>
          <p:nvPr/>
        </p:nvPicPr>
        <p:blipFill>
          <a:blip r:embed="rId2" cstate="print"/>
          <a:srcRect/>
          <a:stretch>
            <a:fillRect/>
          </a:stretch>
        </p:blipFill>
        <p:spPr bwMode="auto">
          <a:xfrm>
            <a:off x="-1" y="0"/>
            <a:ext cx="921935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arte urbano interactivo (31)"/>
          <p:cNvPicPr>
            <a:picLocks noChangeAspect="1" noChangeArrowheads="1"/>
          </p:cNvPicPr>
          <p:nvPr/>
        </p:nvPicPr>
        <p:blipFill>
          <a:blip r:embed="rId2" cstate="print"/>
          <a:srcRect/>
          <a:stretch>
            <a:fillRect/>
          </a:stretch>
        </p:blipFill>
        <p:spPr bwMode="auto">
          <a:xfrm>
            <a:off x="2000232" y="0"/>
            <a:ext cx="5120640" cy="6858000"/>
          </a:xfrm>
          <a:prstGeom prst="rect">
            <a:avLst/>
          </a:prstGeom>
          <a:noFill/>
        </p:spPr>
      </p:pic>
      <p:sp>
        <p:nvSpPr>
          <p:cNvPr id="3" name="2 Rectángulo"/>
          <p:cNvSpPr/>
          <p:nvPr/>
        </p:nvSpPr>
        <p:spPr>
          <a:xfrm flipH="1">
            <a:off x="0" y="0"/>
            <a:ext cx="2071670" cy="68580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7072330" y="0"/>
            <a:ext cx="2071670" cy="68580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rte urbano interactivo (24)"/>
          <p:cNvPicPr>
            <a:picLocks noChangeAspect="1" noChangeArrowheads="1"/>
          </p:cNvPicPr>
          <p:nvPr/>
        </p:nvPicPr>
        <p:blipFill>
          <a:blip r:embed="rId2" cstate="print"/>
          <a:srcRect/>
          <a:stretch>
            <a:fillRect/>
          </a:stretch>
        </p:blipFill>
        <p:spPr bwMode="auto">
          <a:xfrm>
            <a:off x="-1" y="0"/>
            <a:ext cx="921193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rte urbano interactivo (25)"/>
          <p:cNvPicPr>
            <a:picLocks noChangeAspect="1" noChangeArrowheads="1"/>
          </p:cNvPicPr>
          <p:nvPr/>
        </p:nvPicPr>
        <p:blipFill>
          <a:blip r:embed="rId2" cstate="print"/>
          <a:srcRect/>
          <a:stretch>
            <a:fillRect/>
          </a:stretch>
        </p:blipFill>
        <p:spPr bwMode="auto">
          <a:xfrm>
            <a:off x="0" y="0"/>
            <a:ext cx="927507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rte urbano interactivo (26)"/>
          <p:cNvPicPr>
            <a:picLocks noChangeAspect="1" noChangeArrowheads="1"/>
          </p:cNvPicPr>
          <p:nvPr/>
        </p:nvPicPr>
        <p:blipFill>
          <a:blip r:embed="rId2" cstate="print"/>
          <a:srcRect/>
          <a:stretch>
            <a:fillRect/>
          </a:stretch>
        </p:blipFill>
        <p:spPr bwMode="auto">
          <a:xfrm>
            <a:off x="-1" y="0"/>
            <a:ext cx="923670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arte urbano interactivo (34)"/>
          <p:cNvPicPr>
            <a:picLocks noChangeAspect="1" noChangeArrowheads="1"/>
          </p:cNvPicPr>
          <p:nvPr/>
        </p:nvPicPr>
        <p:blipFill>
          <a:blip r:embed="rId2" cstate="print"/>
          <a:srcRect/>
          <a:stretch>
            <a:fillRect/>
          </a:stretch>
        </p:blipFill>
        <p:spPr bwMode="auto">
          <a:xfrm>
            <a:off x="-1" y="0"/>
            <a:ext cx="917129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1.bp.blogspot.com/-6PaqOAaqsgA/Vh0VHlAsT5I/AAAAAAAAVKk/eKD2xrK2bbQ/s1600/P1020059.jpg"/>
          <p:cNvPicPr>
            <a:picLocks noChangeAspect="1" noChangeArrowheads="1"/>
          </p:cNvPicPr>
          <p:nvPr/>
        </p:nvPicPr>
        <p:blipFill>
          <a:blip r:embed="rId2"/>
          <a:srcRect/>
          <a:stretch>
            <a:fillRect/>
          </a:stretch>
        </p:blipFill>
        <p:spPr bwMode="auto">
          <a:xfrm>
            <a:off x="0" y="0"/>
            <a:ext cx="912499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arte urbano interactivo (29)"/>
          <p:cNvPicPr>
            <a:picLocks noChangeAspect="1" noChangeArrowheads="1"/>
          </p:cNvPicPr>
          <p:nvPr/>
        </p:nvPicPr>
        <p:blipFill>
          <a:blip r:embed="rId2" cstate="print"/>
          <a:srcRect/>
          <a:stretch>
            <a:fillRect/>
          </a:stretch>
        </p:blipFill>
        <p:spPr bwMode="auto">
          <a:xfrm>
            <a:off x="1571604" y="0"/>
            <a:ext cx="6044339" cy="6858000"/>
          </a:xfrm>
          <a:prstGeom prst="rect">
            <a:avLst/>
          </a:prstGeom>
          <a:noFill/>
        </p:spPr>
      </p:pic>
      <p:sp>
        <p:nvSpPr>
          <p:cNvPr id="3" name="2 Rectángulo"/>
          <p:cNvSpPr/>
          <p:nvPr/>
        </p:nvSpPr>
        <p:spPr>
          <a:xfrm flipH="1">
            <a:off x="0" y="0"/>
            <a:ext cx="1571604"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flipH="1">
            <a:off x="7500958" y="0"/>
            <a:ext cx="1643042"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46082" name="Picture 2" descr="arte urbano interactivo (33)"/>
          <p:cNvPicPr>
            <a:picLocks noChangeAspect="1" noChangeArrowheads="1"/>
          </p:cNvPicPr>
          <p:nvPr/>
        </p:nvPicPr>
        <p:blipFill>
          <a:blip r:embed="rId3" cstate="print"/>
          <a:srcRect/>
          <a:stretch>
            <a:fillRect/>
          </a:stretch>
        </p:blipFill>
        <p:spPr bwMode="auto">
          <a:xfrm>
            <a:off x="2143108" y="0"/>
            <a:ext cx="5147035" cy="6858000"/>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arte urbano interactivo (30)"/>
          <p:cNvPicPr>
            <a:picLocks noChangeAspect="1" noChangeArrowheads="1"/>
          </p:cNvPicPr>
          <p:nvPr/>
        </p:nvPicPr>
        <p:blipFill>
          <a:blip r:embed="rId2" cstate="print"/>
          <a:srcRect/>
          <a:stretch>
            <a:fillRect/>
          </a:stretch>
        </p:blipFill>
        <p:spPr bwMode="auto">
          <a:xfrm>
            <a:off x="-1" y="0"/>
            <a:ext cx="9202823"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rte urbano interactivo (32)"/>
          <p:cNvPicPr>
            <a:picLocks noChangeAspect="1" noChangeArrowheads="1"/>
          </p:cNvPicPr>
          <p:nvPr/>
        </p:nvPicPr>
        <p:blipFill>
          <a:blip r:embed="rId2" cstate="print"/>
          <a:srcRect/>
          <a:stretch>
            <a:fillRect/>
          </a:stretch>
        </p:blipFill>
        <p:spPr bwMode="auto">
          <a:xfrm>
            <a:off x="-1" y="0"/>
            <a:ext cx="9177615"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4.bp.blogspot.com/-Si23NOiDq14/Tg8YLZ01TiI/AAAAAAAANN4/5i40jvosf6g/s640/IMG_1092.JPG"/>
          <p:cNvPicPr>
            <a:picLocks noChangeAspect="1" noChangeArrowheads="1"/>
          </p:cNvPicPr>
          <p:nvPr/>
        </p:nvPicPr>
        <p:blipFill>
          <a:blip r:embed="rId2"/>
          <a:srcRect/>
          <a:stretch>
            <a:fillRect/>
          </a:stretch>
        </p:blipFill>
        <p:spPr bwMode="auto">
          <a:xfrm>
            <a:off x="-1" y="0"/>
            <a:ext cx="9378485"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rte urbano interactivo (35)"/>
          <p:cNvPicPr>
            <a:picLocks noChangeAspect="1" noChangeArrowheads="1"/>
          </p:cNvPicPr>
          <p:nvPr/>
        </p:nvPicPr>
        <p:blipFill>
          <a:blip r:embed="rId2" cstate="print"/>
          <a:srcRect/>
          <a:stretch>
            <a:fillRect/>
          </a:stretch>
        </p:blipFill>
        <p:spPr bwMode="auto">
          <a:xfrm>
            <a:off x="2000232" y="0"/>
            <a:ext cx="5075597" cy="6858000"/>
          </a:xfrm>
          <a:prstGeom prst="rect">
            <a:avLst/>
          </a:prstGeom>
          <a:noFill/>
        </p:spPr>
      </p:pic>
      <p:sp>
        <p:nvSpPr>
          <p:cNvPr id="3" name="2 Rectángulo"/>
          <p:cNvSpPr/>
          <p:nvPr/>
        </p:nvSpPr>
        <p:spPr>
          <a:xfrm flipH="1">
            <a:off x="0" y="0"/>
            <a:ext cx="2071670" cy="6858000"/>
          </a:xfrm>
          <a:prstGeom prst="rect">
            <a:avLst/>
          </a:prstGeom>
          <a:gradFill flip="none" rotWithShape="1">
            <a:gsLst>
              <a:gs pos="0">
                <a:srgbClr val="FF3399"/>
              </a:gs>
              <a:gs pos="25000">
                <a:srgbClr val="FF6633"/>
              </a:gs>
              <a:gs pos="50000">
                <a:srgbClr val="FFFF00"/>
              </a:gs>
              <a:gs pos="75000">
                <a:srgbClr val="01A78F"/>
              </a:gs>
              <a:gs pos="100000">
                <a:srgbClr val="3366F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rot="10800000" flipH="1">
            <a:off x="7072330" y="0"/>
            <a:ext cx="2071670" cy="6858000"/>
          </a:xfrm>
          <a:prstGeom prst="rect">
            <a:avLst/>
          </a:prstGeom>
          <a:gradFill flip="none" rotWithShape="1">
            <a:gsLst>
              <a:gs pos="0">
                <a:srgbClr val="FF3399"/>
              </a:gs>
              <a:gs pos="25000">
                <a:srgbClr val="FF6633"/>
              </a:gs>
              <a:gs pos="50000">
                <a:srgbClr val="FFFF00"/>
              </a:gs>
              <a:gs pos="75000">
                <a:srgbClr val="01A78F"/>
              </a:gs>
              <a:gs pos="100000">
                <a:srgbClr val="3366F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147458" name="Picture 2" descr="http://www.arquitecturacuriosa.com/wp-content/uploads/2011/09/casa-graffiti-1.jpg"/>
          <p:cNvPicPr>
            <a:picLocks noChangeAspect="1" noChangeArrowheads="1"/>
          </p:cNvPicPr>
          <p:nvPr/>
        </p:nvPicPr>
        <p:blipFill>
          <a:blip r:embed="rId3"/>
          <a:srcRect/>
          <a:stretch>
            <a:fillRect/>
          </a:stretch>
        </p:blipFill>
        <p:spPr bwMode="auto">
          <a:xfrm>
            <a:off x="2000232" y="0"/>
            <a:ext cx="5143500" cy="6858000"/>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rte urbano interactivo (28)"/>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ultimocero.com/sites/default/files/u243/BoaMistura_Somos%20Luz_0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arte urbano interactivo (2)"/>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rte urbano interactivo (9)"/>
          <p:cNvPicPr>
            <a:picLocks noChangeAspect="1" noChangeArrowheads="1"/>
          </p:cNvPicPr>
          <p:nvPr/>
        </p:nvPicPr>
        <p:blipFill>
          <a:blip r:embed="rId2" cstate="print"/>
          <a:srcRect/>
          <a:stretch>
            <a:fillRect/>
          </a:stretch>
        </p:blipFill>
        <p:spPr bwMode="auto">
          <a:xfrm>
            <a:off x="857224" y="0"/>
            <a:ext cx="7429552" cy="6858000"/>
          </a:xfrm>
          <a:prstGeom prst="rect">
            <a:avLst/>
          </a:prstGeom>
          <a:noFill/>
        </p:spPr>
      </p:pic>
      <p:sp>
        <p:nvSpPr>
          <p:cNvPr id="5" name="4 Rectángulo"/>
          <p:cNvSpPr/>
          <p:nvPr/>
        </p:nvSpPr>
        <p:spPr>
          <a:xfrm rot="5400000">
            <a:off x="-3000389" y="3000387"/>
            <a:ext cx="6858002" cy="857224"/>
          </a:xfrm>
          <a:prstGeom prst="rect">
            <a:avLst/>
          </a:prstGeom>
          <a:blipFill dpi="0" rotWithShape="1">
            <a:blip r:embed="rId3" cstate="print">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ctángulo"/>
          <p:cNvSpPr/>
          <p:nvPr/>
        </p:nvSpPr>
        <p:spPr>
          <a:xfrm rot="5400000">
            <a:off x="5286387" y="3000387"/>
            <a:ext cx="6858002" cy="857224"/>
          </a:xfrm>
          <a:prstGeom prst="rect">
            <a:avLst/>
          </a:prstGeom>
          <a:blipFill dpi="0" rotWithShape="1">
            <a:blip r:embed="rId3" cstate="print">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143362" name="Picture 2" descr="http://re-actor.net/uploads/posts/2012-10/1350798835_0i.jpg"/>
          <p:cNvPicPr>
            <a:picLocks noChangeAspect="1" noChangeArrowheads="1"/>
          </p:cNvPicPr>
          <p:nvPr/>
        </p:nvPicPr>
        <p:blipFill>
          <a:blip r:embed="rId3"/>
          <a:srcRect/>
          <a:stretch>
            <a:fillRect/>
          </a:stretch>
        </p:blipFill>
        <p:spPr bwMode="auto">
          <a:xfrm>
            <a:off x="1643042" y="0"/>
            <a:ext cx="5284142" cy="6858000"/>
          </a:xfrm>
          <a:prstGeom prst="rect">
            <a:avLst/>
          </a:prstGeom>
          <a:noFill/>
        </p:spPr>
      </p:pic>
    </p:spTree>
  </p:cSld>
  <p:clrMapOvr>
    <a:masterClrMapping/>
  </p:clrMapOvr>
  <p:transition spd="med"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rte urbano interactivo (14)"/>
          <p:cNvPicPr>
            <a:picLocks noChangeAspect="1" noChangeArrowheads="1"/>
          </p:cNvPicPr>
          <p:nvPr/>
        </p:nvPicPr>
        <p:blipFill>
          <a:blip r:embed="rId2" cstate="print"/>
          <a:srcRect/>
          <a:stretch>
            <a:fillRect/>
          </a:stretch>
        </p:blipFill>
        <p:spPr bwMode="auto">
          <a:xfrm>
            <a:off x="0" y="0"/>
            <a:ext cx="9177616"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9.jpg"/>
          <p:cNvPicPr>
            <a:picLocks noGrp="1" noChangeAspect="1"/>
          </p:cNvPicPr>
          <p:nvPr isPhoto="1"/>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advTm="6000">
    <p:fade/>
    <p:sndAc>
      <p:stSnd>
        <p:snd r:embed="rId2" name="space magic fly.wav"/>
      </p:st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2.bp.blogspot.com/-BhmXH9doesI/VI82ayY3AYI/AAAAAAAAFKs/7qelnxNVzmU/s1600/WP_20141207_014.jpg"/>
          <p:cNvPicPr>
            <a:picLocks noChangeAspect="1" noChangeArrowheads="1"/>
          </p:cNvPicPr>
          <p:nvPr/>
        </p:nvPicPr>
        <p:blipFill>
          <a:blip r:embed="rId2"/>
          <a:srcRect/>
          <a:stretch>
            <a:fillRect/>
          </a:stretch>
        </p:blipFill>
        <p:spPr bwMode="auto">
          <a:xfrm>
            <a:off x="-1" y="0"/>
            <a:ext cx="9164387" cy="6858000"/>
          </a:xfrm>
          <a:prstGeom prst="rect">
            <a:avLst/>
          </a:prstGeom>
          <a:noFill/>
        </p:spPr>
      </p:pic>
    </p:spTree>
  </p:cSld>
  <p:clrMapOvr>
    <a:masterClrMapping/>
  </p:clrMapOvr>
  <p:transition spd="med" advTm="5000">
    <p:dissolv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rte urbano interactivo (27)"/>
          <p:cNvPicPr>
            <a:picLocks noChangeAspect="1" noChangeArrowheads="1"/>
          </p:cNvPicPr>
          <p:nvPr/>
        </p:nvPicPr>
        <p:blipFill>
          <a:blip r:embed="rId2" cstate="print"/>
          <a:srcRect/>
          <a:stretch>
            <a:fillRect/>
          </a:stretch>
        </p:blipFill>
        <p:spPr bwMode="auto">
          <a:xfrm>
            <a:off x="-1" y="0"/>
            <a:ext cx="9211937" cy="6858000"/>
          </a:xfrm>
          <a:prstGeom prst="rect">
            <a:avLst/>
          </a:prstGeom>
          <a:noFill/>
        </p:spPr>
      </p:pic>
      <p:sp>
        <p:nvSpPr>
          <p:cNvPr id="18442" name="Text Box 10"/>
          <p:cNvSpPr txBox="1">
            <a:spLocks noChangeArrowheads="1"/>
          </p:cNvSpPr>
          <p:nvPr/>
        </p:nvSpPr>
        <p:spPr bwMode="auto">
          <a:xfrm>
            <a:off x="285720" y="5715016"/>
            <a:ext cx="6858000" cy="863600"/>
          </a:xfrm>
          <a:prstGeom prst="rect">
            <a:avLst/>
          </a:prstGeom>
          <a:solidFill>
            <a:schemeClr val="accent2"/>
          </a:solidFill>
          <a:ln w="9525">
            <a:solidFill>
              <a:srgbClr val="FFFF00"/>
            </a:solidFill>
            <a:miter lim="800000"/>
            <a:headEnd/>
            <a:tailEnd/>
          </a:ln>
          <a:effectLst/>
        </p:spPr>
        <p:txBody>
          <a:bodyPr>
            <a:spAutoFit/>
          </a:bodyPr>
          <a:lstStyle/>
          <a:p>
            <a:pPr algn="ctr" eaLnBrk="0" hangingPunct="0">
              <a:spcBef>
                <a:spcPct val="50000"/>
              </a:spcBef>
            </a:pPr>
            <a:r>
              <a:rPr lang="fr-FR" sz="2000" b="1">
                <a:solidFill>
                  <a:srgbClr val="FFFF00"/>
                </a:solidFill>
                <a:latin typeface="Comic Sans MS" pitchFamily="66" charset="0"/>
              </a:rPr>
              <a:t>Hoy es </a:t>
            </a:r>
            <a:fld id="{23EEFA79-9779-431E-BF38-BFB2E21D2250}" type="datetime2">
              <a:rPr lang="es-ES_tradnl" sz="2000" b="1">
                <a:solidFill>
                  <a:srgbClr val="FFFF00"/>
                </a:solidFill>
                <a:latin typeface="Comic Sans MS" pitchFamily="66" charset="0"/>
              </a:rPr>
              <a:pPr algn="ctr" eaLnBrk="0" hangingPunct="0">
                <a:spcBef>
                  <a:spcPct val="50000"/>
                </a:spcBef>
              </a:pPr>
              <a:t>jueves, 26 de noviembre de 2015</a:t>
            </a:fld>
            <a:endParaRPr lang="es-ES" sz="2000" b="1">
              <a:solidFill>
                <a:srgbClr val="FFFF00"/>
              </a:solidFill>
              <a:latin typeface="Comic Sans MS" pitchFamily="66" charset="0"/>
            </a:endParaRPr>
          </a:p>
          <a:p>
            <a:pPr algn="ctr" eaLnBrk="0" hangingPunct="0">
              <a:spcBef>
                <a:spcPct val="50000"/>
              </a:spcBef>
            </a:pPr>
            <a:r>
              <a:rPr lang="fr-FR" sz="2000" b="1">
                <a:solidFill>
                  <a:srgbClr val="FFFF00"/>
                </a:solidFill>
                <a:latin typeface="Comic Sans MS" pitchFamily="66" charset="0"/>
              </a:rPr>
              <a:t>Ahora mismo son las </a:t>
            </a:r>
            <a:fld id="{C0F02DA1-C2F4-4C69-BC02-E6A0B24ECA86}" type="datetime10">
              <a:rPr lang="fr-FR" sz="2000" b="1">
                <a:solidFill>
                  <a:srgbClr val="FFFF00"/>
                </a:solidFill>
                <a:latin typeface="Comic Sans MS" pitchFamily="66" charset="0"/>
              </a:rPr>
              <a:pPr algn="ctr" eaLnBrk="0" hangingPunct="0">
                <a:spcBef>
                  <a:spcPct val="50000"/>
                </a:spcBef>
              </a:pPr>
              <a:t>14:29</a:t>
            </a:fld>
            <a:r>
              <a:rPr lang="fr-FR" sz="2000" b="1">
                <a:solidFill>
                  <a:srgbClr val="FFFF00"/>
                </a:solidFill>
                <a:latin typeface="Comic Sans MS" pitchFamily="66" charset="0"/>
              </a:rPr>
              <a:t> h.</a:t>
            </a:r>
          </a:p>
        </p:txBody>
      </p:sp>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0"/>
                                  </p:iterate>
                                  <p:childTnLst>
                                    <p:set>
                                      <p:cBhvr>
                                        <p:cTn id="6" dur="1" fill="hold">
                                          <p:stCondLst>
                                            <p:cond delay="0"/>
                                          </p:stCondLst>
                                        </p:cTn>
                                        <p:tgtEl>
                                          <p:spTgt spid="18442"/>
                                        </p:tgtEl>
                                        <p:attrNameLst>
                                          <p:attrName>style.visibility</p:attrName>
                                        </p:attrNameLst>
                                      </p:cBhvr>
                                      <p:to>
                                        <p:strVal val="visible"/>
                                      </p:to>
                                    </p:set>
                                    <p:animEffect transition="in" filter="slide(fromTop)">
                                      <p:cBhvr>
                                        <p:cTn id="7" dur="75"/>
                                        <p:tgtEl>
                                          <p:spTgt spid="18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animBg="1" autoUpdateAnimBg="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1"/>
            <a:ext cx="9144000" cy="6877050"/>
          </a:xfrm>
          <a:prstGeom prst="rect">
            <a:avLst/>
          </a:prstGeom>
          <a:noFill/>
          <a:ln w="9525">
            <a:noFill/>
            <a:miter lim="800000"/>
            <a:headEnd/>
            <a:tailEnd/>
          </a:ln>
        </p:spPr>
      </p:pic>
      <p:sp>
        <p:nvSpPr>
          <p:cNvPr id="6" name="5 Rectángulo"/>
          <p:cNvSpPr/>
          <p:nvPr/>
        </p:nvSpPr>
        <p:spPr>
          <a:xfrm>
            <a:off x="1428729" y="1700807"/>
            <a:ext cx="5663140" cy="2792681"/>
          </a:xfrm>
          <a:prstGeom prst="rect">
            <a:avLst/>
          </a:prstGeom>
        </p:spPr>
        <p:txBody>
          <a:bodyPr wrap="square" lIns="83432" tIns="41716" rIns="83432" bIns="41716">
            <a:spAutoFit/>
          </a:bodyPr>
          <a:lstStyle/>
          <a:p>
            <a:pPr lvl="1" algn="ctr">
              <a:defRPr/>
            </a:pPr>
            <a:r>
              <a:rPr lang="es-ES" sz="44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4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4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1"/>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6" y="5500690"/>
            <a:ext cx="1000125" cy="1052511"/>
          </a:xfrm>
          <a:prstGeom prst="rect">
            <a:avLst/>
          </a:prstGeom>
          <a:noFill/>
          <a:ln w="38100">
            <a:solidFill>
              <a:srgbClr val="1CDEF8"/>
            </a:solidFill>
            <a:miter lim="800000"/>
            <a:headEnd/>
            <a:tailEnd/>
          </a:ln>
        </p:spPr>
      </p:pic>
      <p:sp>
        <p:nvSpPr>
          <p:cNvPr id="15" name="14 Rectángulo"/>
          <p:cNvSpPr/>
          <p:nvPr/>
        </p:nvSpPr>
        <p:spPr>
          <a:xfrm>
            <a:off x="4572000" y="5929332"/>
            <a:ext cx="3071835" cy="530539"/>
          </a:xfrm>
          <a:prstGeom prst="rect">
            <a:avLst/>
          </a:prstGeom>
          <a:ln>
            <a:noFill/>
          </a:ln>
        </p:spPr>
        <p:txBody>
          <a:bodyPr lIns="83448" tIns="41724" rIns="83448" bIns="41724">
            <a:spAutoFit/>
          </a:bodyPr>
          <a:lstStyle/>
          <a:p>
            <a:pPr algn="ctr">
              <a:defRPr/>
            </a:pPr>
            <a:r>
              <a:rPr lang="es-ES" sz="26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29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NUEVO ARTE URBA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NUEVO ARTE URBANO</Template>
  <TotalTime>3</TotalTime>
  <Words>388</Words>
  <Application>Microsoft Office PowerPoint</Application>
  <PresentationFormat>Presentación en pantalla (4:3)</PresentationFormat>
  <Paragraphs>18</Paragraphs>
  <Slides>81</Slides>
  <Notes>1</Notes>
  <HiddenSlides>0</HiddenSlides>
  <MMClips>2</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NUEVO ARTE URBANO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2015-11-26T13:28:01Z</dcterms:created>
  <dcterms:modified xsi:type="dcterms:W3CDTF">2015-11-26T13:31:06Z</dcterms:modified>
</cp:coreProperties>
</file>