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73" r:id="rId3"/>
    <p:sldId id="264" r:id="rId4"/>
    <p:sldId id="266" r:id="rId5"/>
    <p:sldId id="263" r:id="rId6"/>
    <p:sldId id="261" r:id="rId7"/>
    <p:sldId id="257" r:id="rId8"/>
    <p:sldId id="260" r:id="rId9"/>
    <p:sldId id="265" r:id="rId10"/>
    <p:sldId id="259" r:id="rId11"/>
    <p:sldId id="258" r:id="rId12"/>
    <p:sldId id="272" r:id="rId13"/>
    <p:sldId id="271" r:id="rId14"/>
    <p:sldId id="270" r:id="rId15"/>
    <p:sldId id="269" r:id="rId16"/>
    <p:sldId id="268" r:id="rId17"/>
    <p:sldId id="262" r:id="rId18"/>
    <p:sldId id="275" r:id="rId19"/>
    <p:sldId id="267" r:id="rId20"/>
    <p:sldId id="256" r:id="rId21"/>
    <p:sldId id="276" r:id="rId2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6w1ssG1YTjaaXzv3Gh/o6Q" hashData="vS4o+Y46YP2iM8f5ldhgKhXzox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8427"/>
    <a:srgbClr val="BB692B"/>
    <a:srgbClr val="DA925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0" d="100"/>
          <a:sy n="60" d="100"/>
        </p:scale>
        <p:origin x="-210" y="-20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A0DA8F0-175A-4B12-811D-41B3F4EB51DA}" type="datetimeFigureOut">
              <a:rPr lang="es-ES" smtClean="0"/>
              <a:pPr/>
              <a:t>02/11/2013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B4DD61-A369-45E3-B4BC-233CC8E7DE92}" type="slidenum">
              <a:rPr lang="es-ES" smtClean="0"/>
              <a:pPr/>
              <a:t>‹Nº›</a:t>
            </a:fld>
            <a:endParaRPr lang="es-ES"/>
          </a:p>
        </p:txBody>
      </p:sp>
    </p:spTree>
  </p:cSld>
  <p:clrMapOvr>
    <a:masterClrMapping/>
  </p:clrMapOvr>
  <p:transition advTm="2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A0DA8F0-175A-4B12-811D-41B3F4EB51DA}" type="datetimeFigureOut">
              <a:rPr lang="es-ES" smtClean="0"/>
              <a:pPr/>
              <a:t>02/11/2013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B4DD61-A369-45E3-B4BC-233CC8E7DE92}" type="slidenum">
              <a:rPr lang="es-ES" smtClean="0"/>
              <a:pPr/>
              <a:t>‹Nº›</a:t>
            </a:fld>
            <a:endParaRPr lang="es-ES"/>
          </a:p>
        </p:txBody>
      </p:sp>
    </p:spTree>
  </p:cSld>
  <p:clrMapOvr>
    <a:masterClrMapping/>
  </p:clrMapOvr>
  <p:transition advTm="2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A0DA8F0-175A-4B12-811D-41B3F4EB51DA}" type="datetimeFigureOut">
              <a:rPr lang="es-ES" smtClean="0"/>
              <a:pPr/>
              <a:t>02/11/2013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B4DD61-A369-45E3-B4BC-233CC8E7DE92}" type="slidenum">
              <a:rPr lang="es-ES" smtClean="0"/>
              <a:pPr/>
              <a:t>‹Nº›</a:t>
            </a:fld>
            <a:endParaRPr lang="es-ES"/>
          </a:p>
        </p:txBody>
      </p:sp>
    </p:spTree>
  </p:cSld>
  <p:clrMapOvr>
    <a:masterClrMapping/>
  </p:clrMapOvr>
  <p:transition advTm="2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A0DA8F0-175A-4B12-811D-41B3F4EB51DA}" type="datetimeFigureOut">
              <a:rPr lang="es-ES" smtClean="0"/>
              <a:pPr/>
              <a:t>02/11/2013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B4DD61-A369-45E3-B4BC-233CC8E7DE92}" type="slidenum">
              <a:rPr lang="es-ES" smtClean="0"/>
              <a:pPr/>
              <a:t>‹Nº›</a:t>
            </a:fld>
            <a:endParaRPr lang="es-ES"/>
          </a:p>
        </p:txBody>
      </p:sp>
    </p:spTree>
  </p:cSld>
  <p:clrMapOvr>
    <a:masterClrMapping/>
  </p:clrMapOvr>
  <p:transition advTm="2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A0DA8F0-175A-4B12-811D-41B3F4EB51DA}" type="datetimeFigureOut">
              <a:rPr lang="es-ES" smtClean="0"/>
              <a:pPr/>
              <a:t>02/11/2013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1B4DD61-A369-45E3-B4BC-233CC8E7DE92}" type="slidenum">
              <a:rPr lang="es-ES" smtClean="0"/>
              <a:pPr/>
              <a:t>‹Nº›</a:t>
            </a:fld>
            <a:endParaRPr lang="es-ES"/>
          </a:p>
        </p:txBody>
      </p:sp>
    </p:spTree>
  </p:cSld>
  <p:clrMapOvr>
    <a:masterClrMapping/>
  </p:clrMapOvr>
  <p:transition advTm="2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A0DA8F0-175A-4B12-811D-41B3F4EB51DA}" type="datetimeFigureOut">
              <a:rPr lang="es-ES" smtClean="0"/>
              <a:pPr/>
              <a:t>02/11/2013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1B4DD61-A369-45E3-B4BC-233CC8E7DE92}" type="slidenum">
              <a:rPr lang="es-ES" smtClean="0"/>
              <a:pPr/>
              <a:t>‹Nº›</a:t>
            </a:fld>
            <a:endParaRPr lang="es-ES"/>
          </a:p>
        </p:txBody>
      </p:sp>
    </p:spTree>
  </p:cSld>
  <p:clrMapOvr>
    <a:masterClrMapping/>
  </p:clrMapOvr>
  <p:transition advTm="2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A0DA8F0-175A-4B12-811D-41B3F4EB51DA}" type="datetimeFigureOut">
              <a:rPr lang="es-ES" smtClean="0"/>
              <a:pPr/>
              <a:t>02/11/2013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1B4DD61-A369-45E3-B4BC-233CC8E7DE92}" type="slidenum">
              <a:rPr lang="es-ES" smtClean="0"/>
              <a:pPr/>
              <a:t>‹Nº›</a:t>
            </a:fld>
            <a:endParaRPr lang="es-ES"/>
          </a:p>
        </p:txBody>
      </p:sp>
    </p:spTree>
  </p:cSld>
  <p:clrMapOvr>
    <a:masterClrMapping/>
  </p:clrMapOvr>
  <p:transition advTm="2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A0DA8F0-175A-4B12-811D-41B3F4EB51DA}" type="datetimeFigureOut">
              <a:rPr lang="es-ES" smtClean="0"/>
              <a:pPr/>
              <a:t>02/11/2013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B4DD61-A369-45E3-B4BC-233CC8E7DE92}" type="slidenum">
              <a:rPr lang="es-ES" smtClean="0"/>
              <a:pPr/>
              <a:t>‹Nº›</a:t>
            </a:fld>
            <a:endParaRPr lang="es-ES"/>
          </a:p>
        </p:txBody>
      </p:sp>
    </p:spTree>
  </p:cSld>
  <p:clrMapOvr>
    <a:masterClrMapping/>
  </p:clrMapOvr>
  <p:transition advTm="2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A0DA8F0-175A-4B12-811D-41B3F4EB51DA}" type="datetimeFigureOut">
              <a:rPr lang="es-ES" smtClean="0"/>
              <a:pPr/>
              <a:t>02/11/2013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B4DD61-A369-45E3-B4BC-233CC8E7DE92}" type="slidenum">
              <a:rPr lang="es-ES" smtClean="0"/>
              <a:pPr/>
              <a:t>‹Nº›</a:t>
            </a:fld>
            <a:endParaRPr lang="es-ES"/>
          </a:p>
        </p:txBody>
      </p:sp>
    </p:spTree>
  </p:cSld>
  <p:clrMapOvr>
    <a:masterClrMapping/>
  </p:clrMapOvr>
  <p:transition advTm="2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A0DA8F0-175A-4B12-811D-41B3F4EB51DA}" type="datetimeFigureOut">
              <a:rPr lang="es-ES" smtClean="0"/>
              <a:pPr/>
              <a:t>02/11/2013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B4DD61-A369-45E3-B4BC-233CC8E7DE92}" type="slidenum">
              <a:rPr lang="es-ES" smtClean="0"/>
              <a:pPr/>
              <a:t>‹Nº›</a:t>
            </a:fld>
            <a:endParaRPr lang="es-ES"/>
          </a:p>
        </p:txBody>
      </p:sp>
    </p:spTree>
  </p:cSld>
  <p:clrMapOvr>
    <a:masterClrMapping/>
  </p:clrMapOvr>
  <p:transition advTm="2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A0DA8F0-175A-4B12-811D-41B3F4EB51DA}" type="datetimeFigureOut">
              <a:rPr lang="es-ES" smtClean="0"/>
              <a:pPr/>
              <a:t>02/11/2013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B4DD61-A369-45E3-B4BC-233CC8E7DE92}" type="slidenum">
              <a:rPr lang="es-ES" smtClean="0"/>
              <a:pPr/>
              <a:t>‹Nº›</a:t>
            </a:fld>
            <a:endParaRPr lang="es-ES"/>
          </a:p>
        </p:txBody>
      </p:sp>
    </p:spTree>
  </p:cSld>
  <p:clrMapOvr>
    <a:masterClrMapping/>
  </p:clrMapOvr>
  <p:transition advTm="2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CABD929-019C-4640-987E-CF01B2D4E46D}"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0DA8F0-175A-4B12-811D-41B3F4EB51DA}" type="datetimeFigureOut">
              <a:rPr lang="es-ES" smtClean="0"/>
              <a:pPr/>
              <a:t>02/11/2013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B4DD61-A369-45E3-B4BC-233CC8E7DE92}"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2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884F8B1E-402B-47A9-B151-984462F4D88D}"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0.png"/><Relationship Id="rId7" Type="http://schemas.openxmlformats.org/officeDocument/2006/relationships/image" Target="../media/image32.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33.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1.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agen2.jpg"/>
          <p:cNvPicPr>
            <a:picLocks noChangeAspect="1"/>
          </p:cNvPicPr>
          <p:nvPr/>
        </p:nvPicPr>
        <p:blipFill>
          <a:blip r:embed="rId3"/>
          <a:stretch>
            <a:fillRect/>
          </a:stretch>
        </p:blipFill>
        <p:spPr>
          <a:xfrm>
            <a:off x="285720" y="285728"/>
            <a:ext cx="5507019" cy="6357958"/>
          </a:xfrm>
          <a:prstGeom prst="ellipse">
            <a:avLst/>
          </a:prstGeom>
          <a:gradFill flip="none" rotWithShape="1">
            <a:gsLst>
              <a:gs pos="100000">
                <a:schemeClr val="accent6">
                  <a:lumMod val="50000"/>
                  <a:shade val="30000"/>
                  <a:satMod val="115000"/>
                  <a:alpha val="18000"/>
                </a:schemeClr>
              </a:gs>
              <a:gs pos="50000">
                <a:schemeClr val="accent6">
                  <a:lumMod val="50000"/>
                  <a:shade val="67500"/>
                  <a:satMod val="115000"/>
                </a:schemeClr>
              </a:gs>
              <a:gs pos="100000">
                <a:schemeClr val="accent6">
                  <a:lumMod val="50000"/>
                  <a:shade val="100000"/>
                  <a:satMod val="115000"/>
                </a:schemeClr>
              </a:gs>
            </a:gsLst>
            <a:lin ang="10800000" scaled="1"/>
            <a:tileRect/>
          </a:gradFill>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prst="convex"/>
            <a:contourClr>
              <a:srgbClr val="333333"/>
            </a:contourClr>
          </a:sp3d>
        </p:spPr>
      </p:pic>
      <p:sp>
        <p:nvSpPr>
          <p:cNvPr id="22" name="21 Luna"/>
          <p:cNvSpPr/>
          <p:nvPr/>
        </p:nvSpPr>
        <p:spPr>
          <a:xfrm flipH="1">
            <a:off x="3000364" y="285728"/>
            <a:ext cx="2786082" cy="6357982"/>
          </a:xfrm>
          <a:prstGeom prst="moon">
            <a:avLst/>
          </a:prstGeom>
          <a:gradFill flip="none" rotWithShape="1">
            <a:gsLst>
              <a:gs pos="100000">
                <a:schemeClr val="accent6">
                  <a:lumMod val="50000"/>
                  <a:shade val="30000"/>
                  <a:satMod val="115000"/>
                  <a:alpha val="18000"/>
                </a:schemeClr>
              </a:gs>
              <a:gs pos="50000">
                <a:schemeClr val="accent6">
                  <a:lumMod val="50000"/>
                  <a:shade val="67500"/>
                  <a:satMod val="115000"/>
                </a:schemeClr>
              </a:gs>
              <a:gs pos="100000">
                <a:schemeClr val="accent6">
                  <a:lumMod val="50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a:off x="285720" y="285728"/>
            <a:ext cx="2786082" cy="6357982"/>
          </a:xfrm>
          <a:prstGeom prst="moon">
            <a:avLst/>
          </a:prstGeom>
          <a:gradFill flip="none" rotWithShape="1">
            <a:gsLst>
              <a:gs pos="100000">
                <a:schemeClr val="accent6">
                  <a:lumMod val="50000"/>
                  <a:shade val="30000"/>
                  <a:satMod val="115000"/>
                  <a:alpha val="18000"/>
                </a:schemeClr>
              </a:gs>
              <a:gs pos="50000">
                <a:schemeClr val="accent6">
                  <a:lumMod val="50000"/>
                  <a:shade val="67500"/>
                  <a:satMod val="115000"/>
                </a:schemeClr>
              </a:gs>
              <a:gs pos="100000">
                <a:schemeClr val="accent6">
                  <a:lumMod val="50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a:off x="642910" y="214290"/>
            <a:ext cx="2428892" cy="6429420"/>
          </a:xfrm>
          <a:prstGeom prst="moon">
            <a:avLst/>
          </a:prstGeom>
          <a:gradFill flip="none" rotWithShape="1">
            <a:gsLst>
              <a:gs pos="100000">
                <a:schemeClr val="accent6">
                  <a:lumMod val="50000"/>
                  <a:shade val="30000"/>
                  <a:satMod val="115000"/>
                  <a:alpha val="18000"/>
                </a:schemeClr>
              </a:gs>
              <a:gs pos="50000">
                <a:schemeClr val="accent6">
                  <a:lumMod val="50000"/>
                  <a:shade val="67500"/>
                  <a:satMod val="115000"/>
                </a:schemeClr>
              </a:gs>
              <a:gs pos="100000">
                <a:schemeClr val="accent6">
                  <a:lumMod val="50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flipH="1">
            <a:off x="2786050" y="214290"/>
            <a:ext cx="2643206" cy="6429420"/>
          </a:xfrm>
          <a:prstGeom prst="moon">
            <a:avLst/>
          </a:prstGeom>
          <a:gradFill flip="none" rotWithShape="1">
            <a:gsLst>
              <a:gs pos="100000">
                <a:schemeClr val="accent6">
                  <a:lumMod val="50000"/>
                  <a:shade val="30000"/>
                  <a:satMod val="115000"/>
                  <a:alpha val="18000"/>
                </a:schemeClr>
              </a:gs>
              <a:gs pos="50000">
                <a:schemeClr val="accent6">
                  <a:lumMod val="50000"/>
                  <a:shade val="67500"/>
                  <a:satMod val="115000"/>
                </a:schemeClr>
              </a:gs>
              <a:gs pos="100000">
                <a:schemeClr val="accent6">
                  <a:lumMod val="50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a:off x="1000100" y="214290"/>
            <a:ext cx="2071702" cy="6429420"/>
          </a:xfrm>
          <a:prstGeom prst="moon">
            <a:avLst>
              <a:gd name="adj" fmla="val 59196"/>
            </a:avLst>
          </a:prstGeom>
          <a:gradFill flip="none" rotWithShape="1">
            <a:gsLst>
              <a:gs pos="100000">
                <a:schemeClr val="accent6">
                  <a:lumMod val="50000"/>
                  <a:shade val="30000"/>
                  <a:satMod val="115000"/>
                  <a:alpha val="18000"/>
                </a:schemeClr>
              </a:gs>
              <a:gs pos="50000">
                <a:schemeClr val="accent6">
                  <a:lumMod val="50000"/>
                  <a:shade val="67500"/>
                  <a:satMod val="115000"/>
                </a:schemeClr>
              </a:gs>
              <a:gs pos="100000">
                <a:schemeClr val="accent6">
                  <a:lumMod val="50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flipH="1">
            <a:off x="2786050" y="214290"/>
            <a:ext cx="2357454" cy="6429420"/>
          </a:xfrm>
          <a:prstGeom prst="moon">
            <a:avLst/>
          </a:prstGeom>
          <a:gradFill flip="none" rotWithShape="1">
            <a:gsLst>
              <a:gs pos="100000">
                <a:schemeClr val="accent6">
                  <a:lumMod val="50000"/>
                  <a:shade val="30000"/>
                  <a:satMod val="115000"/>
                  <a:alpha val="18000"/>
                </a:schemeClr>
              </a:gs>
              <a:gs pos="50000">
                <a:schemeClr val="accent6">
                  <a:lumMod val="50000"/>
                  <a:shade val="67500"/>
                  <a:satMod val="115000"/>
                </a:schemeClr>
              </a:gs>
              <a:gs pos="100000">
                <a:schemeClr val="accent6">
                  <a:lumMod val="50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482" name="Picture 2" descr="Rendered Image"/>
          <p:cNvPicPr>
            <a:picLocks noChangeAspect="1" noChangeArrowheads="1"/>
          </p:cNvPicPr>
          <p:nvPr/>
        </p:nvPicPr>
        <p:blipFill>
          <a:blip r:embed="rId4"/>
          <a:srcRect/>
          <a:stretch>
            <a:fillRect/>
          </a:stretch>
        </p:blipFill>
        <p:spPr bwMode="auto">
          <a:xfrm>
            <a:off x="5786446" y="285728"/>
            <a:ext cx="571504" cy="714380"/>
          </a:xfrm>
          <a:prstGeom prst="rect">
            <a:avLst/>
          </a:prstGeom>
          <a:noFill/>
          <a:effectLst>
            <a:reflection blurRad="6350" stA="50000" endA="295" endPos="92000" dist="101600" dir="5400000" sy="-100000" algn="bl" rotWithShape="0"/>
          </a:effectLst>
        </p:spPr>
      </p:pic>
      <p:pic>
        <p:nvPicPr>
          <p:cNvPr id="20484" name="Picture 4" descr="Rendered Image"/>
          <p:cNvPicPr>
            <a:picLocks noChangeAspect="1" noChangeArrowheads="1"/>
          </p:cNvPicPr>
          <p:nvPr/>
        </p:nvPicPr>
        <p:blipFill>
          <a:blip r:embed="rId5"/>
          <a:srcRect/>
          <a:stretch>
            <a:fillRect/>
          </a:stretch>
        </p:blipFill>
        <p:spPr bwMode="auto">
          <a:xfrm>
            <a:off x="6500826" y="928670"/>
            <a:ext cx="200025" cy="571501"/>
          </a:xfrm>
          <a:prstGeom prst="rect">
            <a:avLst/>
          </a:prstGeom>
          <a:noFill/>
          <a:effectLst>
            <a:reflection blurRad="6350" stA="50000" endA="295" endPos="92000" dist="101600" dir="5400000" sy="-100000" algn="bl" rotWithShape="0"/>
          </a:effectLst>
        </p:spPr>
      </p:pic>
      <p:pic>
        <p:nvPicPr>
          <p:cNvPr id="20486" name="Picture 6" descr="Rendered Image"/>
          <p:cNvPicPr>
            <a:picLocks noChangeAspect="1" noChangeArrowheads="1"/>
          </p:cNvPicPr>
          <p:nvPr/>
        </p:nvPicPr>
        <p:blipFill>
          <a:blip r:embed="rId6"/>
          <a:srcRect/>
          <a:stretch>
            <a:fillRect/>
          </a:stretch>
        </p:blipFill>
        <p:spPr bwMode="auto">
          <a:xfrm>
            <a:off x="6715140" y="1571612"/>
            <a:ext cx="590550" cy="609600"/>
          </a:xfrm>
          <a:prstGeom prst="rect">
            <a:avLst/>
          </a:prstGeom>
          <a:noFill/>
          <a:effectLst>
            <a:reflection blurRad="6350" stA="50000" endA="295" endPos="92000" dist="101600" dir="5400000" sy="-100000" algn="bl" rotWithShape="0"/>
          </a:effectLst>
        </p:spPr>
      </p:pic>
      <p:pic>
        <p:nvPicPr>
          <p:cNvPr id="20488" name="Picture 8" descr="Rendered Image"/>
          <p:cNvPicPr>
            <a:picLocks noChangeAspect="1" noChangeArrowheads="1"/>
          </p:cNvPicPr>
          <p:nvPr/>
        </p:nvPicPr>
        <p:blipFill>
          <a:blip r:embed="rId7"/>
          <a:srcRect/>
          <a:stretch>
            <a:fillRect/>
          </a:stretch>
        </p:blipFill>
        <p:spPr bwMode="auto">
          <a:xfrm>
            <a:off x="7286644" y="2071678"/>
            <a:ext cx="428625" cy="619126"/>
          </a:xfrm>
          <a:prstGeom prst="rect">
            <a:avLst/>
          </a:prstGeom>
          <a:noFill/>
          <a:effectLst>
            <a:reflection blurRad="6350" stA="50000" endA="295" endPos="92000" dist="101600" dir="5400000" sy="-100000" algn="bl" rotWithShape="0"/>
          </a:effectLst>
        </p:spPr>
      </p:pic>
      <p:pic>
        <p:nvPicPr>
          <p:cNvPr id="20490" name="Picture 10" descr="Rendered Image"/>
          <p:cNvPicPr>
            <a:picLocks noChangeAspect="1" noChangeArrowheads="1"/>
          </p:cNvPicPr>
          <p:nvPr/>
        </p:nvPicPr>
        <p:blipFill>
          <a:blip r:embed="rId8"/>
          <a:srcRect/>
          <a:stretch>
            <a:fillRect/>
          </a:stretch>
        </p:blipFill>
        <p:spPr bwMode="auto">
          <a:xfrm>
            <a:off x="7715272" y="2571744"/>
            <a:ext cx="419100" cy="561975"/>
          </a:xfrm>
          <a:prstGeom prst="rect">
            <a:avLst/>
          </a:prstGeom>
          <a:noFill/>
          <a:effectLst>
            <a:reflection blurRad="6350" stA="50000" endA="295" endPos="92000" dist="101600" dir="5400000" sy="-100000" algn="bl" rotWithShape="0"/>
          </a:effectLst>
        </p:spPr>
      </p:pic>
      <p:pic>
        <p:nvPicPr>
          <p:cNvPr id="16" name="Picture 8" descr="Rendered Image"/>
          <p:cNvPicPr>
            <a:picLocks noChangeAspect="1" noChangeArrowheads="1"/>
          </p:cNvPicPr>
          <p:nvPr/>
        </p:nvPicPr>
        <p:blipFill>
          <a:blip r:embed="rId7"/>
          <a:srcRect/>
          <a:stretch>
            <a:fillRect/>
          </a:stretch>
        </p:blipFill>
        <p:spPr bwMode="auto">
          <a:xfrm>
            <a:off x="8143900" y="3143248"/>
            <a:ext cx="428625" cy="619126"/>
          </a:xfrm>
          <a:prstGeom prst="rect">
            <a:avLst/>
          </a:prstGeom>
          <a:noFill/>
          <a:effectLst>
            <a:reflection blurRad="6350" stA="50000" endA="295" endPos="92000" dist="101600" dir="5400000" sy="-100000" algn="bl" rotWithShape="0"/>
          </a:effectLst>
        </p:spPr>
      </p:pic>
      <p:pic>
        <p:nvPicPr>
          <p:cNvPr id="20492" name="Picture 12" descr="Rendered Image"/>
          <p:cNvPicPr>
            <a:picLocks noChangeAspect="1" noChangeArrowheads="1"/>
          </p:cNvPicPr>
          <p:nvPr/>
        </p:nvPicPr>
        <p:blipFill>
          <a:blip r:embed="rId9"/>
          <a:srcRect/>
          <a:stretch>
            <a:fillRect/>
          </a:stretch>
        </p:blipFill>
        <p:spPr bwMode="auto">
          <a:xfrm>
            <a:off x="5500694" y="1142984"/>
            <a:ext cx="428625" cy="571501"/>
          </a:xfrm>
          <a:prstGeom prst="rect">
            <a:avLst/>
          </a:prstGeom>
          <a:noFill/>
          <a:effectLst>
            <a:reflection blurRad="6350" stA="50000" endA="295" endPos="92000" dist="101600" dir="5400000" sy="-100000" algn="bl" rotWithShape="0"/>
          </a:effectLst>
        </p:spPr>
      </p:pic>
      <p:pic>
        <p:nvPicPr>
          <p:cNvPr id="20494" name="Picture 14" descr="Rendered Image"/>
          <p:cNvPicPr>
            <a:picLocks noChangeAspect="1" noChangeArrowheads="1"/>
          </p:cNvPicPr>
          <p:nvPr/>
        </p:nvPicPr>
        <p:blipFill>
          <a:blip r:embed="rId10"/>
          <a:srcRect/>
          <a:stretch>
            <a:fillRect/>
          </a:stretch>
        </p:blipFill>
        <p:spPr bwMode="auto">
          <a:xfrm>
            <a:off x="5786446" y="1571612"/>
            <a:ext cx="542925" cy="628651"/>
          </a:xfrm>
          <a:prstGeom prst="rect">
            <a:avLst/>
          </a:prstGeom>
          <a:noFill/>
          <a:effectLst>
            <a:reflection blurRad="6350" stA="50000" endA="295" endPos="92000" dist="101600" dir="5400000" sy="-100000" algn="bl" rotWithShape="0"/>
          </a:effectLst>
        </p:spPr>
      </p:pic>
      <p:pic>
        <p:nvPicPr>
          <p:cNvPr id="20496" name="Picture 16" descr="Rendered Image"/>
          <p:cNvPicPr>
            <a:picLocks noChangeAspect="1" noChangeArrowheads="1"/>
          </p:cNvPicPr>
          <p:nvPr/>
        </p:nvPicPr>
        <p:blipFill>
          <a:blip r:embed="rId11"/>
          <a:srcRect/>
          <a:stretch>
            <a:fillRect/>
          </a:stretch>
        </p:blipFill>
        <p:spPr bwMode="auto">
          <a:xfrm>
            <a:off x="6072198" y="2285992"/>
            <a:ext cx="581025" cy="609600"/>
          </a:xfrm>
          <a:prstGeom prst="rect">
            <a:avLst/>
          </a:prstGeom>
          <a:noFill/>
          <a:effectLst>
            <a:reflection blurRad="6350" stA="50000" endA="295" endPos="92000" dist="101600" dir="5400000" sy="-100000" algn="bl" rotWithShape="0"/>
          </a:effectLst>
        </p:spPr>
      </p:pic>
      <p:pic>
        <p:nvPicPr>
          <p:cNvPr id="20" name="Picture 14" descr="Rendered Image"/>
          <p:cNvPicPr>
            <a:picLocks noChangeAspect="1" noChangeArrowheads="1"/>
          </p:cNvPicPr>
          <p:nvPr/>
        </p:nvPicPr>
        <p:blipFill>
          <a:blip r:embed="rId10"/>
          <a:srcRect/>
          <a:stretch>
            <a:fillRect/>
          </a:stretch>
        </p:blipFill>
        <p:spPr bwMode="auto">
          <a:xfrm>
            <a:off x="6572264" y="2857496"/>
            <a:ext cx="542925" cy="628651"/>
          </a:xfrm>
          <a:prstGeom prst="rect">
            <a:avLst/>
          </a:prstGeom>
          <a:noFill/>
          <a:effectLst>
            <a:reflection blurRad="6350" stA="50000" endA="295" endPos="92000" dist="101600" dir="5400000" sy="-100000" algn="bl" rotWithShape="0"/>
          </a:effectLst>
        </p:spPr>
      </p:pic>
      <p:pic>
        <p:nvPicPr>
          <p:cNvPr id="20498" name="Picture 18" descr="Rendered Image"/>
          <p:cNvPicPr>
            <a:picLocks noChangeAspect="1" noChangeArrowheads="1"/>
          </p:cNvPicPr>
          <p:nvPr/>
        </p:nvPicPr>
        <p:blipFill>
          <a:blip r:embed="rId12"/>
          <a:srcRect/>
          <a:stretch>
            <a:fillRect/>
          </a:stretch>
        </p:blipFill>
        <p:spPr bwMode="auto">
          <a:xfrm>
            <a:off x="7072330" y="3500438"/>
            <a:ext cx="457200" cy="590551"/>
          </a:xfrm>
          <a:prstGeom prst="rect">
            <a:avLst/>
          </a:prstGeom>
          <a:noFill/>
          <a:effectLst>
            <a:reflection blurRad="6350" stA="50000" endA="295" endPos="92000" dist="101600" dir="5400000" sy="-100000" algn="bl" rotWithShape="0"/>
          </a:effectLst>
        </p:spPr>
      </p:pic>
      <p:pic>
        <p:nvPicPr>
          <p:cNvPr id="28" name="Picture 4" descr="Rendered Image"/>
          <p:cNvPicPr>
            <a:picLocks noChangeAspect="1" noChangeArrowheads="1"/>
          </p:cNvPicPr>
          <p:nvPr/>
        </p:nvPicPr>
        <p:blipFill>
          <a:blip r:embed="rId5"/>
          <a:srcRect/>
          <a:stretch>
            <a:fillRect/>
          </a:stretch>
        </p:blipFill>
        <p:spPr bwMode="auto">
          <a:xfrm>
            <a:off x="7643834" y="4071942"/>
            <a:ext cx="200025" cy="571501"/>
          </a:xfrm>
          <a:prstGeom prst="rect">
            <a:avLst/>
          </a:prstGeom>
          <a:noFill/>
          <a:effectLst>
            <a:reflection blurRad="6350" stA="50000" endA="295" endPos="92000" dist="101600" dir="5400000" sy="-100000" algn="bl" rotWithShape="0"/>
          </a:effectLst>
        </p:spPr>
      </p:pic>
      <p:pic>
        <p:nvPicPr>
          <p:cNvPr id="29" name="Picture 18" descr="Rendered Image"/>
          <p:cNvPicPr>
            <a:picLocks noChangeAspect="1" noChangeArrowheads="1"/>
          </p:cNvPicPr>
          <p:nvPr/>
        </p:nvPicPr>
        <p:blipFill>
          <a:blip r:embed="rId12"/>
          <a:srcRect/>
          <a:stretch>
            <a:fillRect/>
          </a:stretch>
        </p:blipFill>
        <p:spPr bwMode="auto">
          <a:xfrm>
            <a:off x="7858148" y="4572008"/>
            <a:ext cx="457200" cy="590551"/>
          </a:xfrm>
          <a:prstGeom prst="rect">
            <a:avLst/>
          </a:prstGeom>
          <a:noFill/>
          <a:effectLst>
            <a:reflection blurRad="6350" stA="50000" endA="295" endPos="92000" dist="101600" dir="5400000" sy="-100000" algn="bl" rotWithShape="0"/>
          </a:effectLst>
        </p:spPr>
      </p:pic>
      <p:pic>
        <p:nvPicPr>
          <p:cNvPr id="30" name="Picture 4" descr="Rendered Image"/>
          <p:cNvPicPr>
            <a:picLocks noChangeAspect="1" noChangeArrowheads="1"/>
          </p:cNvPicPr>
          <p:nvPr/>
        </p:nvPicPr>
        <p:blipFill>
          <a:blip r:embed="rId5"/>
          <a:srcRect/>
          <a:stretch>
            <a:fillRect/>
          </a:stretch>
        </p:blipFill>
        <p:spPr bwMode="auto">
          <a:xfrm>
            <a:off x="8358214" y="5143512"/>
            <a:ext cx="200025" cy="571501"/>
          </a:xfrm>
          <a:prstGeom prst="rect">
            <a:avLst/>
          </a:prstGeom>
          <a:noFill/>
          <a:effectLst>
            <a:reflection blurRad="6350" stA="50000" endA="295" endPos="92000" dist="101600" dir="5400000" sy="-100000" algn="bl" rotWithShape="0"/>
          </a:effectLst>
        </p:spPr>
      </p:pic>
      <p:sp>
        <p:nvSpPr>
          <p:cNvPr id="31" name="30 CuadroTexto"/>
          <p:cNvSpPr txBox="1"/>
          <p:nvPr/>
        </p:nvSpPr>
        <p:spPr>
          <a:xfrm>
            <a:off x="4643438" y="6072206"/>
            <a:ext cx="2129109" cy="261610"/>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sz="11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Esta es una creación de Raquel</a:t>
            </a:r>
            <a:endParaRPr lang="es-ES" sz="11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spd="slow" advTm="18000">
    <p:sndAc>
      <p:stSnd loop="1">
        <p:snd r:embed="rId2" name="Concierto de violin Paganin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3000"/>
                                        <p:tgtEl>
                                          <p:spTgt spid="22"/>
                                        </p:tgtEl>
                                        <p:attrNameLst>
                                          <p:attrName>ppt_x</p:attrName>
                                        </p:attrNameLst>
                                      </p:cBhvr>
                                      <p:tavLst>
                                        <p:tav tm="0">
                                          <p:val>
                                            <p:strVal val="ppt_x"/>
                                          </p:val>
                                        </p:tav>
                                        <p:tav tm="100000">
                                          <p:val>
                                            <p:strVal val="ppt_x+ppt_w/2"/>
                                          </p:val>
                                        </p:tav>
                                      </p:tavLst>
                                    </p:anim>
                                    <p:anim calcmode="lin" valueType="num">
                                      <p:cBhvr>
                                        <p:cTn id="7" dur="3000"/>
                                        <p:tgtEl>
                                          <p:spTgt spid="22"/>
                                        </p:tgtEl>
                                        <p:attrNameLst>
                                          <p:attrName>ppt_y</p:attrName>
                                        </p:attrNameLst>
                                      </p:cBhvr>
                                      <p:tavLst>
                                        <p:tav tm="0">
                                          <p:val>
                                            <p:strVal val="ppt_y"/>
                                          </p:val>
                                        </p:tav>
                                        <p:tav tm="100000">
                                          <p:val>
                                            <p:strVal val="ppt_y"/>
                                          </p:val>
                                        </p:tav>
                                      </p:tavLst>
                                    </p:anim>
                                    <p:anim calcmode="lin" valueType="num">
                                      <p:cBhvr>
                                        <p:cTn id="8" dur="3000"/>
                                        <p:tgtEl>
                                          <p:spTgt spid="22"/>
                                        </p:tgtEl>
                                        <p:attrNameLst>
                                          <p:attrName>ppt_w</p:attrName>
                                        </p:attrNameLst>
                                      </p:cBhvr>
                                      <p:tavLst>
                                        <p:tav tm="0">
                                          <p:val>
                                            <p:strVal val="ppt_w"/>
                                          </p:val>
                                        </p:tav>
                                        <p:tav tm="100000">
                                          <p:val>
                                            <p:fltVal val="0"/>
                                          </p:val>
                                        </p:tav>
                                      </p:tavLst>
                                    </p:anim>
                                    <p:anim calcmode="lin" valueType="num">
                                      <p:cBhvr>
                                        <p:cTn id="9" dur="3000"/>
                                        <p:tgtEl>
                                          <p:spTgt spid="22"/>
                                        </p:tgtEl>
                                        <p:attrNameLst>
                                          <p:attrName>ppt_h</p:attrName>
                                        </p:attrNameLst>
                                      </p:cBhvr>
                                      <p:tavLst>
                                        <p:tav tm="0">
                                          <p:val>
                                            <p:strVal val="ppt_h"/>
                                          </p:val>
                                        </p:tav>
                                        <p:tav tm="100000">
                                          <p:val>
                                            <p:strVal val="ppt_h"/>
                                          </p:val>
                                        </p:tav>
                                      </p:tavLst>
                                    </p:anim>
                                    <p:set>
                                      <p:cBhvr>
                                        <p:cTn id="10" dur="1" fill="hold">
                                          <p:stCondLst>
                                            <p:cond delay="2999"/>
                                          </p:stCondLst>
                                        </p:cTn>
                                        <p:tgtEl>
                                          <p:spTgt spid="22"/>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3000"/>
                                        <p:tgtEl>
                                          <p:spTgt spid="23"/>
                                        </p:tgtEl>
                                        <p:attrNameLst>
                                          <p:attrName>ppt_x</p:attrName>
                                        </p:attrNameLst>
                                      </p:cBhvr>
                                      <p:tavLst>
                                        <p:tav tm="0">
                                          <p:val>
                                            <p:strVal val="ppt_x"/>
                                          </p:val>
                                        </p:tav>
                                        <p:tav tm="100000">
                                          <p:val>
                                            <p:strVal val="ppt_x-ppt_w/2"/>
                                          </p:val>
                                        </p:tav>
                                      </p:tavLst>
                                    </p:anim>
                                    <p:anim calcmode="lin" valueType="num">
                                      <p:cBhvr>
                                        <p:cTn id="13" dur="3000"/>
                                        <p:tgtEl>
                                          <p:spTgt spid="23"/>
                                        </p:tgtEl>
                                        <p:attrNameLst>
                                          <p:attrName>ppt_y</p:attrName>
                                        </p:attrNameLst>
                                      </p:cBhvr>
                                      <p:tavLst>
                                        <p:tav tm="0">
                                          <p:val>
                                            <p:strVal val="ppt_y"/>
                                          </p:val>
                                        </p:tav>
                                        <p:tav tm="100000">
                                          <p:val>
                                            <p:strVal val="ppt_y"/>
                                          </p:val>
                                        </p:tav>
                                      </p:tavLst>
                                    </p:anim>
                                    <p:anim calcmode="lin" valueType="num">
                                      <p:cBhvr>
                                        <p:cTn id="14" dur="3000"/>
                                        <p:tgtEl>
                                          <p:spTgt spid="23"/>
                                        </p:tgtEl>
                                        <p:attrNameLst>
                                          <p:attrName>ppt_w</p:attrName>
                                        </p:attrNameLst>
                                      </p:cBhvr>
                                      <p:tavLst>
                                        <p:tav tm="0">
                                          <p:val>
                                            <p:strVal val="ppt_w"/>
                                          </p:val>
                                        </p:tav>
                                        <p:tav tm="100000">
                                          <p:val>
                                            <p:fltVal val="0"/>
                                          </p:val>
                                        </p:tav>
                                      </p:tavLst>
                                    </p:anim>
                                    <p:anim calcmode="lin" valueType="num">
                                      <p:cBhvr>
                                        <p:cTn id="15" dur="3000"/>
                                        <p:tgtEl>
                                          <p:spTgt spid="23"/>
                                        </p:tgtEl>
                                        <p:attrNameLst>
                                          <p:attrName>ppt_h</p:attrName>
                                        </p:attrNameLst>
                                      </p:cBhvr>
                                      <p:tavLst>
                                        <p:tav tm="0">
                                          <p:val>
                                            <p:strVal val="ppt_h"/>
                                          </p:val>
                                        </p:tav>
                                        <p:tav tm="100000">
                                          <p:val>
                                            <p:strVal val="ppt_h"/>
                                          </p:val>
                                        </p:tav>
                                      </p:tavLst>
                                    </p:anim>
                                    <p:set>
                                      <p:cBhvr>
                                        <p:cTn id="16" dur="1" fill="hold">
                                          <p:stCondLst>
                                            <p:cond delay="2999"/>
                                          </p:stCondLst>
                                        </p:cTn>
                                        <p:tgtEl>
                                          <p:spTgt spid="23"/>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3000"/>
                                        <p:tgtEl>
                                          <p:spTgt spid="24"/>
                                        </p:tgtEl>
                                        <p:attrNameLst>
                                          <p:attrName>ppt_x</p:attrName>
                                        </p:attrNameLst>
                                      </p:cBhvr>
                                      <p:tavLst>
                                        <p:tav tm="0">
                                          <p:val>
                                            <p:strVal val="ppt_x"/>
                                          </p:val>
                                        </p:tav>
                                        <p:tav tm="100000">
                                          <p:val>
                                            <p:strVal val="ppt_x-ppt_w/2"/>
                                          </p:val>
                                        </p:tav>
                                      </p:tavLst>
                                    </p:anim>
                                    <p:anim calcmode="lin" valueType="num">
                                      <p:cBhvr>
                                        <p:cTn id="19" dur="3000"/>
                                        <p:tgtEl>
                                          <p:spTgt spid="24"/>
                                        </p:tgtEl>
                                        <p:attrNameLst>
                                          <p:attrName>ppt_y</p:attrName>
                                        </p:attrNameLst>
                                      </p:cBhvr>
                                      <p:tavLst>
                                        <p:tav tm="0">
                                          <p:val>
                                            <p:strVal val="ppt_y"/>
                                          </p:val>
                                        </p:tav>
                                        <p:tav tm="100000">
                                          <p:val>
                                            <p:strVal val="ppt_y"/>
                                          </p:val>
                                        </p:tav>
                                      </p:tavLst>
                                    </p:anim>
                                    <p:anim calcmode="lin" valueType="num">
                                      <p:cBhvr>
                                        <p:cTn id="20" dur="3000"/>
                                        <p:tgtEl>
                                          <p:spTgt spid="24"/>
                                        </p:tgtEl>
                                        <p:attrNameLst>
                                          <p:attrName>ppt_w</p:attrName>
                                        </p:attrNameLst>
                                      </p:cBhvr>
                                      <p:tavLst>
                                        <p:tav tm="0">
                                          <p:val>
                                            <p:strVal val="ppt_w"/>
                                          </p:val>
                                        </p:tav>
                                        <p:tav tm="100000">
                                          <p:val>
                                            <p:fltVal val="0"/>
                                          </p:val>
                                        </p:tav>
                                      </p:tavLst>
                                    </p:anim>
                                    <p:anim calcmode="lin" valueType="num">
                                      <p:cBhvr>
                                        <p:cTn id="21" dur="3000"/>
                                        <p:tgtEl>
                                          <p:spTgt spid="24"/>
                                        </p:tgtEl>
                                        <p:attrNameLst>
                                          <p:attrName>ppt_h</p:attrName>
                                        </p:attrNameLst>
                                      </p:cBhvr>
                                      <p:tavLst>
                                        <p:tav tm="0">
                                          <p:val>
                                            <p:strVal val="ppt_h"/>
                                          </p:val>
                                        </p:tav>
                                        <p:tav tm="100000">
                                          <p:val>
                                            <p:strVal val="ppt_h"/>
                                          </p:val>
                                        </p:tav>
                                      </p:tavLst>
                                    </p:anim>
                                    <p:set>
                                      <p:cBhvr>
                                        <p:cTn id="22" dur="1" fill="hold">
                                          <p:stCondLst>
                                            <p:cond delay="2999"/>
                                          </p:stCondLst>
                                        </p:cTn>
                                        <p:tgtEl>
                                          <p:spTgt spid="24"/>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3000"/>
                                        <p:tgtEl>
                                          <p:spTgt spid="25"/>
                                        </p:tgtEl>
                                        <p:attrNameLst>
                                          <p:attrName>ppt_x</p:attrName>
                                        </p:attrNameLst>
                                      </p:cBhvr>
                                      <p:tavLst>
                                        <p:tav tm="0">
                                          <p:val>
                                            <p:strVal val="ppt_x"/>
                                          </p:val>
                                        </p:tav>
                                        <p:tav tm="100000">
                                          <p:val>
                                            <p:strVal val="ppt_x+ppt_w/2"/>
                                          </p:val>
                                        </p:tav>
                                      </p:tavLst>
                                    </p:anim>
                                    <p:anim calcmode="lin" valueType="num">
                                      <p:cBhvr>
                                        <p:cTn id="25" dur="3000"/>
                                        <p:tgtEl>
                                          <p:spTgt spid="25"/>
                                        </p:tgtEl>
                                        <p:attrNameLst>
                                          <p:attrName>ppt_y</p:attrName>
                                        </p:attrNameLst>
                                      </p:cBhvr>
                                      <p:tavLst>
                                        <p:tav tm="0">
                                          <p:val>
                                            <p:strVal val="ppt_y"/>
                                          </p:val>
                                        </p:tav>
                                        <p:tav tm="100000">
                                          <p:val>
                                            <p:strVal val="ppt_y"/>
                                          </p:val>
                                        </p:tav>
                                      </p:tavLst>
                                    </p:anim>
                                    <p:anim calcmode="lin" valueType="num">
                                      <p:cBhvr>
                                        <p:cTn id="26" dur="3000"/>
                                        <p:tgtEl>
                                          <p:spTgt spid="25"/>
                                        </p:tgtEl>
                                        <p:attrNameLst>
                                          <p:attrName>ppt_w</p:attrName>
                                        </p:attrNameLst>
                                      </p:cBhvr>
                                      <p:tavLst>
                                        <p:tav tm="0">
                                          <p:val>
                                            <p:strVal val="ppt_w"/>
                                          </p:val>
                                        </p:tav>
                                        <p:tav tm="100000">
                                          <p:val>
                                            <p:fltVal val="0"/>
                                          </p:val>
                                        </p:tav>
                                      </p:tavLst>
                                    </p:anim>
                                    <p:anim calcmode="lin" valueType="num">
                                      <p:cBhvr>
                                        <p:cTn id="27" dur="3000"/>
                                        <p:tgtEl>
                                          <p:spTgt spid="25"/>
                                        </p:tgtEl>
                                        <p:attrNameLst>
                                          <p:attrName>ppt_h</p:attrName>
                                        </p:attrNameLst>
                                      </p:cBhvr>
                                      <p:tavLst>
                                        <p:tav tm="0">
                                          <p:val>
                                            <p:strVal val="ppt_h"/>
                                          </p:val>
                                        </p:tav>
                                        <p:tav tm="100000">
                                          <p:val>
                                            <p:strVal val="ppt_h"/>
                                          </p:val>
                                        </p:tav>
                                      </p:tavLst>
                                    </p:anim>
                                    <p:set>
                                      <p:cBhvr>
                                        <p:cTn id="28" dur="1" fill="hold">
                                          <p:stCondLst>
                                            <p:cond delay="2999"/>
                                          </p:stCondLst>
                                        </p:cTn>
                                        <p:tgtEl>
                                          <p:spTgt spid="25"/>
                                        </p:tgtEl>
                                        <p:attrNameLst>
                                          <p:attrName>style.visibility</p:attrName>
                                        </p:attrNameLst>
                                      </p:cBhvr>
                                      <p:to>
                                        <p:strVal val="hidden"/>
                                      </p:to>
                                    </p:set>
                                  </p:childTnLst>
                                </p:cTn>
                              </p:par>
                              <p:par>
                                <p:cTn id="29" presetID="17" presetClass="exit" presetSubtype="8" fill="hold" grpId="0" nodeType="withEffect">
                                  <p:stCondLst>
                                    <p:cond delay="0"/>
                                  </p:stCondLst>
                                  <p:childTnLst>
                                    <p:anim calcmode="lin" valueType="num">
                                      <p:cBhvr>
                                        <p:cTn id="30" dur="3000"/>
                                        <p:tgtEl>
                                          <p:spTgt spid="26"/>
                                        </p:tgtEl>
                                        <p:attrNameLst>
                                          <p:attrName>ppt_x</p:attrName>
                                        </p:attrNameLst>
                                      </p:cBhvr>
                                      <p:tavLst>
                                        <p:tav tm="0">
                                          <p:val>
                                            <p:strVal val="ppt_x"/>
                                          </p:val>
                                        </p:tav>
                                        <p:tav tm="100000">
                                          <p:val>
                                            <p:strVal val="ppt_x-ppt_w/2"/>
                                          </p:val>
                                        </p:tav>
                                      </p:tavLst>
                                    </p:anim>
                                    <p:anim calcmode="lin" valueType="num">
                                      <p:cBhvr>
                                        <p:cTn id="31" dur="3000"/>
                                        <p:tgtEl>
                                          <p:spTgt spid="26"/>
                                        </p:tgtEl>
                                        <p:attrNameLst>
                                          <p:attrName>ppt_y</p:attrName>
                                        </p:attrNameLst>
                                      </p:cBhvr>
                                      <p:tavLst>
                                        <p:tav tm="0">
                                          <p:val>
                                            <p:strVal val="ppt_y"/>
                                          </p:val>
                                        </p:tav>
                                        <p:tav tm="100000">
                                          <p:val>
                                            <p:strVal val="ppt_y"/>
                                          </p:val>
                                        </p:tav>
                                      </p:tavLst>
                                    </p:anim>
                                    <p:anim calcmode="lin" valueType="num">
                                      <p:cBhvr>
                                        <p:cTn id="32" dur="3000"/>
                                        <p:tgtEl>
                                          <p:spTgt spid="26"/>
                                        </p:tgtEl>
                                        <p:attrNameLst>
                                          <p:attrName>ppt_w</p:attrName>
                                        </p:attrNameLst>
                                      </p:cBhvr>
                                      <p:tavLst>
                                        <p:tav tm="0">
                                          <p:val>
                                            <p:strVal val="ppt_w"/>
                                          </p:val>
                                        </p:tav>
                                        <p:tav tm="100000">
                                          <p:val>
                                            <p:fltVal val="0"/>
                                          </p:val>
                                        </p:tav>
                                      </p:tavLst>
                                    </p:anim>
                                    <p:anim calcmode="lin" valueType="num">
                                      <p:cBhvr>
                                        <p:cTn id="33" dur="3000"/>
                                        <p:tgtEl>
                                          <p:spTgt spid="26"/>
                                        </p:tgtEl>
                                        <p:attrNameLst>
                                          <p:attrName>ppt_h</p:attrName>
                                        </p:attrNameLst>
                                      </p:cBhvr>
                                      <p:tavLst>
                                        <p:tav tm="0">
                                          <p:val>
                                            <p:strVal val="ppt_h"/>
                                          </p:val>
                                        </p:tav>
                                        <p:tav tm="100000">
                                          <p:val>
                                            <p:strVal val="ppt_h"/>
                                          </p:val>
                                        </p:tav>
                                      </p:tavLst>
                                    </p:anim>
                                    <p:set>
                                      <p:cBhvr>
                                        <p:cTn id="34" dur="1" fill="hold">
                                          <p:stCondLst>
                                            <p:cond delay="2999"/>
                                          </p:stCondLst>
                                        </p:cTn>
                                        <p:tgtEl>
                                          <p:spTgt spid="26"/>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3000"/>
                                        <p:tgtEl>
                                          <p:spTgt spid="27"/>
                                        </p:tgtEl>
                                        <p:attrNameLst>
                                          <p:attrName>ppt_x</p:attrName>
                                        </p:attrNameLst>
                                      </p:cBhvr>
                                      <p:tavLst>
                                        <p:tav tm="0">
                                          <p:val>
                                            <p:strVal val="ppt_x"/>
                                          </p:val>
                                        </p:tav>
                                        <p:tav tm="100000">
                                          <p:val>
                                            <p:strVal val="ppt_x+ppt_w/2"/>
                                          </p:val>
                                        </p:tav>
                                      </p:tavLst>
                                    </p:anim>
                                    <p:anim calcmode="lin" valueType="num">
                                      <p:cBhvr>
                                        <p:cTn id="37" dur="3000"/>
                                        <p:tgtEl>
                                          <p:spTgt spid="27"/>
                                        </p:tgtEl>
                                        <p:attrNameLst>
                                          <p:attrName>ppt_y</p:attrName>
                                        </p:attrNameLst>
                                      </p:cBhvr>
                                      <p:tavLst>
                                        <p:tav tm="0">
                                          <p:val>
                                            <p:strVal val="ppt_y"/>
                                          </p:val>
                                        </p:tav>
                                        <p:tav tm="100000">
                                          <p:val>
                                            <p:strVal val="ppt_y"/>
                                          </p:val>
                                        </p:tav>
                                      </p:tavLst>
                                    </p:anim>
                                    <p:anim calcmode="lin" valueType="num">
                                      <p:cBhvr>
                                        <p:cTn id="38" dur="3000"/>
                                        <p:tgtEl>
                                          <p:spTgt spid="27"/>
                                        </p:tgtEl>
                                        <p:attrNameLst>
                                          <p:attrName>ppt_w</p:attrName>
                                        </p:attrNameLst>
                                      </p:cBhvr>
                                      <p:tavLst>
                                        <p:tav tm="0">
                                          <p:val>
                                            <p:strVal val="ppt_w"/>
                                          </p:val>
                                        </p:tav>
                                        <p:tav tm="100000">
                                          <p:val>
                                            <p:fltVal val="0"/>
                                          </p:val>
                                        </p:tav>
                                      </p:tavLst>
                                    </p:anim>
                                    <p:anim calcmode="lin" valueType="num">
                                      <p:cBhvr>
                                        <p:cTn id="39" dur="3000"/>
                                        <p:tgtEl>
                                          <p:spTgt spid="27"/>
                                        </p:tgtEl>
                                        <p:attrNameLst>
                                          <p:attrName>ppt_h</p:attrName>
                                        </p:attrNameLst>
                                      </p:cBhvr>
                                      <p:tavLst>
                                        <p:tav tm="0">
                                          <p:val>
                                            <p:strVal val="ppt_h"/>
                                          </p:val>
                                        </p:tav>
                                        <p:tav tm="100000">
                                          <p:val>
                                            <p:strVal val="ppt_h"/>
                                          </p:val>
                                        </p:tav>
                                      </p:tavLst>
                                    </p:anim>
                                    <p:set>
                                      <p:cBhvr>
                                        <p:cTn id="40" dur="1" fill="hold">
                                          <p:stCondLst>
                                            <p:cond delay="2999"/>
                                          </p:stCondLst>
                                        </p:cTn>
                                        <p:tgtEl>
                                          <p:spTgt spid="27"/>
                                        </p:tgtEl>
                                        <p:attrNameLst>
                                          <p:attrName>style.visibility</p:attrName>
                                        </p:attrNameLst>
                                      </p:cBhvr>
                                      <p:to>
                                        <p:strVal val="hidden"/>
                                      </p:to>
                                    </p:set>
                                  </p:childTnLst>
                                </p:cTn>
                              </p:par>
                              <p:par>
                                <p:cTn id="41" presetID="17" presetClass="entr" presetSubtype="10"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3000" fill="hold"/>
                                        <p:tgtEl>
                                          <p:spTgt spid="5"/>
                                        </p:tgtEl>
                                        <p:attrNameLst>
                                          <p:attrName>ppt_w</p:attrName>
                                        </p:attrNameLst>
                                      </p:cBhvr>
                                      <p:tavLst>
                                        <p:tav tm="0">
                                          <p:val>
                                            <p:fltVal val="0"/>
                                          </p:val>
                                        </p:tav>
                                        <p:tav tm="100000">
                                          <p:val>
                                            <p:strVal val="#ppt_w"/>
                                          </p:val>
                                        </p:tav>
                                      </p:tavLst>
                                    </p:anim>
                                    <p:anim calcmode="lin" valueType="num">
                                      <p:cBhvr>
                                        <p:cTn id="44" dur="3000" fill="hold"/>
                                        <p:tgtEl>
                                          <p:spTgt spid="5"/>
                                        </p:tgtEl>
                                        <p:attrNameLst>
                                          <p:attrName>ppt_h</p:attrName>
                                        </p:attrNameLst>
                                      </p:cBhvr>
                                      <p:tavLst>
                                        <p:tav tm="0">
                                          <p:val>
                                            <p:strVal val="#ppt_h"/>
                                          </p:val>
                                        </p:tav>
                                        <p:tav tm="100000">
                                          <p:val>
                                            <p:strVal val="#ppt_h"/>
                                          </p:val>
                                        </p:tav>
                                      </p:tavLst>
                                    </p:anim>
                                  </p:childTnLst>
                                </p:cTn>
                              </p:par>
                            </p:childTnLst>
                          </p:cTn>
                        </p:par>
                        <p:par>
                          <p:cTn id="45" fill="hold">
                            <p:stCondLst>
                              <p:cond delay="3000"/>
                            </p:stCondLst>
                            <p:childTnLst>
                              <p:par>
                                <p:cTn id="46" presetID="2" presetClass="entr" presetSubtype="9" fill="hold" nodeType="afterEffect">
                                  <p:stCondLst>
                                    <p:cond delay="0"/>
                                  </p:stCondLst>
                                  <p:childTnLst>
                                    <p:set>
                                      <p:cBhvr>
                                        <p:cTn id="47" dur="1" fill="hold">
                                          <p:stCondLst>
                                            <p:cond delay="0"/>
                                          </p:stCondLst>
                                        </p:cTn>
                                        <p:tgtEl>
                                          <p:spTgt spid="20482"/>
                                        </p:tgtEl>
                                        <p:attrNameLst>
                                          <p:attrName>style.visibility</p:attrName>
                                        </p:attrNameLst>
                                      </p:cBhvr>
                                      <p:to>
                                        <p:strVal val="visible"/>
                                      </p:to>
                                    </p:set>
                                    <p:anim calcmode="lin" valueType="num">
                                      <p:cBhvr additive="base">
                                        <p:cTn id="48" dur="1000" fill="hold"/>
                                        <p:tgtEl>
                                          <p:spTgt spid="20482"/>
                                        </p:tgtEl>
                                        <p:attrNameLst>
                                          <p:attrName>ppt_x</p:attrName>
                                        </p:attrNameLst>
                                      </p:cBhvr>
                                      <p:tavLst>
                                        <p:tav tm="0">
                                          <p:val>
                                            <p:strVal val="0-#ppt_w/2"/>
                                          </p:val>
                                        </p:tav>
                                        <p:tav tm="100000">
                                          <p:val>
                                            <p:strVal val="#ppt_x"/>
                                          </p:val>
                                        </p:tav>
                                      </p:tavLst>
                                    </p:anim>
                                    <p:anim calcmode="lin" valueType="num">
                                      <p:cBhvr additive="base">
                                        <p:cTn id="49" dur="1000" fill="hold"/>
                                        <p:tgtEl>
                                          <p:spTgt spid="20482"/>
                                        </p:tgtEl>
                                        <p:attrNameLst>
                                          <p:attrName>ppt_y</p:attrName>
                                        </p:attrNameLst>
                                      </p:cBhvr>
                                      <p:tavLst>
                                        <p:tav tm="0">
                                          <p:val>
                                            <p:strVal val="0-#ppt_h/2"/>
                                          </p:val>
                                        </p:tav>
                                        <p:tav tm="100000">
                                          <p:val>
                                            <p:strVal val="#ppt_y"/>
                                          </p:val>
                                        </p:tav>
                                      </p:tavLst>
                                    </p:anim>
                                  </p:childTnLst>
                                </p:cTn>
                              </p:par>
                              <p:par>
                                <p:cTn id="50" presetID="8" presetClass="emph" presetSubtype="0" fill="hold" nodeType="withEffect">
                                  <p:stCondLst>
                                    <p:cond delay="0"/>
                                  </p:stCondLst>
                                  <p:childTnLst>
                                    <p:animRot by="21600000">
                                      <p:cBhvr>
                                        <p:cTn id="51" dur="1000" fill="hold"/>
                                        <p:tgtEl>
                                          <p:spTgt spid="20482"/>
                                        </p:tgtEl>
                                        <p:attrNameLst>
                                          <p:attrName>r</p:attrName>
                                        </p:attrNameLst>
                                      </p:cBhvr>
                                    </p:animRot>
                                  </p:childTnLst>
                                </p:cTn>
                              </p:par>
                            </p:childTnLst>
                          </p:cTn>
                        </p:par>
                        <p:par>
                          <p:cTn id="52" fill="hold">
                            <p:stCondLst>
                              <p:cond delay="4000"/>
                            </p:stCondLst>
                            <p:childTnLst>
                              <p:par>
                                <p:cTn id="53" presetID="2" presetClass="entr" presetSubtype="9" fill="hold" nodeType="afterEffect">
                                  <p:stCondLst>
                                    <p:cond delay="0"/>
                                  </p:stCondLst>
                                  <p:childTnLst>
                                    <p:set>
                                      <p:cBhvr>
                                        <p:cTn id="54" dur="1" fill="hold">
                                          <p:stCondLst>
                                            <p:cond delay="0"/>
                                          </p:stCondLst>
                                        </p:cTn>
                                        <p:tgtEl>
                                          <p:spTgt spid="20484"/>
                                        </p:tgtEl>
                                        <p:attrNameLst>
                                          <p:attrName>style.visibility</p:attrName>
                                        </p:attrNameLst>
                                      </p:cBhvr>
                                      <p:to>
                                        <p:strVal val="visible"/>
                                      </p:to>
                                    </p:set>
                                    <p:anim calcmode="lin" valueType="num">
                                      <p:cBhvr additive="base">
                                        <p:cTn id="55" dur="1000" fill="hold"/>
                                        <p:tgtEl>
                                          <p:spTgt spid="20484"/>
                                        </p:tgtEl>
                                        <p:attrNameLst>
                                          <p:attrName>ppt_x</p:attrName>
                                        </p:attrNameLst>
                                      </p:cBhvr>
                                      <p:tavLst>
                                        <p:tav tm="0">
                                          <p:val>
                                            <p:strVal val="0-#ppt_w/2"/>
                                          </p:val>
                                        </p:tav>
                                        <p:tav tm="100000">
                                          <p:val>
                                            <p:strVal val="#ppt_x"/>
                                          </p:val>
                                        </p:tav>
                                      </p:tavLst>
                                    </p:anim>
                                    <p:anim calcmode="lin" valueType="num">
                                      <p:cBhvr additive="base">
                                        <p:cTn id="56" dur="1000" fill="hold"/>
                                        <p:tgtEl>
                                          <p:spTgt spid="20484"/>
                                        </p:tgtEl>
                                        <p:attrNameLst>
                                          <p:attrName>ppt_y</p:attrName>
                                        </p:attrNameLst>
                                      </p:cBhvr>
                                      <p:tavLst>
                                        <p:tav tm="0">
                                          <p:val>
                                            <p:strVal val="0-#ppt_h/2"/>
                                          </p:val>
                                        </p:tav>
                                        <p:tav tm="100000">
                                          <p:val>
                                            <p:strVal val="#ppt_y"/>
                                          </p:val>
                                        </p:tav>
                                      </p:tavLst>
                                    </p:anim>
                                  </p:childTnLst>
                                </p:cTn>
                              </p:par>
                              <p:par>
                                <p:cTn id="57" presetID="8" presetClass="emph" presetSubtype="0" fill="hold" nodeType="withEffect">
                                  <p:stCondLst>
                                    <p:cond delay="0"/>
                                  </p:stCondLst>
                                  <p:childTnLst>
                                    <p:animRot by="21600000">
                                      <p:cBhvr>
                                        <p:cTn id="58" dur="1000" fill="hold"/>
                                        <p:tgtEl>
                                          <p:spTgt spid="20484"/>
                                        </p:tgtEl>
                                        <p:attrNameLst>
                                          <p:attrName>r</p:attrName>
                                        </p:attrNameLst>
                                      </p:cBhvr>
                                    </p:animRot>
                                  </p:childTnLst>
                                </p:cTn>
                              </p:par>
                            </p:childTnLst>
                          </p:cTn>
                        </p:par>
                        <p:par>
                          <p:cTn id="59" fill="hold">
                            <p:stCondLst>
                              <p:cond delay="5000"/>
                            </p:stCondLst>
                            <p:childTnLst>
                              <p:par>
                                <p:cTn id="60" presetID="2" presetClass="entr" presetSubtype="9" fill="hold" nodeType="afterEffect">
                                  <p:stCondLst>
                                    <p:cond delay="0"/>
                                  </p:stCondLst>
                                  <p:childTnLst>
                                    <p:set>
                                      <p:cBhvr>
                                        <p:cTn id="61" dur="1" fill="hold">
                                          <p:stCondLst>
                                            <p:cond delay="0"/>
                                          </p:stCondLst>
                                        </p:cTn>
                                        <p:tgtEl>
                                          <p:spTgt spid="20486"/>
                                        </p:tgtEl>
                                        <p:attrNameLst>
                                          <p:attrName>style.visibility</p:attrName>
                                        </p:attrNameLst>
                                      </p:cBhvr>
                                      <p:to>
                                        <p:strVal val="visible"/>
                                      </p:to>
                                    </p:set>
                                    <p:anim calcmode="lin" valueType="num">
                                      <p:cBhvr additive="base">
                                        <p:cTn id="62" dur="1000" fill="hold"/>
                                        <p:tgtEl>
                                          <p:spTgt spid="20486"/>
                                        </p:tgtEl>
                                        <p:attrNameLst>
                                          <p:attrName>ppt_x</p:attrName>
                                        </p:attrNameLst>
                                      </p:cBhvr>
                                      <p:tavLst>
                                        <p:tav tm="0">
                                          <p:val>
                                            <p:strVal val="0-#ppt_w/2"/>
                                          </p:val>
                                        </p:tav>
                                        <p:tav tm="100000">
                                          <p:val>
                                            <p:strVal val="#ppt_x"/>
                                          </p:val>
                                        </p:tav>
                                      </p:tavLst>
                                    </p:anim>
                                    <p:anim calcmode="lin" valueType="num">
                                      <p:cBhvr additive="base">
                                        <p:cTn id="63" dur="1000" fill="hold"/>
                                        <p:tgtEl>
                                          <p:spTgt spid="20486"/>
                                        </p:tgtEl>
                                        <p:attrNameLst>
                                          <p:attrName>ppt_y</p:attrName>
                                        </p:attrNameLst>
                                      </p:cBhvr>
                                      <p:tavLst>
                                        <p:tav tm="0">
                                          <p:val>
                                            <p:strVal val="0-#ppt_h/2"/>
                                          </p:val>
                                        </p:tav>
                                        <p:tav tm="100000">
                                          <p:val>
                                            <p:strVal val="#ppt_y"/>
                                          </p:val>
                                        </p:tav>
                                      </p:tavLst>
                                    </p:anim>
                                  </p:childTnLst>
                                </p:cTn>
                              </p:par>
                              <p:par>
                                <p:cTn id="64" presetID="8" presetClass="emph" presetSubtype="0" fill="hold" nodeType="withEffect">
                                  <p:stCondLst>
                                    <p:cond delay="0"/>
                                  </p:stCondLst>
                                  <p:childTnLst>
                                    <p:animRot by="21600000">
                                      <p:cBhvr>
                                        <p:cTn id="65" dur="1000" fill="hold"/>
                                        <p:tgtEl>
                                          <p:spTgt spid="20486"/>
                                        </p:tgtEl>
                                        <p:attrNameLst>
                                          <p:attrName>r</p:attrName>
                                        </p:attrNameLst>
                                      </p:cBhvr>
                                    </p:animRot>
                                  </p:childTnLst>
                                </p:cTn>
                              </p:par>
                            </p:childTnLst>
                          </p:cTn>
                        </p:par>
                        <p:par>
                          <p:cTn id="66" fill="hold">
                            <p:stCondLst>
                              <p:cond delay="6000"/>
                            </p:stCondLst>
                            <p:childTnLst>
                              <p:par>
                                <p:cTn id="67" presetID="2" presetClass="entr" presetSubtype="9" fill="hold" nodeType="afterEffect">
                                  <p:stCondLst>
                                    <p:cond delay="0"/>
                                  </p:stCondLst>
                                  <p:childTnLst>
                                    <p:set>
                                      <p:cBhvr>
                                        <p:cTn id="68" dur="1" fill="hold">
                                          <p:stCondLst>
                                            <p:cond delay="0"/>
                                          </p:stCondLst>
                                        </p:cTn>
                                        <p:tgtEl>
                                          <p:spTgt spid="20488"/>
                                        </p:tgtEl>
                                        <p:attrNameLst>
                                          <p:attrName>style.visibility</p:attrName>
                                        </p:attrNameLst>
                                      </p:cBhvr>
                                      <p:to>
                                        <p:strVal val="visible"/>
                                      </p:to>
                                    </p:set>
                                    <p:anim calcmode="lin" valueType="num">
                                      <p:cBhvr additive="base">
                                        <p:cTn id="69" dur="1000" fill="hold"/>
                                        <p:tgtEl>
                                          <p:spTgt spid="20488"/>
                                        </p:tgtEl>
                                        <p:attrNameLst>
                                          <p:attrName>ppt_x</p:attrName>
                                        </p:attrNameLst>
                                      </p:cBhvr>
                                      <p:tavLst>
                                        <p:tav tm="0">
                                          <p:val>
                                            <p:strVal val="0-#ppt_w/2"/>
                                          </p:val>
                                        </p:tav>
                                        <p:tav tm="100000">
                                          <p:val>
                                            <p:strVal val="#ppt_x"/>
                                          </p:val>
                                        </p:tav>
                                      </p:tavLst>
                                    </p:anim>
                                    <p:anim calcmode="lin" valueType="num">
                                      <p:cBhvr additive="base">
                                        <p:cTn id="70" dur="1000" fill="hold"/>
                                        <p:tgtEl>
                                          <p:spTgt spid="20488"/>
                                        </p:tgtEl>
                                        <p:attrNameLst>
                                          <p:attrName>ppt_y</p:attrName>
                                        </p:attrNameLst>
                                      </p:cBhvr>
                                      <p:tavLst>
                                        <p:tav tm="0">
                                          <p:val>
                                            <p:strVal val="0-#ppt_h/2"/>
                                          </p:val>
                                        </p:tav>
                                        <p:tav tm="100000">
                                          <p:val>
                                            <p:strVal val="#ppt_y"/>
                                          </p:val>
                                        </p:tav>
                                      </p:tavLst>
                                    </p:anim>
                                  </p:childTnLst>
                                </p:cTn>
                              </p:par>
                              <p:par>
                                <p:cTn id="71" presetID="8" presetClass="emph" presetSubtype="0" fill="hold" nodeType="withEffect">
                                  <p:stCondLst>
                                    <p:cond delay="0"/>
                                  </p:stCondLst>
                                  <p:childTnLst>
                                    <p:animRot by="21600000">
                                      <p:cBhvr>
                                        <p:cTn id="72" dur="1000" fill="hold"/>
                                        <p:tgtEl>
                                          <p:spTgt spid="20488"/>
                                        </p:tgtEl>
                                        <p:attrNameLst>
                                          <p:attrName>r</p:attrName>
                                        </p:attrNameLst>
                                      </p:cBhvr>
                                    </p:animRot>
                                  </p:childTnLst>
                                </p:cTn>
                              </p:par>
                            </p:childTnLst>
                          </p:cTn>
                        </p:par>
                        <p:par>
                          <p:cTn id="73" fill="hold">
                            <p:stCondLst>
                              <p:cond delay="7000"/>
                            </p:stCondLst>
                            <p:childTnLst>
                              <p:par>
                                <p:cTn id="74" presetID="2" presetClass="entr" presetSubtype="9" fill="hold" nodeType="afterEffect">
                                  <p:stCondLst>
                                    <p:cond delay="0"/>
                                  </p:stCondLst>
                                  <p:childTnLst>
                                    <p:set>
                                      <p:cBhvr>
                                        <p:cTn id="75" dur="1" fill="hold">
                                          <p:stCondLst>
                                            <p:cond delay="0"/>
                                          </p:stCondLst>
                                        </p:cTn>
                                        <p:tgtEl>
                                          <p:spTgt spid="20490"/>
                                        </p:tgtEl>
                                        <p:attrNameLst>
                                          <p:attrName>style.visibility</p:attrName>
                                        </p:attrNameLst>
                                      </p:cBhvr>
                                      <p:to>
                                        <p:strVal val="visible"/>
                                      </p:to>
                                    </p:set>
                                    <p:anim calcmode="lin" valueType="num">
                                      <p:cBhvr additive="base">
                                        <p:cTn id="76" dur="1000" fill="hold"/>
                                        <p:tgtEl>
                                          <p:spTgt spid="20490"/>
                                        </p:tgtEl>
                                        <p:attrNameLst>
                                          <p:attrName>ppt_x</p:attrName>
                                        </p:attrNameLst>
                                      </p:cBhvr>
                                      <p:tavLst>
                                        <p:tav tm="0">
                                          <p:val>
                                            <p:strVal val="0-#ppt_w/2"/>
                                          </p:val>
                                        </p:tav>
                                        <p:tav tm="100000">
                                          <p:val>
                                            <p:strVal val="#ppt_x"/>
                                          </p:val>
                                        </p:tav>
                                      </p:tavLst>
                                    </p:anim>
                                    <p:anim calcmode="lin" valueType="num">
                                      <p:cBhvr additive="base">
                                        <p:cTn id="77" dur="1000" fill="hold"/>
                                        <p:tgtEl>
                                          <p:spTgt spid="20490"/>
                                        </p:tgtEl>
                                        <p:attrNameLst>
                                          <p:attrName>ppt_y</p:attrName>
                                        </p:attrNameLst>
                                      </p:cBhvr>
                                      <p:tavLst>
                                        <p:tav tm="0">
                                          <p:val>
                                            <p:strVal val="0-#ppt_h/2"/>
                                          </p:val>
                                        </p:tav>
                                        <p:tav tm="100000">
                                          <p:val>
                                            <p:strVal val="#ppt_y"/>
                                          </p:val>
                                        </p:tav>
                                      </p:tavLst>
                                    </p:anim>
                                  </p:childTnLst>
                                </p:cTn>
                              </p:par>
                              <p:par>
                                <p:cTn id="78" presetID="8" presetClass="emph" presetSubtype="0" fill="hold" nodeType="withEffect">
                                  <p:stCondLst>
                                    <p:cond delay="0"/>
                                  </p:stCondLst>
                                  <p:childTnLst>
                                    <p:animRot by="21600000">
                                      <p:cBhvr>
                                        <p:cTn id="79" dur="1000" fill="hold"/>
                                        <p:tgtEl>
                                          <p:spTgt spid="20490"/>
                                        </p:tgtEl>
                                        <p:attrNameLst>
                                          <p:attrName>r</p:attrName>
                                        </p:attrNameLst>
                                      </p:cBhvr>
                                    </p:animRot>
                                  </p:childTnLst>
                                </p:cTn>
                              </p:par>
                            </p:childTnLst>
                          </p:cTn>
                        </p:par>
                        <p:par>
                          <p:cTn id="80" fill="hold">
                            <p:stCondLst>
                              <p:cond delay="8000"/>
                            </p:stCondLst>
                            <p:childTnLst>
                              <p:par>
                                <p:cTn id="81" presetID="2" presetClass="entr" presetSubtype="9"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additive="base">
                                        <p:cTn id="83" dur="1000" fill="hold"/>
                                        <p:tgtEl>
                                          <p:spTgt spid="16"/>
                                        </p:tgtEl>
                                        <p:attrNameLst>
                                          <p:attrName>ppt_x</p:attrName>
                                        </p:attrNameLst>
                                      </p:cBhvr>
                                      <p:tavLst>
                                        <p:tav tm="0">
                                          <p:val>
                                            <p:strVal val="0-#ppt_w/2"/>
                                          </p:val>
                                        </p:tav>
                                        <p:tav tm="100000">
                                          <p:val>
                                            <p:strVal val="#ppt_x"/>
                                          </p:val>
                                        </p:tav>
                                      </p:tavLst>
                                    </p:anim>
                                    <p:anim calcmode="lin" valueType="num">
                                      <p:cBhvr additive="base">
                                        <p:cTn id="84" dur="1000" fill="hold"/>
                                        <p:tgtEl>
                                          <p:spTgt spid="16"/>
                                        </p:tgtEl>
                                        <p:attrNameLst>
                                          <p:attrName>ppt_y</p:attrName>
                                        </p:attrNameLst>
                                      </p:cBhvr>
                                      <p:tavLst>
                                        <p:tav tm="0">
                                          <p:val>
                                            <p:strVal val="0-#ppt_h/2"/>
                                          </p:val>
                                        </p:tav>
                                        <p:tav tm="100000">
                                          <p:val>
                                            <p:strVal val="#ppt_y"/>
                                          </p:val>
                                        </p:tav>
                                      </p:tavLst>
                                    </p:anim>
                                  </p:childTnLst>
                                </p:cTn>
                              </p:par>
                              <p:par>
                                <p:cTn id="85" presetID="8" presetClass="emph" presetSubtype="0" fill="hold" nodeType="withEffect">
                                  <p:stCondLst>
                                    <p:cond delay="0"/>
                                  </p:stCondLst>
                                  <p:childTnLst>
                                    <p:animRot by="21600000">
                                      <p:cBhvr>
                                        <p:cTn id="86" dur="1000" fill="hold"/>
                                        <p:tgtEl>
                                          <p:spTgt spid="16"/>
                                        </p:tgtEl>
                                        <p:attrNameLst>
                                          <p:attrName>r</p:attrName>
                                        </p:attrNameLst>
                                      </p:cBhvr>
                                    </p:animRot>
                                  </p:childTnLst>
                                </p:cTn>
                              </p:par>
                            </p:childTnLst>
                          </p:cTn>
                        </p:par>
                        <p:par>
                          <p:cTn id="87" fill="hold">
                            <p:stCondLst>
                              <p:cond delay="9000"/>
                            </p:stCondLst>
                            <p:childTnLst>
                              <p:par>
                                <p:cTn id="88" presetID="2" presetClass="entr" presetSubtype="6" fill="hold" nodeType="afterEffect">
                                  <p:stCondLst>
                                    <p:cond delay="0"/>
                                  </p:stCondLst>
                                  <p:childTnLst>
                                    <p:set>
                                      <p:cBhvr>
                                        <p:cTn id="89" dur="1" fill="hold">
                                          <p:stCondLst>
                                            <p:cond delay="0"/>
                                          </p:stCondLst>
                                        </p:cTn>
                                        <p:tgtEl>
                                          <p:spTgt spid="20492"/>
                                        </p:tgtEl>
                                        <p:attrNameLst>
                                          <p:attrName>style.visibility</p:attrName>
                                        </p:attrNameLst>
                                      </p:cBhvr>
                                      <p:to>
                                        <p:strVal val="visible"/>
                                      </p:to>
                                    </p:set>
                                    <p:anim calcmode="lin" valueType="num">
                                      <p:cBhvr additive="base">
                                        <p:cTn id="90" dur="1000" fill="hold"/>
                                        <p:tgtEl>
                                          <p:spTgt spid="20492"/>
                                        </p:tgtEl>
                                        <p:attrNameLst>
                                          <p:attrName>ppt_x</p:attrName>
                                        </p:attrNameLst>
                                      </p:cBhvr>
                                      <p:tavLst>
                                        <p:tav tm="0">
                                          <p:val>
                                            <p:strVal val="1+#ppt_w/2"/>
                                          </p:val>
                                        </p:tav>
                                        <p:tav tm="100000">
                                          <p:val>
                                            <p:strVal val="#ppt_x"/>
                                          </p:val>
                                        </p:tav>
                                      </p:tavLst>
                                    </p:anim>
                                    <p:anim calcmode="lin" valueType="num">
                                      <p:cBhvr additive="base">
                                        <p:cTn id="91" dur="1000" fill="hold"/>
                                        <p:tgtEl>
                                          <p:spTgt spid="20492"/>
                                        </p:tgtEl>
                                        <p:attrNameLst>
                                          <p:attrName>ppt_y</p:attrName>
                                        </p:attrNameLst>
                                      </p:cBhvr>
                                      <p:tavLst>
                                        <p:tav tm="0">
                                          <p:val>
                                            <p:strVal val="1+#ppt_h/2"/>
                                          </p:val>
                                        </p:tav>
                                        <p:tav tm="100000">
                                          <p:val>
                                            <p:strVal val="#ppt_y"/>
                                          </p:val>
                                        </p:tav>
                                      </p:tavLst>
                                    </p:anim>
                                  </p:childTnLst>
                                </p:cTn>
                              </p:par>
                              <p:par>
                                <p:cTn id="92" presetID="8" presetClass="emph" presetSubtype="0" fill="hold" nodeType="withEffect">
                                  <p:stCondLst>
                                    <p:cond delay="0"/>
                                  </p:stCondLst>
                                  <p:childTnLst>
                                    <p:animRot by="21600000">
                                      <p:cBhvr>
                                        <p:cTn id="93" dur="1000" fill="hold"/>
                                        <p:tgtEl>
                                          <p:spTgt spid="20492"/>
                                        </p:tgtEl>
                                        <p:attrNameLst>
                                          <p:attrName>r</p:attrName>
                                        </p:attrNameLst>
                                      </p:cBhvr>
                                    </p:animRot>
                                  </p:childTnLst>
                                </p:cTn>
                              </p:par>
                            </p:childTnLst>
                          </p:cTn>
                        </p:par>
                        <p:par>
                          <p:cTn id="94" fill="hold">
                            <p:stCondLst>
                              <p:cond delay="10000"/>
                            </p:stCondLst>
                            <p:childTnLst>
                              <p:par>
                                <p:cTn id="95" presetID="2" presetClass="entr" presetSubtype="6" fill="hold" nodeType="afterEffect">
                                  <p:stCondLst>
                                    <p:cond delay="0"/>
                                  </p:stCondLst>
                                  <p:childTnLst>
                                    <p:set>
                                      <p:cBhvr>
                                        <p:cTn id="96" dur="1" fill="hold">
                                          <p:stCondLst>
                                            <p:cond delay="0"/>
                                          </p:stCondLst>
                                        </p:cTn>
                                        <p:tgtEl>
                                          <p:spTgt spid="20494"/>
                                        </p:tgtEl>
                                        <p:attrNameLst>
                                          <p:attrName>style.visibility</p:attrName>
                                        </p:attrNameLst>
                                      </p:cBhvr>
                                      <p:to>
                                        <p:strVal val="visible"/>
                                      </p:to>
                                    </p:set>
                                    <p:anim calcmode="lin" valueType="num">
                                      <p:cBhvr additive="base">
                                        <p:cTn id="97" dur="1000" fill="hold"/>
                                        <p:tgtEl>
                                          <p:spTgt spid="20494"/>
                                        </p:tgtEl>
                                        <p:attrNameLst>
                                          <p:attrName>ppt_x</p:attrName>
                                        </p:attrNameLst>
                                      </p:cBhvr>
                                      <p:tavLst>
                                        <p:tav tm="0">
                                          <p:val>
                                            <p:strVal val="1+#ppt_w/2"/>
                                          </p:val>
                                        </p:tav>
                                        <p:tav tm="100000">
                                          <p:val>
                                            <p:strVal val="#ppt_x"/>
                                          </p:val>
                                        </p:tav>
                                      </p:tavLst>
                                    </p:anim>
                                    <p:anim calcmode="lin" valueType="num">
                                      <p:cBhvr additive="base">
                                        <p:cTn id="98" dur="1000" fill="hold"/>
                                        <p:tgtEl>
                                          <p:spTgt spid="20494"/>
                                        </p:tgtEl>
                                        <p:attrNameLst>
                                          <p:attrName>ppt_y</p:attrName>
                                        </p:attrNameLst>
                                      </p:cBhvr>
                                      <p:tavLst>
                                        <p:tav tm="0">
                                          <p:val>
                                            <p:strVal val="1+#ppt_h/2"/>
                                          </p:val>
                                        </p:tav>
                                        <p:tav tm="100000">
                                          <p:val>
                                            <p:strVal val="#ppt_y"/>
                                          </p:val>
                                        </p:tav>
                                      </p:tavLst>
                                    </p:anim>
                                  </p:childTnLst>
                                </p:cTn>
                              </p:par>
                              <p:par>
                                <p:cTn id="99" presetID="8" presetClass="emph" presetSubtype="0" fill="hold" nodeType="withEffect">
                                  <p:stCondLst>
                                    <p:cond delay="0"/>
                                  </p:stCondLst>
                                  <p:childTnLst>
                                    <p:animRot by="21600000">
                                      <p:cBhvr>
                                        <p:cTn id="100" dur="1000" fill="hold"/>
                                        <p:tgtEl>
                                          <p:spTgt spid="20494"/>
                                        </p:tgtEl>
                                        <p:attrNameLst>
                                          <p:attrName>r</p:attrName>
                                        </p:attrNameLst>
                                      </p:cBhvr>
                                    </p:animRot>
                                  </p:childTnLst>
                                </p:cTn>
                              </p:par>
                            </p:childTnLst>
                          </p:cTn>
                        </p:par>
                        <p:par>
                          <p:cTn id="101" fill="hold">
                            <p:stCondLst>
                              <p:cond delay="11000"/>
                            </p:stCondLst>
                            <p:childTnLst>
                              <p:par>
                                <p:cTn id="102" presetID="2" presetClass="entr" presetSubtype="6" fill="hold" nodeType="afterEffect">
                                  <p:stCondLst>
                                    <p:cond delay="0"/>
                                  </p:stCondLst>
                                  <p:childTnLst>
                                    <p:set>
                                      <p:cBhvr>
                                        <p:cTn id="103" dur="1" fill="hold">
                                          <p:stCondLst>
                                            <p:cond delay="0"/>
                                          </p:stCondLst>
                                        </p:cTn>
                                        <p:tgtEl>
                                          <p:spTgt spid="20496"/>
                                        </p:tgtEl>
                                        <p:attrNameLst>
                                          <p:attrName>style.visibility</p:attrName>
                                        </p:attrNameLst>
                                      </p:cBhvr>
                                      <p:to>
                                        <p:strVal val="visible"/>
                                      </p:to>
                                    </p:set>
                                    <p:anim calcmode="lin" valueType="num">
                                      <p:cBhvr additive="base">
                                        <p:cTn id="104" dur="1000" fill="hold"/>
                                        <p:tgtEl>
                                          <p:spTgt spid="20496"/>
                                        </p:tgtEl>
                                        <p:attrNameLst>
                                          <p:attrName>ppt_x</p:attrName>
                                        </p:attrNameLst>
                                      </p:cBhvr>
                                      <p:tavLst>
                                        <p:tav tm="0">
                                          <p:val>
                                            <p:strVal val="1+#ppt_w/2"/>
                                          </p:val>
                                        </p:tav>
                                        <p:tav tm="100000">
                                          <p:val>
                                            <p:strVal val="#ppt_x"/>
                                          </p:val>
                                        </p:tav>
                                      </p:tavLst>
                                    </p:anim>
                                    <p:anim calcmode="lin" valueType="num">
                                      <p:cBhvr additive="base">
                                        <p:cTn id="105" dur="1000" fill="hold"/>
                                        <p:tgtEl>
                                          <p:spTgt spid="20496"/>
                                        </p:tgtEl>
                                        <p:attrNameLst>
                                          <p:attrName>ppt_y</p:attrName>
                                        </p:attrNameLst>
                                      </p:cBhvr>
                                      <p:tavLst>
                                        <p:tav tm="0">
                                          <p:val>
                                            <p:strVal val="1+#ppt_h/2"/>
                                          </p:val>
                                        </p:tav>
                                        <p:tav tm="100000">
                                          <p:val>
                                            <p:strVal val="#ppt_y"/>
                                          </p:val>
                                        </p:tav>
                                      </p:tavLst>
                                    </p:anim>
                                  </p:childTnLst>
                                </p:cTn>
                              </p:par>
                              <p:par>
                                <p:cTn id="106" presetID="8" presetClass="emph" presetSubtype="0" fill="hold" nodeType="withEffect">
                                  <p:stCondLst>
                                    <p:cond delay="0"/>
                                  </p:stCondLst>
                                  <p:childTnLst>
                                    <p:animRot by="21600000">
                                      <p:cBhvr>
                                        <p:cTn id="107" dur="1000" fill="hold"/>
                                        <p:tgtEl>
                                          <p:spTgt spid="20496"/>
                                        </p:tgtEl>
                                        <p:attrNameLst>
                                          <p:attrName>r</p:attrName>
                                        </p:attrNameLst>
                                      </p:cBhvr>
                                    </p:animRot>
                                  </p:childTnLst>
                                </p:cTn>
                              </p:par>
                            </p:childTnLst>
                          </p:cTn>
                        </p:par>
                        <p:par>
                          <p:cTn id="108" fill="hold">
                            <p:stCondLst>
                              <p:cond delay="12000"/>
                            </p:stCondLst>
                            <p:childTnLst>
                              <p:par>
                                <p:cTn id="109" presetID="2" presetClass="entr" presetSubtype="6" fill="hold" nodeType="after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additive="base">
                                        <p:cTn id="111" dur="1000" fill="hold"/>
                                        <p:tgtEl>
                                          <p:spTgt spid="20"/>
                                        </p:tgtEl>
                                        <p:attrNameLst>
                                          <p:attrName>ppt_x</p:attrName>
                                        </p:attrNameLst>
                                      </p:cBhvr>
                                      <p:tavLst>
                                        <p:tav tm="0">
                                          <p:val>
                                            <p:strVal val="1+#ppt_w/2"/>
                                          </p:val>
                                        </p:tav>
                                        <p:tav tm="100000">
                                          <p:val>
                                            <p:strVal val="#ppt_x"/>
                                          </p:val>
                                        </p:tav>
                                      </p:tavLst>
                                    </p:anim>
                                    <p:anim calcmode="lin" valueType="num">
                                      <p:cBhvr additive="base">
                                        <p:cTn id="112" dur="1000" fill="hold"/>
                                        <p:tgtEl>
                                          <p:spTgt spid="20"/>
                                        </p:tgtEl>
                                        <p:attrNameLst>
                                          <p:attrName>ppt_y</p:attrName>
                                        </p:attrNameLst>
                                      </p:cBhvr>
                                      <p:tavLst>
                                        <p:tav tm="0">
                                          <p:val>
                                            <p:strVal val="1+#ppt_h/2"/>
                                          </p:val>
                                        </p:tav>
                                        <p:tav tm="100000">
                                          <p:val>
                                            <p:strVal val="#ppt_y"/>
                                          </p:val>
                                        </p:tav>
                                      </p:tavLst>
                                    </p:anim>
                                  </p:childTnLst>
                                </p:cTn>
                              </p:par>
                              <p:par>
                                <p:cTn id="113" presetID="8" presetClass="emph" presetSubtype="0" fill="hold" nodeType="withEffect">
                                  <p:stCondLst>
                                    <p:cond delay="0"/>
                                  </p:stCondLst>
                                  <p:childTnLst>
                                    <p:animRot by="21600000">
                                      <p:cBhvr>
                                        <p:cTn id="114" dur="1000" fill="hold"/>
                                        <p:tgtEl>
                                          <p:spTgt spid="20"/>
                                        </p:tgtEl>
                                        <p:attrNameLst>
                                          <p:attrName>r</p:attrName>
                                        </p:attrNameLst>
                                      </p:cBhvr>
                                    </p:animRot>
                                  </p:childTnLst>
                                </p:cTn>
                              </p:par>
                            </p:childTnLst>
                          </p:cTn>
                        </p:par>
                        <p:par>
                          <p:cTn id="115" fill="hold">
                            <p:stCondLst>
                              <p:cond delay="13000"/>
                            </p:stCondLst>
                            <p:childTnLst>
                              <p:par>
                                <p:cTn id="116" presetID="2" presetClass="entr" presetSubtype="6" fill="hold" nodeType="afterEffect">
                                  <p:stCondLst>
                                    <p:cond delay="0"/>
                                  </p:stCondLst>
                                  <p:childTnLst>
                                    <p:set>
                                      <p:cBhvr>
                                        <p:cTn id="117" dur="1" fill="hold">
                                          <p:stCondLst>
                                            <p:cond delay="0"/>
                                          </p:stCondLst>
                                        </p:cTn>
                                        <p:tgtEl>
                                          <p:spTgt spid="20498"/>
                                        </p:tgtEl>
                                        <p:attrNameLst>
                                          <p:attrName>style.visibility</p:attrName>
                                        </p:attrNameLst>
                                      </p:cBhvr>
                                      <p:to>
                                        <p:strVal val="visible"/>
                                      </p:to>
                                    </p:set>
                                    <p:anim calcmode="lin" valueType="num">
                                      <p:cBhvr additive="base">
                                        <p:cTn id="118" dur="1000" fill="hold"/>
                                        <p:tgtEl>
                                          <p:spTgt spid="20498"/>
                                        </p:tgtEl>
                                        <p:attrNameLst>
                                          <p:attrName>ppt_x</p:attrName>
                                        </p:attrNameLst>
                                      </p:cBhvr>
                                      <p:tavLst>
                                        <p:tav tm="0">
                                          <p:val>
                                            <p:strVal val="1+#ppt_w/2"/>
                                          </p:val>
                                        </p:tav>
                                        <p:tav tm="100000">
                                          <p:val>
                                            <p:strVal val="#ppt_x"/>
                                          </p:val>
                                        </p:tav>
                                      </p:tavLst>
                                    </p:anim>
                                    <p:anim calcmode="lin" valueType="num">
                                      <p:cBhvr additive="base">
                                        <p:cTn id="119" dur="1000" fill="hold"/>
                                        <p:tgtEl>
                                          <p:spTgt spid="20498"/>
                                        </p:tgtEl>
                                        <p:attrNameLst>
                                          <p:attrName>ppt_y</p:attrName>
                                        </p:attrNameLst>
                                      </p:cBhvr>
                                      <p:tavLst>
                                        <p:tav tm="0">
                                          <p:val>
                                            <p:strVal val="1+#ppt_h/2"/>
                                          </p:val>
                                        </p:tav>
                                        <p:tav tm="100000">
                                          <p:val>
                                            <p:strVal val="#ppt_y"/>
                                          </p:val>
                                        </p:tav>
                                      </p:tavLst>
                                    </p:anim>
                                  </p:childTnLst>
                                </p:cTn>
                              </p:par>
                              <p:par>
                                <p:cTn id="120" presetID="8" presetClass="emph" presetSubtype="0" fill="hold" nodeType="withEffect">
                                  <p:stCondLst>
                                    <p:cond delay="0"/>
                                  </p:stCondLst>
                                  <p:childTnLst>
                                    <p:animRot by="21600000">
                                      <p:cBhvr>
                                        <p:cTn id="121" dur="1000" fill="hold"/>
                                        <p:tgtEl>
                                          <p:spTgt spid="20498"/>
                                        </p:tgtEl>
                                        <p:attrNameLst>
                                          <p:attrName>r</p:attrName>
                                        </p:attrNameLst>
                                      </p:cBhvr>
                                    </p:animRot>
                                  </p:childTnLst>
                                </p:cTn>
                              </p:par>
                            </p:childTnLst>
                          </p:cTn>
                        </p:par>
                        <p:par>
                          <p:cTn id="122" fill="hold">
                            <p:stCondLst>
                              <p:cond delay="14000"/>
                            </p:stCondLst>
                            <p:childTnLst>
                              <p:par>
                                <p:cTn id="123" presetID="2" presetClass="entr" presetSubtype="6" fill="hold" nodeType="afterEffect">
                                  <p:stCondLst>
                                    <p:cond delay="0"/>
                                  </p:stCondLst>
                                  <p:childTnLst>
                                    <p:set>
                                      <p:cBhvr>
                                        <p:cTn id="124" dur="1" fill="hold">
                                          <p:stCondLst>
                                            <p:cond delay="0"/>
                                          </p:stCondLst>
                                        </p:cTn>
                                        <p:tgtEl>
                                          <p:spTgt spid="28"/>
                                        </p:tgtEl>
                                        <p:attrNameLst>
                                          <p:attrName>style.visibility</p:attrName>
                                        </p:attrNameLst>
                                      </p:cBhvr>
                                      <p:to>
                                        <p:strVal val="visible"/>
                                      </p:to>
                                    </p:set>
                                    <p:anim calcmode="lin" valueType="num">
                                      <p:cBhvr additive="base">
                                        <p:cTn id="125" dur="1000" fill="hold"/>
                                        <p:tgtEl>
                                          <p:spTgt spid="28"/>
                                        </p:tgtEl>
                                        <p:attrNameLst>
                                          <p:attrName>ppt_x</p:attrName>
                                        </p:attrNameLst>
                                      </p:cBhvr>
                                      <p:tavLst>
                                        <p:tav tm="0">
                                          <p:val>
                                            <p:strVal val="1+#ppt_w/2"/>
                                          </p:val>
                                        </p:tav>
                                        <p:tav tm="100000">
                                          <p:val>
                                            <p:strVal val="#ppt_x"/>
                                          </p:val>
                                        </p:tav>
                                      </p:tavLst>
                                    </p:anim>
                                    <p:anim calcmode="lin" valueType="num">
                                      <p:cBhvr additive="base">
                                        <p:cTn id="126" dur="1000" fill="hold"/>
                                        <p:tgtEl>
                                          <p:spTgt spid="28"/>
                                        </p:tgtEl>
                                        <p:attrNameLst>
                                          <p:attrName>ppt_y</p:attrName>
                                        </p:attrNameLst>
                                      </p:cBhvr>
                                      <p:tavLst>
                                        <p:tav tm="0">
                                          <p:val>
                                            <p:strVal val="1+#ppt_h/2"/>
                                          </p:val>
                                        </p:tav>
                                        <p:tav tm="100000">
                                          <p:val>
                                            <p:strVal val="#ppt_y"/>
                                          </p:val>
                                        </p:tav>
                                      </p:tavLst>
                                    </p:anim>
                                  </p:childTnLst>
                                </p:cTn>
                              </p:par>
                              <p:par>
                                <p:cTn id="127" presetID="8" presetClass="emph" presetSubtype="0" fill="hold" nodeType="withEffect">
                                  <p:stCondLst>
                                    <p:cond delay="0"/>
                                  </p:stCondLst>
                                  <p:childTnLst>
                                    <p:animRot by="21600000">
                                      <p:cBhvr>
                                        <p:cTn id="128" dur="1000" fill="hold"/>
                                        <p:tgtEl>
                                          <p:spTgt spid="28"/>
                                        </p:tgtEl>
                                        <p:attrNameLst>
                                          <p:attrName>r</p:attrName>
                                        </p:attrNameLst>
                                      </p:cBhvr>
                                    </p:animRot>
                                  </p:childTnLst>
                                </p:cTn>
                              </p:par>
                            </p:childTnLst>
                          </p:cTn>
                        </p:par>
                        <p:par>
                          <p:cTn id="129" fill="hold">
                            <p:stCondLst>
                              <p:cond delay="15000"/>
                            </p:stCondLst>
                            <p:childTnLst>
                              <p:par>
                                <p:cTn id="130" presetID="2" presetClass="entr" presetSubtype="6" fill="hold" nodeType="afterEffect">
                                  <p:stCondLst>
                                    <p:cond delay="0"/>
                                  </p:stCondLst>
                                  <p:childTnLst>
                                    <p:set>
                                      <p:cBhvr>
                                        <p:cTn id="131" dur="1" fill="hold">
                                          <p:stCondLst>
                                            <p:cond delay="0"/>
                                          </p:stCondLst>
                                        </p:cTn>
                                        <p:tgtEl>
                                          <p:spTgt spid="29"/>
                                        </p:tgtEl>
                                        <p:attrNameLst>
                                          <p:attrName>style.visibility</p:attrName>
                                        </p:attrNameLst>
                                      </p:cBhvr>
                                      <p:to>
                                        <p:strVal val="visible"/>
                                      </p:to>
                                    </p:set>
                                    <p:anim calcmode="lin" valueType="num">
                                      <p:cBhvr additive="base">
                                        <p:cTn id="132" dur="1000" fill="hold"/>
                                        <p:tgtEl>
                                          <p:spTgt spid="29"/>
                                        </p:tgtEl>
                                        <p:attrNameLst>
                                          <p:attrName>ppt_x</p:attrName>
                                        </p:attrNameLst>
                                      </p:cBhvr>
                                      <p:tavLst>
                                        <p:tav tm="0">
                                          <p:val>
                                            <p:strVal val="1+#ppt_w/2"/>
                                          </p:val>
                                        </p:tav>
                                        <p:tav tm="100000">
                                          <p:val>
                                            <p:strVal val="#ppt_x"/>
                                          </p:val>
                                        </p:tav>
                                      </p:tavLst>
                                    </p:anim>
                                    <p:anim calcmode="lin" valueType="num">
                                      <p:cBhvr additive="base">
                                        <p:cTn id="133" dur="1000" fill="hold"/>
                                        <p:tgtEl>
                                          <p:spTgt spid="29"/>
                                        </p:tgtEl>
                                        <p:attrNameLst>
                                          <p:attrName>ppt_y</p:attrName>
                                        </p:attrNameLst>
                                      </p:cBhvr>
                                      <p:tavLst>
                                        <p:tav tm="0">
                                          <p:val>
                                            <p:strVal val="1+#ppt_h/2"/>
                                          </p:val>
                                        </p:tav>
                                        <p:tav tm="100000">
                                          <p:val>
                                            <p:strVal val="#ppt_y"/>
                                          </p:val>
                                        </p:tav>
                                      </p:tavLst>
                                    </p:anim>
                                  </p:childTnLst>
                                </p:cTn>
                              </p:par>
                              <p:par>
                                <p:cTn id="134" presetID="8" presetClass="emph" presetSubtype="0" fill="hold" nodeType="withEffect">
                                  <p:stCondLst>
                                    <p:cond delay="0"/>
                                  </p:stCondLst>
                                  <p:childTnLst>
                                    <p:animRot by="21600000">
                                      <p:cBhvr>
                                        <p:cTn id="135" dur="1000" fill="hold"/>
                                        <p:tgtEl>
                                          <p:spTgt spid="29"/>
                                        </p:tgtEl>
                                        <p:attrNameLst>
                                          <p:attrName>r</p:attrName>
                                        </p:attrNameLst>
                                      </p:cBhvr>
                                    </p:animRot>
                                  </p:childTnLst>
                                </p:cTn>
                              </p:par>
                            </p:childTnLst>
                          </p:cTn>
                        </p:par>
                        <p:par>
                          <p:cTn id="136" fill="hold">
                            <p:stCondLst>
                              <p:cond delay="16000"/>
                            </p:stCondLst>
                            <p:childTnLst>
                              <p:par>
                                <p:cTn id="137" presetID="2" presetClass="entr" presetSubtype="6" fill="hold" nodeType="afterEffect">
                                  <p:stCondLst>
                                    <p:cond delay="0"/>
                                  </p:stCondLst>
                                  <p:childTnLst>
                                    <p:set>
                                      <p:cBhvr>
                                        <p:cTn id="138" dur="1" fill="hold">
                                          <p:stCondLst>
                                            <p:cond delay="0"/>
                                          </p:stCondLst>
                                        </p:cTn>
                                        <p:tgtEl>
                                          <p:spTgt spid="30"/>
                                        </p:tgtEl>
                                        <p:attrNameLst>
                                          <p:attrName>style.visibility</p:attrName>
                                        </p:attrNameLst>
                                      </p:cBhvr>
                                      <p:to>
                                        <p:strVal val="visible"/>
                                      </p:to>
                                    </p:set>
                                    <p:anim calcmode="lin" valueType="num">
                                      <p:cBhvr additive="base">
                                        <p:cTn id="139" dur="1000" fill="hold"/>
                                        <p:tgtEl>
                                          <p:spTgt spid="30"/>
                                        </p:tgtEl>
                                        <p:attrNameLst>
                                          <p:attrName>ppt_x</p:attrName>
                                        </p:attrNameLst>
                                      </p:cBhvr>
                                      <p:tavLst>
                                        <p:tav tm="0">
                                          <p:val>
                                            <p:strVal val="1+#ppt_w/2"/>
                                          </p:val>
                                        </p:tav>
                                        <p:tav tm="100000">
                                          <p:val>
                                            <p:strVal val="#ppt_x"/>
                                          </p:val>
                                        </p:tav>
                                      </p:tavLst>
                                    </p:anim>
                                    <p:anim calcmode="lin" valueType="num">
                                      <p:cBhvr additive="base">
                                        <p:cTn id="140" dur="1000" fill="hold"/>
                                        <p:tgtEl>
                                          <p:spTgt spid="30"/>
                                        </p:tgtEl>
                                        <p:attrNameLst>
                                          <p:attrName>ppt_y</p:attrName>
                                        </p:attrNameLst>
                                      </p:cBhvr>
                                      <p:tavLst>
                                        <p:tav tm="0">
                                          <p:val>
                                            <p:strVal val="1+#ppt_h/2"/>
                                          </p:val>
                                        </p:tav>
                                        <p:tav tm="100000">
                                          <p:val>
                                            <p:strVal val="#ppt_y"/>
                                          </p:val>
                                        </p:tav>
                                      </p:tavLst>
                                    </p:anim>
                                  </p:childTnLst>
                                </p:cTn>
                              </p:par>
                              <p:par>
                                <p:cTn id="141" presetID="8" presetClass="emph" presetSubtype="0" fill="hold" nodeType="withEffect">
                                  <p:stCondLst>
                                    <p:cond delay="0"/>
                                  </p:stCondLst>
                                  <p:childTnLst>
                                    <p:animRot by="21600000">
                                      <p:cBhvr>
                                        <p:cTn id="142" dur="1000" fill="hold"/>
                                        <p:tgtEl>
                                          <p:spTgt spid="30"/>
                                        </p:tgtEl>
                                        <p:attrNameLst>
                                          <p:attrName>r</p:attrName>
                                        </p:attrNameLst>
                                      </p:cBhvr>
                                    </p:animRot>
                                  </p:childTnLst>
                                </p:cTn>
                              </p:par>
                            </p:childTnLst>
                          </p:cTn>
                        </p:par>
                        <p:par>
                          <p:cTn id="143" fill="hold">
                            <p:stCondLst>
                              <p:cond delay="17000"/>
                            </p:stCondLst>
                            <p:childTnLst>
                              <p:par>
                                <p:cTn id="144" presetID="29" presetClass="entr" presetSubtype="0" fill="hold" nodeType="afterEffect">
                                  <p:stCondLst>
                                    <p:cond delay="0"/>
                                  </p:stCondLst>
                                  <p:childTnLst>
                                    <p:set>
                                      <p:cBhvr>
                                        <p:cTn id="145" dur="1" fill="hold">
                                          <p:stCondLst>
                                            <p:cond delay="0"/>
                                          </p:stCondLst>
                                        </p:cTn>
                                        <p:tgtEl>
                                          <p:spTgt spid="31">
                                            <p:txEl>
                                              <p:pRg st="0" end="0"/>
                                            </p:txEl>
                                          </p:spTgt>
                                        </p:tgtEl>
                                        <p:attrNameLst>
                                          <p:attrName>style.visibility</p:attrName>
                                        </p:attrNameLst>
                                      </p:cBhvr>
                                      <p:to>
                                        <p:strVal val="visible"/>
                                      </p:to>
                                    </p:set>
                                    <p:anim calcmode="lin" valueType="num">
                                      <p:cBhvr>
                                        <p:cTn id="146" dur="2000" fill="hold"/>
                                        <p:tgtEl>
                                          <p:spTgt spid="31">
                                            <p:txEl>
                                              <p:pRg st="0" end="0"/>
                                            </p:txEl>
                                          </p:spTgt>
                                        </p:tgtEl>
                                        <p:attrNameLst>
                                          <p:attrName>ppt_x</p:attrName>
                                        </p:attrNameLst>
                                      </p:cBhvr>
                                      <p:tavLst>
                                        <p:tav tm="0">
                                          <p:val>
                                            <p:strVal val="#ppt_x-.2"/>
                                          </p:val>
                                        </p:tav>
                                        <p:tav tm="100000">
                                          <p:val>
                                            <p:strVal val="#ppt_x"/>
                                          </p:val>
                                        </p:tav>
                                      </p:tavLst>
                                    </p:anim>
                                    <p:anim calcmode="lin" valueType="num">
                                      <p:cBhvr>
                                        <p:cTn id="147" dur="2000" fill="hold"/>
                                        <p:tgtEl>
                                          <p:spTgt spid="31">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48" dur="2000"/>
                                        <p:tgtEl>
                                          <p:spTgt spid="3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26" grpId="0" animBg="1"/>
      <p:bldP spid="2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7698-2.jpg"/>
          <p:cNvPicPr>
            <a:picLocks noChangeAspect="1"/>
          </p:cNvPicPr>
          <p:nvPr/>
        </p:nvPicPr>
        <p:blipFill>
          <a:blip r:embed="rId2"/>
          <a:stretch>
            <a:fillRect/>
          </a:stretch>
        </p:blipFill>
        <p:spPr>
          <a:xfrm>
            <a:off x="0" y="0"/>
            <a:ext cx="4795444" cy="6858000"/>
          </a:xfrm>
          <a:prstGeom prst="rect">
            <a:avLst/>
          </a:prstGeom>
          <a:solidFill>
            <a:srgbClr val="BB692B"/>
          </a:solidFill>
          <a:scene3d>
            <a:camera prst="orthographicFront"/>
            <a:lightRig rig="threePt" dir="t"/>
          </a:scene3d>
          <a:sp3d>
            <a:bevelT w="152400" h="50800" prst="softRound"/>
          </a:sp3d>
        </p:spPr>
      </p:pic>
      <p:sp>
        <p:nvSpPr>
          <p:cNvPr id="5" name="4 Cheurón"/>
          <p:cNvSpPr/>
          <p:nvPr/>
        </p:nvSpPr>
        <p:spPr>
          <a:xfrm>
            <a:off x="0" y="0"/>
            <a:ext cx="2357422" cy="6858000"/>
          </a:xfrm>
          <a:prstGeom prst="chevron">
            <a:avLst/>
          </a:prstGeom>
          <a:solidFill>
            <a:srgbClr val="BB692B"/>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2428860" y="0"/>
            <a:ext cx="2419368" cy="6858000"/>
          </a:xfrm>
          <a:prstGeom prst="chevron">
            <a:avLst/>
          </a:prstGeom>
          <a:solidFill>
            <a:srgbClr val="BB692B"/>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uadroTexto"/>
          <p:cNvSpPr txBox="1"/>
          <p:nvPr/>
        </p:nvSpPr>
        <p:spPr>
          <a:xfrm>
            <a:off x="5214942" y="2643182"/>
            <a:ext cx="3571868" cy="2677656"/>
          </a:xfrm>
          <a:prstGeom prst="rect">
            <a:avLst/>
          </a:prstGeom>
          <a:noFill/>
        </p:spPr>
        <p:txBody>
          <a:bodyPr wrap="square" rtlCol="0">
            <a:spAutoFit/>
          </a:bodyPr>
          <a:lstStyle/>
          <a:p>
            <a:pPr algn="ctr"/>
            <a:r>
              <a:rPr lang="es-ES" sz="2400" b="1" dirty="0" smtClean="0">
                <a:solidFill>
                  <a:srgbClr val="FFC000"/>
                </a:solidFill>
                <a:effectLst>
                  <a:outerShdw blurRad="38100" dist="38100" dir="2700000" algn="tl">
                    <a:srgbClr val="000000">
                      <a:alpha val="43137"/>
                    </a:srgbClr>
                  </a:outerShdw>
                </a:effectLst>
              </a:rPr>
              <a:t>Había una vez un gran violinista llamado Paganini algunos decían que él era muy extraño otros, que era sobrenatural </a:t>
            </a:r>
          </a:p>
          <a:p>
            <a:pPr algn="ctr"/>
            <a:endParaRPr lang="es-ES" sz="2400" b="1" dirty="0">
              <a:solidFill>
                <a:srgbClr val="FFC000"/>
              </a:solidFill>
              <a:effectLst>
                <a:outerShdw blurRad="38100" dist="38100" dir="2700000" algn="tl">
                  <a:srgbClr val="000000">
                    <a:alpha val="43137"/>
                  </a:srgbClr>
                </a:outerShdw>
              </a:effectLst>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3000"/>
                                        <p:tgtEl>
                                          <p:spTgt spid="7"/>
                                        </p:tgtEl>
                                        <p:attrNameLst>
                                          <p:attrName>ppt_x</p:attrName>
                                        </p:attrNameLst>
                                      </p:cBhvr>
                                      <p:tavLst>
                                        <p:tav tm="0">
                                          <p:val>
                                            <p:strVal val="ppt_x"/>
                                          </p:val>
                                        </p:tav>
                                        <p:tav tm="100000">
                                          <p:val>
                                            <p:strVal val="ppt_x+ppt_w/2"/>
                                          </p:val>
                                        </p:tav>
                                      </p:tavLst>
                                    </p:anim>
                                    <p:anim calcmode="lin" valueType="num">
                                      <p:cBhvr>
                                        <p:cTn id="13" dur="3000"/>
                                        <p:tgtEl>
                                          <p:spTgt spid="7"/>
                                        </p:tgtEl>
                                        <p:attrNameLst>
                                          <p:attrName>ppt_y</p:attrName>
                                        </p:attrNameLst>
                                      </p:cBhvr>
                                      <p:tavLst>
                                        <p:tav tm="0">
                                          <p:val>
                                            <p:strVal val="ppt_y"/>
                                          </p:val>
                                        </p:tav>
                                        <p:tav tm="100000">
                                          <p:val>
                                            <p:strVal val="ppt_y"/>
                                          </p:val>
                                        </p:tav>
                                      </p:tavLst>
                                    </p:anim>
                                    <p:anim calcmode="lin" valueType="num">
                                      <p:cBhvr>
                                        <p:cTn id="14" dur="3000"/>
                                        <p:tgtEl>
                                          <p:spTgt spid="7"/>
                                        </p:tgtEl>
                                        <p:attrNameLst>
                                          <p:attrName>ppt_w</p:attrName>
                                        </p:attrNameLst>
                                      </p:cBhvr>
                                      <p:tavLst>
                                        <p:tav tm="0">
                                          <p:val>
                                            <p:strVal val="ppt_w"/>
                                          </p:val>
                                        </p:tav>
                                        <p:tav tm="100000">
                                          <p:val>
                                            <p:fltVal val="0"/>
                                          </p:val>
                                        </p:tav>
                                      </p:tavLst>
                                    </p:anim>
                                    <p:anim calcmode="lin" valueType="num">
                                      <p:cBhvr>
                                        <p:cTn id="15" dur="3000"/>
                                        <p:tgtEl>
                                          <p:spTgt spid="7"/>
                                        </p:tgtEl>
                                        <p:attrNameLst>
                                          <p:attrName>ppt_h</p:attrName>
                                        </p:attrNameLst>
                                      </p:cBhvr>
                                      <p:tavLst>
                                        <p:tav tm="0">
                                          <p:val>
                                            <p:strVal val="ppt_h"/>
                                          </p:val>
                                        </p:tav>
                                        <p:tav tm="100000">
                                          <p:val>
                                            <p:strVal val="ppt_h"/>
                                          </p:val>
                                        </p:tav>
                                      </p:tavLst>
                                    </p:anim>
                                    <p:set>
                                      <p:cBhvr>
                                        <p:cTn id="16" dur="1" fill="hold">
                                          <p:stCondLst>
                                            <p:cond delay="2999"/>
                                          </p:stCondLst>
                                        </p:cTn>
                                        <p:tgtEl>
                                          <p:spTgt spid="7"/>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childTnLst>
                                </p:cTn>
                              </p:par>
                              <p:par>
                                <p:cTn id="21" presetID="3" presetClass="exit" presetSubtype="10" fill="hold" grpId="1" nodeType="withEffect">
                                  <p:stCondLst>
                                    <p:cond delay="0"/>
                                  </p:stCondLst>
                                  <p:childTnLst>
                                    <p:animEffect transition="out" filter="blinds(horizontal)">
                                      <p:cBhvr>
                                        <p:cTn id="22" dur="3000"/>
                                        <p:tgtEl>
                                          <p:spTgt spid="5"/>
                                        </p:tgtEl>
                                      </p:cBhvr>
                                    </p:animEffect>
                                    <p:set>
                                      <p:cBhvr>
                                        <p:cTn id="23" dur="1" fill="hold">
                                          <p:stCondLst>
                                            <p:cond delay="2999"/>
                                          </p:stCondLst>
                                        </p:cTn>
                                        <p:tgtEl>
                                          <p:spTgt spid="5"/>
                                        </p:tgtEl>
                                        <p:attrNameLst>
                                          <p:attrName>style.visibility</p:attrName>
                                        </p:attrNameLst>
                                      </p:cBhvr>
                                      <p:to>
                                        <p:strVal val="hidden"/>
                                      </p:to>
                                    </p:set>
                                  </p:childTnLst>
                                </p:cTn>
                              </p:par>
                              <p:par>
                                <p:cTn id="24" presetID="3" presetClass="exit" presetSubtype="10" fill="hold" grpId="1" nodeType="withEffect">
                                  <p:stCondLst>
                                    <p:cond delay="0"/>
                                  </p:stCondLst>
                                  <p:childTnLst>
                                    <p:animEffect transition="out" filter="blinds(horizontal)">
                                      <p:cBhvr>
                                        <p:cTn id="25" dur="3000"/>
                                        <p:tgtEl>
                                          <p:spTgt spid="7"/>
                                        </p:tgtEl>
                                      </p:cBhvr>
                                    </p:animEffect>
                                    <p:set>
                                      <p:cBhvr>
                                        <p:cTn id="26" dur="1" fill="hold">
                                          <p:stCondLst>
                                            <p:cond delay="2999"/>
                                          </p:stCondLst>
                                        </p:cTn>
                                        <p:tgtEl>
                                          <p:spTgt spid="7"/>
                                        </p:tgtEl>
                                        <p:attrNameLst>
                                          <p:attrName>style.visibility</p:attrName>
                                        </p:attrNameLst>
                                      </p:cBhvr>
                                      <p:to>
                                        <p:strVal val="hidden"/>
                                      </p:to>
                                    </p:set>
                                  </p:childTnLst>
                                </p:cTn>
                              </p:par>
                            </p:childTnLst>
                          </p:cTn>
                        </p:par>
                        <p:par>
                          <p:cTn id="27" fill="hold">
                            <p:stCondLst>
                              <p:cond delay="3000"/>
                            </p:stCondLst>
                            <p:childTnLst>
                              <p:par>
                                <p:cTn id="28" presetID="29" presetClass="entr" presetSubtype="0"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2000" fill="hold"/>
                                        <p:tgtEl>
                                          <p:spTgt spid="8"/>
                                        </p:tgtEl>
                                        <p:attrNameLst>
                                          <p:attrName>ppt_x</p:attrName>
                                        </p:attrNameLst>
                                      </p:cBhvr>
                                      <p:tavLst>
                                        <p:tav tm="0">
                                          <p:val>
                                            <p:strVal val="#ppt_x-.2"/>
                                          </p:val>
                                        </p:tav>
                                        <p:tav tm="100000">
                                          <p:val>
                                            <p:strVal val="#ppt_x"/>
                                          </p:val>
                                        </p:tav>
                                      </p:tavLst>
                                    </p:anim>
                                    <p:anim calcmode="lin" valueType="num">
                                      <p:cBhvr>
                                        <p:cTn id="31"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3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animBg="1"/>
      <p:bldP spid="7" grpId="1" animBg="1"/>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_aef29_d896c523_XL.jpg"/>
          <p:cNvPicPr>
            <a:picLocks noChangeAspect="1"/>
          </p:cNvPicPr>
          <p:nvPr/>
        </p:nvPicPr>
        <p:blipFill>
          <a:blip r:embed="rId2"/>
          <a:stretch>
            <a:fillRect/>
          </a:stretch>
        </p:blipFill>
        <p:spPr>
          <a:xfrm>
            <a:off x="3417838" y="0"/>
            <a:ext cx="5726162" cy="6858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 name="5 Luna"/>
          <p:cNvSpPr/>
          <p:nvPr/>
        </p:nvSpPr>
        <p:spPr>
          <a:xfrm flipH="1">
            <a:off x="6000760" y="0"/>
            <a:ext cx="3143240" cy="6858000"/>
          </a:xfrm>
          <a:prstGeom prst="moon">
            <a:avLst/>
          </a:prstGeom>
          <a:gradFill flip="none" rotWithShape="1">
            <a:gsLst>
              <a:gs pos="52000">
                <a:schemeClr val="accent2">
                  <a:lumMod val="50000"/>
                  <a:shade val="30000"/>
                  <a:satMod val="115000"/>
                  <a:alpha val="54000"/>
                </a:schemeClr>
              </a:gs>
              <a:gs pos="50000">
                <a:schemeClr val="accent2">
                  <a:lumMod val="50000"/>
                  <a:shade val="67500"/>
                  <a:satMod val="115000"/>
                </a:schemeClr>
              </a:gs>
              <a:gs pos="100000">
                <a:schemeClr val="accent2">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3286116" y="0"/>
            <a:ext cx="3143240" cy="6853238"/>
          </a:xfrm>
          <a:prstGeom prst="moon">
            <a:avLst/>
          </a:prstGeom>
          <a:gradFill flip="none" rotWithShape="1">
            <a:gsLst>
              <a:gs pos="52000">
                <a:schemeClr val="accent2">
                  <a:lumMod val="50000"/>
                  <a:shade val="30000"/>
                  <a:satMod val="115000"/>
                  <a:alpha val="54000"/>
                </a:schemeClr>
              </a:gs>
              <a:gs pos="50000">
                <a:schemeClr val="accent2">
                  <a:lumMod val="50000"/>
                  <a:shade val="67500"/>
                  <a:satMod val="115000"/>
                </a:schemeClr>
              </a:gs>
              <a:gs pos="100000">
                <a:schemeClr val="accent2">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3689095" y="-72241"/>
            <a:ext cx="2740261" cy="6930241"/>
          </a:xfrm>
          <a:prstGeom prst="moon">
            <a:avLst/>
          </a:prstGeom>
          <a:gradFill flip="none" rotWithShape="1">
            <a:gsLst>
              <a:gs pos="52000">
                <a:schemeClr val="accent2">
                  <a:lumMod val="50000"/>
                  <a:shade val="30000"/>
                  <a:satMod val="115000"/>
                  <a:alpha val="54000"/>
                </a:schemeClr>
              </a:gs>
              <a:gs pos="50000">
                <a:schemeClr val="accent2">
                  <a:lumMod val="50000"/>
                  <a:shade val="67500"/>
                  <a:satMod val="115000"/>
                </a:schemeClr>
              </a:gs>
              <a:gs pos="100000">
                <a:schemeClr val="accent2">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5804762" y="-72241"/>
            <a:ext cx="2982048" cy="6930241"/>
          </a:xfrm>
          <a:prstGeom prst="moon">
            <a:avLst/>
          </a:prstGeom>
          <a:gradFill flip="none" rotWithShape="1">
            <a:gsLst>
              <a:gs pos="52000">
                <a:schemeClr val="accent2">
                  <a:lumMod val="50000"/>
                  <a:shade val="30000"/>
                  <a:satMod val="115000"/>
                  <a:alpha val="54000"/>
                </a:schemeClr>
              </a:gs>
              <a:gs pos="50000">
                <a:schemeClr val="accent2">
                  <a:lumMod val="50000"/>
                  <a:shade val="67500"/>
                  <a:satMod val="115000"/>
                </a:schemeClr>
              </a:gs>
              <a:gs pos="100000">
                <a:schemeClr val="accent2">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092075" y="-72241"/>
            <a:ext cx="2337281" cy="6930241"/>
          </a:xfrm>
          <a:prstGeom prst="moon">
            <a:avLst>
              <a:gd name="adj" fmla="val 59196"/>
            </a:avLst>
          </a:prstGeom>
          <a:gradFill flip="none" rotWithShape="1">
            <a:gsLst>
              <a:gs pos="52000">
                <a:schemeClr val="accent2">
                  <a:lumMod val="50000"/>
                  <a:shade val="30000"/>
                  <a:satMod val="115000"/>
                  <a:alpha val="54000"/>
                </a:schemeClr>
              </a:gs>
              <a:gs pos="50000">
                <a:schemeClr val="accent2">
                  <a:lumMod val="50000"/>
                  <a:shade val="67500"/>
                  <a:satMod val="115000"/>
                </a:schemeClr>
              </a:gs>
              <a:gs pos="100000">
                <a:schemeClr val="accent2">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5841392" y="-72241"/>
            <a:ext cx="2659665" cy="6930241"/>
          </a:xfrm>
          <a:prstGeom prst="moon">
            <a:avLst/>
          </a:prstGeom>
          <a:gradFill flip="none" rotWithShape="1">
            <a:gsLst>
              <a:gs pos="52000">
                <a:schemeClr val="accent2">
                  <a:lumMod val="50000"/>
                  <a:shade val="30000"/>
                  <a:satMod val="115000"/>
                  <a:alpha val="54000"/>
                </a:schemeClr>
              </a:gs>
              <a:gs pos="50000">
                <a:schemeClr val="accent2">
                  <a:lumMod val="50000"/>
                  <a:shade val="67500"/>
                  <a:satMod val="115000"/>
                </a:schemeClr>
              </a:gs>
              <a:gs pos="100000">
                <a:schemeClr val="accent2">
                  <a:lumMod val="50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uadroTexto"/>
          <p:cNvSpPr txBox="1"/>
          <p:nvPr/>
        </p:nvSpPr>
        <p:spPr>
          <a:xfrm>
            <a:off x="357158" y="2071678"/>
            <a:ext cx="2928958" cy="3046988"/>
          </a:xfrm>
          <a:prstGeom prst="rect">
            <a:avLst/>
          </a:prstGeom>
          <a:noFill/>
        </p:spPr>
        <p:txBody>
          <a:bodyPr wrap="square" rtlCol="0">
            <a:spAutoFit/>
          </a:bodyPr>
          <a:lstStyle/>
          <a:p>
            <a:r>
              <a:rPr lang="es-ES" sz="2400" b="1" dirty="0" smtClean="0">
                <a:solidFill>
                  <a:srgbClr val="FFC000"/>
                </a:solidFill>
                <a:effectLst>
                  <a:outerShdw blurRad="38100" dist="38100" dir="2700000" algn="tl">
                    <a:srgbClr val="000000">
                      <a:alpha val="43137"/>
                    </a:srgbClr>
                  </a:outerShdw>
                </a:effectLst>
              </a:rPr>
              <a:t>Las notas mágicas que salían de su violín tenían un sonido diferente, por eso nadie quería perder la oportunidad de ver su espectáculo</a:t>
            </a:r>
            <a:endParaRPr lang="es-ES" sz="2400" b="1" dirty="0">
              <a:solidFill>
                <a:srgbClr val="FFC000"/>
              </a:solidFill>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3000"/>
                                        <p:tgtEl>
                                          <p:spTgt spid="7"/>
                                        </p:tgtEl>
                                        <p:attrNameLst>
                                          <p:attrName>ppt_x</p:attrName>
                                        </p:attrNameLst>
                                      </p:cBhvr>
                                      <p:tavLst>
                                        <p:tav tm="0">
                                          <p:val>
                                            <p:strVal val="ppt_x"/>
                                          </p:val>
                                        </p:tav>
                                        <p:tav tm="100000">
                                          <p:val>
                                            <p:strVal val="ppt_x-ppt_w/2"/>
                                          </p:val>
                                        </p:tav>
                                      </p:tavLst>
                                    </p:anim>
                                    <p:anim calcmode="lin" valueType="num">
                                      <p:cBhvr>
                                        <p:cTn id="13" dur="3000"/>
                                        <p:tgtEl>
                                          <p:spTgt spid="7"/>
                                        </p:tgtEl>
                                        <p:attrNameLst>
                                          <p:attrName>ppt_y</p:attrName>
                                        </p:attrNameLst>
                                      </p:cBhvr>
                                      <p:tavLst>
                                        <p:tav tm="0">
                                          <p:val>
                                            <p:strVal val="ppt_y"/>
                                          </p:val>
                                        </p:tav>
                                        <p:tav tm="100000">
                                          <p:val>
                                            <p:strVal val="ppt_y"/>
                                          </p:val>
                                        </p:tav>
                                      </p:tavLst>
                                    </p:anim>
                                    <p:anim calcmode="lin" valueType="num">
                                      <p:cBhvr>
                                        <p:cTn id="14" dur="3000"/>
                                        <p:tgtEl>
                                          <p:spTgt spid="7"/>
                                        </p:tgtEl>
                                        <p:attrNameLst>
                                          <p:attrName>ppt_w</p:attrName>
                                        </p:attrNameLst>
                                      </p:cBhvr>
                                      <p:tavLst>
                                        <p:tav tm="0">
                                          <p:val>
                                            <p:strVal val="ppt_w"/>
                                          </p:val>
                                        </p:tav>
                                        <p:tav tm="100000">
                                          <p:val>
                                            <p:fltVal val="0"/>
                                          </p:val>
                                        </p:tav>
                                      </p:tavLst>
                                    </p:anim>
                                    <p:anim calcmode="lin" valueType="num">
                                      <p:cBhvr>
                                        <p:cTn id="15" dur="3000"/>
                                        <p:tgtEl>
                                          <p:spTgt spid="7"/>
                                        </p:tgtEl>
                                        <p:attrNameLst>
                                          <p:attrName>ppt_h</p:attrName>
                                        </p:attrNameLst>
                                      </p:cBhvr>
                                      <p:tavLst>
                                        <p:tav tm="0">
                                          <p:val>
                                            <p:strVal val="ppt_h"/>
                                          </p:val>
                                        </p:tav>
                                        <p:tav tm="100000">
                                          <p:val>
                                            <p:strVal val="ppt_h"/>
                                          </p:val>
                                        </p:tav>
                                      </p:tavLst>
                                    </p:anim>
                                    <p:set>
                                      <p:cBhvr>
                                        <p:cTn id="16" dur="1" fill="hold">
                                          <p:stCondLst>
                                            <p:cond delay="2999"/>
                                          </p:stCondLst>
                                        </p:cTn>
                                        <p:tgtEl>
                                          <p:spTgt spid="7"/>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3000"/>
                                        <p:tgtEl>
                                          <p:spTgt spid="8"/>
                                        </p:tgtEl>
                                        <p:attrNameLst>
                                          <p:attrName>ppt_x</p:attrName>
                                        </p:attrNameLst>
                                      </p:cBhvr>
                                      <p:tavLst>
                                        <p:tav tm="0">
                                          <p:val>
                                            <p:strVal val="ppt_x"/>
                                          </p:val>
                                        </p:tav>
                                        <p:tav tm="100000">
                                          <p:val>
                                            <p:strVal val="ppt_x-ppt_w/2"/>
                                          </p:val>
                                        </p:tav>
                                      </p:tavLst>
                                    </p:anim>
                                    <p:anim calcmode="lin" valueType="num">
                                      <p:cBhvr>
                                        <p:cTn id="19" dur="3000"/>
                                        <p:tgtEl>
                                          <p:spTgt spid="8"/>
                                        </p:tgtEl>
                                        <p:attrNameLst>
                                          <p:attrName>ppt_y</p:attrName>
                                        </p:attrNameLst>
                                      </p:cBhvr>
                                      <p:tavLst>
                                        <p:tav tm="0">
                                          <p:val>
                                            <p:strVal val="ppt_y"/>
                                          </p:val>
                                        </p:tav>
                                        <p:tav tm="100000">
                                          <p:val>
                                            <p:strVal val="ppt_y"/>
                                          </p:val>
                                        </p:tav>
                                      </p:tavLst>
                                    </p:anim>
                                    <p:anim calcmode="lin" valueType="num">
                                      <p:cBhvr>
                                        <p:cTn id="20" dur="3000"/>
                                        <p:tgtEl>
                                          <p:spTgt spid="8"/>
                                        </p:tgtEl>
                                        <p:attrNameLst>
                                          <p:attrName>ppt_w</p:attrName>
                                        </p:attrNameLst>
                                      </p:cBhvr>
                                      <p:tavLst>
                                        <p:tav tm="0">
                                          <p:val>
                                            <p:strVal val="ppt_w"/>
                                          </p:val>
                                        </p:tav>
                                        <p:tav tm="100000">
                                          <p:val>
                                            <p:fltVal val="0"/>
                                          </p:val>
                                        </p:tav>
                                      </p:tavLst>
                                    </p:anim>
                                    <p:anim calcmode="lin" valueType="num">
                                      <p:cBhvr>
                                        <p:cTn id="21" dur="3000"/>
                                        <p:tgtEl>
                                          <p:spTgt spid="8"/>
                                        </p:tgtEl>
                                        <p:attrNameLst>
                                          <p:attrName>ppt_h</p:attrName>
                                        </p:attrNameLst>
                                      </p:cBhvr>
                                      <p:tavLst>
                                        <p:tav tm="0">
                                          <p:val>
                                            <p:strVal val="ppt_h"/>
                                          </p:val>
                                        </p:tav>
                                        <p:tav tm="100000">
                                          <p:val>
                                            <p:strVal val="ppt_h"/>
                                          </p:val>
                                        </p:tav>
                                      </p:tavLst>
                                    </p:anim>
                                    <p:set>
                                      <p:cBhvr>
                                        <p:cTn id="22" dur="1" fill="hold">
                                          <p:stCondLst>
                                            <p:cond delay="2999"/>
                                          </p:stCondLst>
                                        </p:cTn>
                                        <p:tgtEl>
                                          <p:spTgt spid="8"/>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3000"/>
                                        <p:tgtEl>
                                          <p:spTgt spid="9"/>
                                        </p:tgtEl>
                                        <p:attrNameLst>
                                          <p:attrName>ppt_x</p:attrName>
                                        </p:attrNameLst>
                                      </p:cBhvr>
                                      <p:tavLst>
                                        <p:tav tm="0">
                                          <p:val>
                                            <p:strVal val="ppt_x"/>
                                          </p:val>
                                        </p:tav>
                                        <p:tav tm="100000">
                                          <p:val>
                                            <p:strVal val="ppt_x+ppt_w/2"/>
                                          </p:val>
                                        </p:tav>
                                      </p:tavLst>
                                    </p:anim>
                                    <p:anim calcmode="lin" valueType="num">
                                      <p:cBhvr>
                                        <p:cTn id="25" dur="3000"/>
                                        <p:tgtEl>
                                          <p:spTgt spid="9"/>
                                        </p:tgtEl>
                                        <p:attrNameLst>
                                          <p:attrName>ppt_y</p:attrName>
                                        </p:attrNameLst>
                                      </p:cBhvr>
                                      <p:tavLst>
                                        <p:tav tm="0">
                                          <p:val>
                                            <p:strVal val="ppt_y"/>
                                          </p:val>
                                        </p:tav>
                                        <p:tav tm="100000">
                                          <p:val>
                                            <p:strVal val="ppt_y"/>
                                          </p:val>
                                        </p:tav>
                                      </p:tavLst>
                                    </p:anim>
                                    <p:anim calcmode="lin" valueType="num">
                                      <p:cBhvr>
                                        <p:cTn id="26" dur="3000"/>
                                        <p:tgtEl>
                                          <p:spTgt spid="9"/>
                                        </p:tgtEl>
                                        <p:attrNameLst>
                                          <p:attrName>ppt_w</p:attrName>
                                        </p:attrNameLst>
                                      </p:cBhvr>
                                      <p:tavLst>
                                        <p:tav tm="0">
                                          <p:val>
                                            <p:strVal val="ppt_w"/>
                                          </p:val>
                                        </p:tav>
                                        <p:tav tm="100000">
                                          <p:val>
                                            <p:fltVal val="0"/>
                                          </p:val>
                                        </p:tav>
                                      </p:tavLst>
                                    </p:anim>
                                    <p:anim calcmode="lin" valueType="num">
                                      <p:cBhvr>
                                        <p:cTn id="27" dur="3000"/>
                                        <p:tgtEl>
                                          <p:spTgt spid="9"/>
                                        </p:tgtEl>
                                        <p:attrNameLst>
                                          <p:attrName>ppt_h</p:attrName>
                                        </p:attrNameLst>
                                      </p:cBhvr>
                                      <p:tavLst>
                                        <p:tav tm="0">
                                          <p:val>
                                            <p:strVal val="ppt_h"/>
                                          </p:val>
                                        </p:tav>
                                        <p:tav tm="100000">
                                          <p:val>
                                            <p:strVal val="ppt_h"/>
                                          </p:val>
                                        </p:tav>
                                      </p:tavLst>
                                    </p:anim>
                                    <p:set>
                                      <p:cBhvr>
                                        <p:cTn id="28" dur="1" fill="hold">
                                          <p:stCondLst>
                                            <p:cond delay="2999"/>
                                          </p:stCondLst>
                                        </p:cTn>
                                        <p:tgtEl>
                                          <p:spTgt spid="9"/>
                                        </p:tgtEl>
                                        <p:attrNameLst>
                                          <p:attrName>style.visibility</p:attrName>
                                        </p:attrNameLst>
                                      </p:cBhvr>
                                      <p:to>
                                        <p:strVal val="hidden"/>
                                      </p:to>
                                    </p:set>
                                  </p:childTnLst>
                                </p:cTn>
                              </p:par>
                              <p:par>
                                <p:cTn id="29" presetID="17" presetClass="exit" presetSubtype="8" fill="hold" grpId="0" nodeType="withEffect">
                                  <p:stCondLst>
                                    <p:cond delay="0"/>
                                  </p:stCondLst>
                                  <p:childTnLst>
                                    <p:anim calcmode="lin" valueType="num">
                                      <p:cBhvr>
                                        <p:cTn id="30" dur="3000"/>
                                        <p:tgtEl>
                                          <p:spTgt spid="10"/>
                                        </p:tgtEl>
                                        <p:attrNameLst>
                                          <p:attrName>ppt_x</p:attrName>
                                        </p:attrNameLst>
                                      </p:cBhvr>
                                      <p:tavLst>
                                        <p:tav tm="0">
                                          <p:val>
                                            <p:strVal val="ppt_x"/>
                                          </p:val>
                                        </p:tav>
                                        <p:tav tm="100000">
                                          <p:val>
                                            <p:strVal val="ppt_x-ppt_w/2"/>
                                          </p:val>
                                        </p:tav>
                                      </p:tavLst>
                                    </p:anim>
                                    <p:anim calcmode="lin" valueType="num">
                                      <p:cBhvr>
                                        <p:cTn id="31" dur="3000"/>
                                        <p:tgtEl>
                                          <p:spTgt spid="10"/>
                                        </p:tgtEl>
                                        <p:attrNameLst>
                                          <p:attrName>ppt_y</p:attrName>
                                        </p:attrNameLst>
                                      </p:cBhvr>
                                      <p:tavLst>
                                        <p:tav tm="0">
                                          <p:val>
                                            <p:strVal val="ppt_y"/>
                                          </p:val>
                                        </p:tav>
                                        <p:tav tm="100000">
                                          <p:val>
                                            <p:strVal val="ppt_y"/>
                                          </p:val>
                                        </p:tav>
                                      </p:tavLst>
                                    </p:anim>
                                    <p:anim calcmode="lin" valueType="num">
                                      <p:cBhvr>
                                        <p:cTn id="32" dur="3000"/>
                                        <p:tgtEl>
                                          <p:spTgt spid="10"/>
                                        </p:tgtEl>
                                        <p:attrNameLst>
                                          <p:attrName>ppt_w</p:attrName>
                                        </p:attrNameLst>
                                      </p:cBhvr>
                                      <p:tavLst>
                                        <p:tav tm="0">
                                          <p:val>
                                            <p:strVal val="ppt_w"/>
                                          </p:val>
                                        </p:tav>
                                        <p:tav tm="100000">
                                          <p:val>
                                            <p:fltVal val="0"/>
                                          </p:val>
                                        </p:tav>
                                      </p:tavLst>
                                    </p:anim>
                                    <p:anim calcmode="lin" valueType="num">
                                      <p:cBhvr>
                                        <p:cTn id="33" dur="3000"/>
                                        <p:tgtEl>
                                          <p:spTgt spid="10"/>
                                        </p:tgtEl>
                                        <p:attrNameLst>
                                          <p:attrName>ppt_h</p:attrName>
                                        </p:attrNameLst>
                                      </p:cBhvr>
                                      <p:tavLst>
                                        <p:tav tm="0">
                                          <p:val>
                                            <p:strVal val="ppt_h"/>
                                          </p:val>
                                        </p:tav>
                                        <p:tav tm="100000">
                                          <p:val>
                                            <p:strVal val="ppt_h"/>
                                          </p:val>
                                        </p:tav>
                                      </p:tavLst>
                                    </p:anim>
                                    <p:set>
                                      <p:cBhvr>
                                        <p:cTn id="34" dur="1" fill="hold">
                                          <p:stCondLst>
                                            <p:cond delay="2999"/>
                                          </p:stCondLst>
                                        </p:cTn>
                                        <p:tgtEl>
                                          <p:spTgt spid="10"/>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3000"/>
                                        <p:tgtEl>
                                          <p:spTgt spid="11"/>
                                        </p:tgtEl>
                                        <p:attrNameLst>
                                          <p:attrName>ppt_x</p:attrName>
                                        </p:attrNameLst>
                                      </p:cBhvr>
                                      <p:tavLst>
                                        <p:tav tm="0">
                                          <p:val>
                                            <p:strVal val="ppt_x"/>
                                          </p:val>
                                        </p:tav>
                                        <p:tav tm="100000">
                                          <p:val>
                                            <p:strVal val="ppt_x+ppt_w/2"/>
                                          </p:val>
                                        </p:tav>
                                      </p:tavLst>
                                    </p:anim>
                                    <p:anim calcmode="lin" valueType="num">
                                      <p:cBhvr>
                                        <p:cTn id="37" dur="3000"/>
                                        <p:tgtEl>
                                          <p:spTgt spid="11"/>
                                        </p:tgtEl>
                                        <p:attrNameLst>
                                          <p:attrName>ppt_y</p:attrName>
                                        </p:attrNameLst>
                                      </p:cBhvr>
                                      <p:tavLst>
                                        <p:tav tm="0">
                                          <p:val>
                                            <p:strVal val="ppt_y"/>
                                          </p:val>
                                        </p:tav>
                                        <p:tav tm="100000">
                                          <p:val>
                                            <p:strVal val="ppt_y"/>
                                          </p:val>
                                        </p:tav>
                                      </p:tavLst>
                                    </p:anim>
                                    <p:anim calcmode="lin" valueType="num">
                                      <p:cBhvr>
                                        <p:cTn id="38" dur="3000"/>
                                        <p:tgtEl>
                                          <p:spTgt spid="11"/>
                                        </p:tgtEl>
                                        <p:attrNameLst>
                                          <p:attrName>ppt_w</p:attrName>
                                        </p:attrNameLst>
                                      </p:cBhvr>
                                      <p:tavLst>
                                        <p:tav tm="0">
                                          <p:val>
                                            <p:strVal val="ppt_w"/>
                                          </p:val>
                                        </p:tav>
                                        <p:tav tm="100000">
                                          <p:val>
                                            <p:fltVal val="0"/>
                                          </p:val>
                                        </p:tav>
                                      </p:tavLst>
                                    </p:anim>
                                    <p:anim calcmode="lin" valueType="num">
                                      <p:cBhvr>
                                        <p:cTn id="39" dur="3000"/>
                                        <p:tgtEl>
                                          <p:spTgt spid="11"/>
                                        </p:tgtEl>
                                        <p:attrNameLst>
                                          <p:attrName>ppt_h</p:attrName>
                                        </p:attrNameLst>
                                      </p:cBhvr>
                                      <p:tavLst>
                                        <p:tav tm="0">
                                          <p:val>
                                            <p:strVal val="ppt_h"/>
                                          </p:val>
                                        </p:tav>
                                        <p:tav tm="100000">
                                          <p:val>
                                            <p:strVal val="ppt_h"/>
                                          </p:val>
                                        </p:tav>
                                      </p:tavLst>
                                    </p:anim>
                                    <p:set>
                                      <p:cBhvr>
                                        <p:cTn id="40" dur="1" fill="hold">
                                          <p:stCondLst>
                                            <p:cond delay="2999"/>
                                          </p:stCondLst>
                                        </p:cTn>
                                        <p:tgtEl>
                                          <p:spTgt spid="11"/>
                                        </p:tgtEl>
                                        <p:attrNameLst>
                                          <p:attrName>style.visibility</p:attrName>
                                        </p:attrNameLst>
                                      </p:cBhvr>
                                      <p:to>
                                        <p:strVal val="hidden"/>
                                      </p:to>
                                    </p:set>
                                  </p:childTnLst>
                                </p:cTn>
                              </p:par>
                              <p:par>
                                <p:cTn id="41" presetID="17" presetClass="entr" presetSubtype="10"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fltVal val="0"/>
                                          </p:val>
                                        </p:tav>
                                        <p:tav tm="100000">
                                          <p:val>
                                            <p:strVal val="#ppt_w"/>
                                          </p:val>
                                        </p:tav>
                                      </p:tavLst>
                                    </p:anim>
                                    <p:anim calcmode="lin" valueType="num">
                                      <p:cBhvr>
                                        <p:cTn id="44" dur="3000" fill="hold"/>
                                        <p:tgtEl>
                                          <p:spTgt spid="4"/>
                                        </p:tgtEl>
                                        <p:attrNameLst>
                                          <p:attrName>ppt_h</p:attrName>
                                        </p:attrNameLst>
                                      </p:cBhvr>
                                      <p:tavLst>
                                        <p:tav tm="0">
                                          <p:val>
                                            <p:strVal val="#ppt_h"/>
                                          </p:val>
                                        </p:tav>
                                        <p:tav tm="100000">
                                          <p:val>
                                            <p:strVal val="#ppt_h"/>
                                          </p:val>
                                        </p:tav>
                                      </p:tavLst>
                                    </p:anim>
                                  </p:childTnLst>
                                </p:cTn>
                              </p:par>
                            </p:childTnLst>
                          </p:cTn>
                        </p:par>
                        <p:par>
                          <p:cTn id="45" fill="hold">
                            <p:stCondLst>
                              <p:cond delay="3000"/>
                            </p:stCondLst>
                            <p:childTnLst>
                              <p:par>
                                <p:cTn id="46" presetID="29" presetClass="entr" presetSubtype="0" fill="hold" grpId="0" nodeType="after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p:cTn id="48" dur="2000" fill="hold"/>
                                        <p:tgtEl>
                                          <p:spTgt spid="12"/>
                                        </p:tgtEl>
                                        <p:attrNameLst>
                                          <p:attrName>ppt_x</p:attrName>
                                        </p:attrNameLst>
                                      </p:cBhvr>
                                      <p:tavLst>
                                        <p:tav tm="0">
                                          <p:val>
                                            <p:strVal val="#ppt_x-.2"/>
                                          </p:val>
                                        </p:tav>
                                        <p:tav tm="100000">
                                          <p:val>
                                            <p:strVal val="#ppt_x"/>
                                          </p:val>
                                        </p:tav>
                                      </p:tavLst>
                                    </p:anim>
                                    <p:anim calcmode="lin" valueType="num">
                                      <p:cBhvr>
                                        <p:cTn id="49" dur="20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50"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8320706.jpg"/>
          <p:cNvPicPr>
            <a:picLocks noChangeAspect="1"/>
          </p:cNvPicPr>
          <p:nvPr/>
        </p:nvPicPr>
        <p:blipFill>
          <a:blip r:embed="rId2"/>
          <a:stretch>
            <a:fillRect/>
          </a:stretch>
        </p:blipFill>
        <p:spPr>
          <a:xfrm>
            <a:off x="0" y="0"/>
            <a:ext cx="4160479" cy="6858000"/>
          </a:xfrm>
          <a:prstGeom prst="rect">
            <a:avLst/>
          </a:prstGeom>
          <a:effectLst>
            <a:softEdge rad="127000"/>
          </a:effectLst>
        </p:spPr>
      </p:pic>
      <p:sp>
        <p:nvSpPr>
          <p:cNvPr id="5" name="4 CuadroTexto"/>
          <p:cNvSpPr txBox="1"/>
          <p:nvPr/>
        </p:nvSpPr>
        <p:spPr>
          <a:xfrm>
            <a:off x="4286249" y="1428736"/>
            <a:ext cx="4357717" cy="3785652"/>
          </a:xfrm>
          <a:prstGeom prst="rect">
            <a:avLst/>
          </a:prstGeom>
          <a:noFill/>
        </p:spPr>
        <p:txBody>
          <a:bodyPr wrap="square" rtlCol="0">
            <a:spAutoFit/>
          </a:bodyPr>
          <a:lstStyle/>
          <a:p>
            <a:r>
              <a:rPr lang="es-ES" sz="2400" b="1" dirty="0" smtClean="0">
                <a:solidFill>
                  <a:srgbClr val="FFC000"/>
                </a:solidFill>
                <a:effectLst>
                  <a:outerShdw blurRad="38100" dist="38100" dir="2700000" algn="tl">
                    <a:srgbClr val="000000">
                      <a:alpha val="43137"/>
                    </a:srgbClr>
                  </a:outerShdw>
                </a:effectLst>
              </a:rPr>
              <a:t>Una cierta noche, el palco de un auditorio repleto de admiradores estaba preparado para recibirlo. La orquestra entró y fue aplaudida. El maestro fue ovacionado. Mas cuando la figura de Paganini surgió, triunfante, el público deliró. </a:t>
            </a:r>
          </a:p>
          <a:p>
            <a:endParaRPr lang="es-ES" sz="2400" b="1" dirty="0">
              <a:solidFill>
                <a:srgbClr val="FFC000"/>
              </a:solidFill>
              <a:effectLst>
                <a:outerShdw blurRad="38100" dist="38100" dir="2700000" algn="tl">
                  <a:srgbClr val="000000">
                    <a:alpha val="43137"/>
                  </a:srgbClr>
                </a:outerShdw>
              </a:effectLst>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9"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ppt_x</p:attrName>
                                        </p:attrNameLst>
                                      </p:cBhvr>
                                      <p:tavLst>
                                        <p:tav tm="0">
                                          <p:val>
                                            <p:strVal val="#ppt_x-.2"/>
                                          </p:val>
                                        </p:tav>
                                        <p:tav tm="100000">
                                          <p:val>
                                            <p:strVal val="#ppt_x"/>
                                          </p:val>
                                        </p:tav>
                                      </p:tavLst>
                                    </p:anim>
                                    <p:anim calcmode="lin" valueType="num">
                                      <p:cBhvr>
                                        <p:cTn id="14"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840316382_3ae37c69ec_b.jpg"/>
          <p:cNvPicPr>
            <a:picLocks noChangeAspect="1"/>
          </p:cNvPicPr>
          <p:nvPr/>
        </p:nvPicPr>
        <p:blipFill>
          <a:blip r:embed="rId2"/>
          <a:stretch>
            <a:fillRect/>
          </a:stretch>
        </p:blipFill>
        <p:spPr>
          <a:xfrm>
            <a:off x="4462611" y="0"/>
            <a:ext cx="4681389" cy="6858000"/>
          </a:xfrm>
          <a:prstGeom prst="rect">
            <a:avLst/>
          </a:prstGeom>
          <a:effectLst>
            <a:softEdge rad="127000"/>
          </a:effectLst>
        </p:spPr>
      </p:pic>
      <p:pic>
        <p:nvPicPr>
          <p:cNvPr id="5" name="4 Imagen" descr="3840316382_3ae37c69ec_b.jpg"/>
          <p:cNvPicPr>
            <a:picLocks noChangeAspect="1"/>
          </p:cNvPicPr>
          <p:nvPr/>
        </p:nvPicPr>
        <p:blipFill>
          <a:blip r:embed="rId2"/>
          <a:stretch>
            <a:fillRect/>
          </a:stretch>
        </p:blipFill>
        <p:spPr>
          <a:xfrm>
            <a:off x="4462611" y="0"/>
            <a:ext cx="4681389" cy="6858000"/>
          </a:xfrm>
          <a:prstGeom prst="rect">
            <a:avLst/>
          </a:prstGeom>
          <a:effectLst>
            <a:softEdge rad="127000"/>
          </a:effectLst>
        </p:spPr>
      </p:pic>
      <p:sp>
        <p:nvSpPr>
          <p:cNvPr id="6" name="5 CuadroTexto"/>
          <p:cNvSpPr txBox="1"/>
          <p:nvPr/>
        </p:nvSpPr>
        <p:spPr>
          <a:xfrm>
            <a:off x="285720" y="1714488"/>
            <a:ext cx="4000528" cy="3416320"/>
          </a:xfrm>
          <a:prstGeom prst="rect">
            <a:avLst/>
          </a:prstGeom>
          <a:noFill/>
        </p:spPr>
        <p:txBody>
          <a:bodyPr wrap="square" rtlCol="0">
            <a:spAutoFit/>
          </a:bodyPr>
          <a:lstStyle/>
          <a:p>
            <a:r>
              <a:rPr lang="es-ES" sz="2400" b="1" dirty="0" smtClean="0">
                <a:solidFill>
                  <a:srgbClr val="FFC000"/>
                </a:solidFill>
                <a:effectLst>
                  <a:outerShdw blurRad="38100" dist="38100" dir="2700000" algn="tl">
                    <a:srgbClr val="000000">
                      <a:alpha val="43137"/>
                    </a:srgbClr>
                  </a:outerShdw>
                </a:effectLst>
              </a:rPr>
              <a:t>Breves y semibreves, fusas y semifusas, corcheas y semicorcheas parecen tener alas y volar con el toque de sus dedos encantados. Paganini coloca su violín en el hombro y lo que se escucha es indescriptible. </a:t>
            </a:r>
          </a:p>
          <a:p>
            <a:endParaRPr lang="es-ES" sz="2400" b="1" dirty="0">
              <a:solidFill>
                <a:srgbClr val="FFC000"/>
              </a:solidFill>
              <a:effectLst>
                <a:outerShdw blurRad="38100" dist="38100" dir="2700000" algn="tl">
                  <a:srgbClr val="000000">
                    <a:alpha val="43137"/>
                  </a:srgbClr>
                </a:outerShdw>
              </a:effectLst>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ppt_x</p:attrName>
                                        </p:attrNameLst>
                                      </p:cBhvr>
                                      <p:tavLst>
                                        <p:tav tm="0">
                                          <p:val>
                                            <p:strVal val="#ppt_x-.2"/>
                                          </p:val>
                                        </p:tav>
                                        <p:tav tm="100000">
                                          <p:val>
                                            <p:strVal val="#ppt_x"/>
                                          </p:val>
                                        </p:tav>
                                      </p:tavLst>
                                    </p:anim>
                                    <p:anim calcmode="lin" valueType="num">
                                      <p:cBhvr>
                                        <p:cTn id="23"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ganinifin.jpg"/>
          <p:cNvPicPr>
            <a:picLocks noChangeAspect="1"/>
          </p:cNvPicPr>
          <p:nvPr/>
        </p:nvPicPr>
        <p:blipFill>
          <a:blip r:embed="rId2"/>
          <a:stretch>
            <a:fillRect/>
          </a:stretch>
        </p:blipFill>
        <p:spPr>
          <a:xfrm>
            <a:off x="0" y="0"/>
            <a:ext cx="9108420" cy="6858000"/>
          </a:xfrm>
          <a:prstGeom prst="rect">
            <a:avLst/>
          </a:prstGeom>
        </p:spPr>
      </p:pic>
      <p:pic>
        <p:nvPicPr>
          <p:cNvPr id="5" name="4 Imagen" descr="paganinifin.jpg"/>
          <p:cNvPicPr>
            <a:picLocks noChangeAspect="1"/>
          </p:cNvPicPr>
          <p:nvPr/>
        </p:nvPicPr>
        <p:blipFill>
          <a:blip r:embed="rId2"/>
          <a:stretch>
            <a:fillRect/>
          </a:stretch>
        </p:blipFill>
        <p:spPr>
          <a:xfrm>
            <a:off x="35580" y="0"/>
            <a:ext cx="9108420" cy="6858000"/>
          </a:xfrm>
          <a:prstGeom prst="rect">
            <a:avLst/>
          </a:prstGeom>
        </p:spPr>
      </p:pic>
      <p:sp>
        <p:nvSpPr>
          <p:cNvPr id="6" name="5 CuadroTexto"/>
          <p:cNvSpPr txBox="1"/>
          <p:nvPr/>
        </p:nvSpPr>
        <p:spPr>
          <a:xfrm>
            <a:off x="285720" y="285728"/>
            <a:ext cx="8572560" cy="1323439"/>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rPr>
              <a:t>De repente, un sonido extraño interrumpe el solaz de la platea. Una de las cuerdas del violín de Paganini se rompió. El maestro paró. La orquestra paró. El público paró. Pero Paganini no paró. Mirando su partitura, continúa arrancando sonidos deliciosos de un violín con problemas. </a:t>
            </a:r>
            <a:endParaRPr lang="es-ES" sz="2000" b="1" dirty="0">
              <a:solidFill>
                <a:srgbClr val="FFFF00"/>
              </a:solidFill>
              <a:effectLst>
                <a:outerShdw blurRad="38100" dist="38100" dir="2700000" algn="tl">
                  <a:srgbClr val="000000">
                    <a:alpha val="43137"/>
                  </a:srgbClr>
                </a:outerShdw>
              </a:effectLst>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ppt_x</p:attrName>
                                        </p:attrNameLst>
                                      </p:cBhvr>
                                      <p:tavLst>
                                        <p:tav tm="0">
                                          <p:val>
                                            <p:strVal val="#ppt_x-.2"/>
                                          </p:val>
                                        </p:tav>
                                        <p:tav tm="100000">
                                          <p:val>
                                            <p:strVal val="#ppt_x"/>
                                          </p:val>
                                        </p:tav>
                                      </p:tavLst>
                                    </p:anim>
                                    <p:anim calcmode="lin" valueType="num">
                                      <p:cBhvr>
                                        <p:cTn id="23"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449229613_584bbfc2e0_h.jpg"/>
          <p:cNvPicPr>
            <a:picLocks noChangeAspect="1"/>
          </p:cNvPicPr>
          <p:nvPr/>
        </p:nvPicPr>
        <p:blipFill>
          <a:blip r:embed="rId2"/>
          <a:stretch>
            <a:fillRect/>
          </a:stretch>
        </p:blipFill>
        <p:spPr>
          <a:xfrm>
            <a:off x="0" y="0"/>
            <a:ext cx="4857752" cy="6858000"/>
          </a:xfrm>
          <a:prstGeom prst="rect">
            <a:avLst/>
          </a:prstGeom>
          <a:ln w="190500" cap="sq">
            <a:solidFill>
              <a:srgbClr val="DA925C"/>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5" name="4 Imagen" descr="8449229613_584bbfc2e0_h.jpg"/>
          <p:cNvPicPr>
            <a:picLocks noChangeAspect="1"/>
          </p:cNvPicPr>
          <p:nvPr/>
        </p:nvPicPr>
        <p:blipFill>
          <a:blip r:embed="rId2"/>
          <a:stretch>
            <a:fillRect/>
          </a:stretch>
        </p:blipFill>
        <p:spPr>
          <a:xfrm>
            <a:off x="0" y="0"/>
            <a:ext cx="4825398" cy="6858000"/>
          </a:xfrm>
          <a:prstGeom prst="rect">
            <a:avLst/>
          </a:prstGeom>
          <a:ln w="190500" cap="sq">
            <a:solidFill>
              <a:srgbClr val="DA925C"/>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6" name="5 CuadroTexto"/>
          <p:cNvSpPr txBox="1"/>
          <p:nvPr/>
        </p:nvSpPr>
        <p:spPr>
          <a:xfrm>
            <a:off x="5214943" y="785794"/>
            <a:ext cx="3714775" cy="4893647"/>
          </a:xfrm>
          <a:prstGeom prst="rect">
            <a:avLst/>
          </a:prstGeom>
          <a:noFill/>
        </p:spPr>
        <p:txBody>
          <a:bodyPr wrap="square" rtlCol="0">
            <a:spAutoFit/>
          </a:bodyPr>
          <a:lstStyle/>
          <a:p>
            <a:r>
              <a:rPr lang="es-ES" sz="2400" b="1" dirty="0" smtClean="0">
                <a:solidFill>
                  <a:srgbClr val="FFC000"/>
                </a:solidFill>
                <a:effectLst>
                  <a:outerShdw blurRad="38100" dist="38100" dir="2700000" algn="tl">
                    <a:srgbClr val="000000">
                      <a:alpha val="43137"/>
                    </a:srgbClr>
                  </a:outerShdw>
                </a:effectLst>
              </a:rPr>
              <a:t>Antes de que el público se serenara, otro sonido perturbador derrumba la atención de los asistentes. El maestro y la orquesta, exaltados, vuelven a tocar. Otra cuerda del violín de Paganini se rompe. El maestro paró nuevamente. La orquesta paró nuevamente Paganini no paró. </a:t>
            </a:r>
          </a:p>
          <a:p>
            <a:endParaRPr lang="es-ES" sz="2400" b="1" dirty="0">
              <a:solidFill>
                <a:srgbClr val="FFC000"/>
              </a:solidFill>
              <a:effectLst>
                <a:outerShdw blurRad="38100" dist="38100" dir="2700000" algn="tl">
                  <a:srgbClr val="000000">
                    <a:alpha val="43137"/>
                  </a:srgbClr>
                </a:outerShdw>
              </a:effectLst>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3000"/>
                                        <p:tgtEl>
                                          <p:spTgt spid="4"/>
                                        </p:tgtEl>
                                      </p:cBhvr>
                                    </p:animEffect>
                                  </p:childTnLst>
                                </p:cTn>
                              </p:par>
                            </p:childTnLst>
                          </p:cTn>
                        </p:par>
                        <p:par>
                          <p:cTn id="23" fill="hold">
                            <p:stCondLst>
                              <p:cond delay="3000"/>
                            </p:stCondLst>
                            <p:childTnLst>
                              <p:par>
                                <p:cTn id="24" presetID="29" presetClass="entr" presetSubtype="0" fill="hold" nodeType="afterEffect">
                                  <p:stCondLst>
                                    <p:cond delay="0"/>
                                  </p:stCondLst>
                                  <p:childTnLst>
                                    <p:set>
                                      <p:cBhvr>
                                        <p:cTn id="25" dur="1" fill="hold">
                                          <p:stCondLst>
                                            <p:cond delay="0"/>
                                          </p:stCondLst>
                                        </p:cTn>
                                        <p:tgtEl>
                                          <p:spTgt spid="6">
                                            <p:txEl>
                                              <p:pRg st="0" end="0"/>
                                            </p:txEl>
                                          </p:spTgt>
                                        </p:tgtEl>
                                        <p:attrNameLst>
                                          <p:attrName>style.visibility</p:attrName>
                                        </p:attrNameLst>
                                      </p:cBhvr>
                                      <p:to>
                                        <p:strVal val="visible"/>
                                      </p:to>
                                    </p:set>
                                    <p:anim calcmode="lin" valueType="num">
                                      <p:cBhvr>
                                        <p:cTn id="26" dur="2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27" dur="2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28"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_168.jpg"/>
          <p:cNvPicPr>
            <a:picLocks noChangeAspect="1"/>
          </p:cNvPicPr>
          <p:nvPr/>
        </p:nvPicPr>
        <p:blipFill>
          <a:blip r:embed="rId2"/>
          <a:stretch>
            <a:fillRect/>
          </a:stretch>
        </p:blipFill>
        <p:spPr>
          <a:xfrm>
            <a:off x="428596" y="285728"/>
            <a:ext cx="4976847" cy="6286544"/>
          </a:xfrm>
          <a:prstGeom prst="ellipse">
            <a:avLst/>
          </a:prstGeom>
          <a:gradFill flip="none" rotWithShape="1">
            <a:gsLst>
              <a:gs pos="45000">
                <a:schemeClr val="accent3">
                  <a:lumMod val="50000"/>
                  <a:shade val="30000"/>
                  <a:satMod val="115000"/>
                  <a:alpha val="51000"/>
                </a:schemeClr>
              </a:gs>
              <a:gs pos="50000">
                <a:schemeClr val="accent3">
                  <a:lumMod val="50000"/>
                  <a:shade val="67500"/>
                  <a:satMod val="115000"/>
                </a:schemeClr>
              </a:gs>
              <a:gs pos="100000">
                <a:schemeClr val="accent3">
                  <a:lumMod val="50000"/>
                  <a:shade val="100000"/>
                  <a:satMod val="115000"/>
                </a:schemeClr>
              </a:gs>
            </a:gsLst>
            <a:path path="circle">
              <a:fillToRect l="100000" t="100000"/>
            </a:path>
            <a:tileRect r="-100000" b="-100000"/>
          </a:gradFill>
          <a:ln w="76200" cap="rnd">
            <a:solidFill>
              <a:schemeClr val="accent3">
                <a:lumMod val="5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 name="5 Luna"/>
          <p:cNvSpPr/>
          <p:nvPr/>
        </p:nvSpPr>
        <p:spPr>
          <a:xfrm flipH="1">
            <a:off x="2714644" y="0"/>
            <a:ext cx="3143240" cy="6858000"/>
          </a:xfrm>
          <a:prstGeom prst="moon">
            <a:avLst/>
          </a:prstGeom>
          <a:gradFill flip="none" rotWithShape="1">
            <a:gsLst>
              <a:gs pos="45000">
                <a:schemeClr val="accent3">
                  <a:lumMod val="50000"/>
                  <a:shade val="30000"/>
                  <a:satMod val="115000"/>
                  <a:alpha val="51000"/>
                </a:schemeClr>
              </a:gs>
              <a:gs pos="50000">
                <a:schemeClr val="accent3">
                  <a:lumMod val="50000"/>
                  <a:shade val="67500"/>
                  <a:satMod val="115000"/>
                </a:schemeClr>
              </a:gs>
              <a:gs pos="100000">
                <a:schemeClr val="accent3">
                  <a:lumMod val="50000"/>
                  <a:shade val="100000"/>
                  <a:satMod val="115000"/>
                </a:scheme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0" y="0"/>
            <a:ext cx="3143240" cy="6853238"/>
          </a:xfrm>
          <a:prstGeom prst="moon">
            <a:avLst/>
          </a:prstGeom>
          <a:gradFill flip="none" rotWithShape="1">
            <a:gsLst>
              <a:gs pos="45000">
                <a:schemeClr val="accent3">
                  <a:lumMod val="50000"/>
                  <a:shade val="30000"/>
                  <a:satMod val="115000"/>
                  <a:alpha val="51000"/>
                </a:schemeClr>
              </a:gs>
              <a:gs pos="50000">
                <a:schemeClr val="accent3">
                  <a:lumMod val="50000"/>
                  <a:shade val="67500"/>
                  <a:satMod val="115000"/>
                </a:schemeClr>
              </a:gs>
              <a:gs pos="100000">
                <a:schemeClr val="accent3">
                  <a:lumMod val="50000"/>
                  <a:shade val="100000"/>
                  <a:satMod val="115000"/>
                </a:scheme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402979" y="-72241"/>
            <a:ext cx="2740261" cy="6930241"/>
          </a:xfrm>
          <a:prstGeom prst="moon">
            <a:avLst/>
          </a:prstGeom>
          <a:gradFill flip="none" rotWithShape="1">
            <a:gsLst>
              <a:gs pos="45000">
                <a:schemeClr val="accent3">
                  <a:lumMod val="50000"/>
                  <a:shade val="30000"/>
                  <a:satMod val="115000"/>
                  <a:alpha val="51000"/>
                </a:schemeClr>
              </a:gs>
              <a:gs pos="50000">
                <a:schemeClr val="accent3">
                  <a:lumMod val="50000"/>
                  <a:shade val="67500"/>
                  <a:satMod val="115000"/>
                </a:schemeClr>
              </a:gs>
              <a:gs pos="100000">
                <a:schemeClr val="accent3">
                  <a:lumMod val="50000"/>
                  <a:shade val="100000"/>
                  <a:satMod val="115000"/>
                </a:scheme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2518646" y="-72241"/>
            <a:ext cx="2982048" cy="6930241"/>
          </a:xfrm>
          <a:prstGeom prst="moon">
            <a:avLst/>
          </a:prstGeom>
          <a:gradFill flip="none" rotWithShape="1">
            <a:gsLst>
              <a:gs pos="45000">
                <a:schemeClr val="accent3">
                  <a:lumMod val="50000"/>
                  <a:shade val="30000"/>
                  <a:satMod val="115000"/>
                  <a:alpha val="51000"/>
                </a:schemeClr>
              </a:gs>
              <a:gs pos="50000">
                <a:schemeClr val="accent3">
                  <a:lumMod val="50000"/>
                  <a:shade val="67500"/>
                  <a:satMod val="115000"/>
                </a:schemeClr>
              </a:gs>
              <a:gs pos="100000">
                <a:schemeClr val="accent3">
                  <a:lumMod val="50000"/>
                  <a:shade val="100000"/>
                  <a:satMod val="115000"/>
                </a:scheme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805959" y="-72241"/>
            <a:ext cx="2337281" cy="6930241"/>
          </a:xfrm>
          <a:prstGeom prst="moon">
            <a:avLst>
              <a:gd name="adj" fmla="val 59196"/>
            </a:avLst>
          </a:prstGeom>
          <a:gradFill flip="none" rotWithShape="1">
            <a:gsLst>
              <a:gs pos="45000">
                <a:schemeClr val="accent3">
                  <a:lumMod val="50000"/>
                  <a:shade val="30000"/>
                  <a:satMod val="115000"/>
                  <a:alpha val="51000"/>
                </a:schemeClr>
              </a:gs>
              <a:gs pos="50000">
                <a:schemeClr val="accent3">
                  <a:lumMod val="50000"/>
                  <a:shade val="67500"/>
                  <a:satMod val="115000"/>
                </a:schemeClr>
              </a:gs>
              <a:gs pos="100000">
                <a:schemeClr val="accent3">
                  <a:lumMod val="50000"/>
                  <a:shade val="100000"/>
                  <a:satMod val="115000"/>
                </a:scheme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2555276" y="-72241"/>
            <a:ext cx="2659665" cy="6930241"/>
          </a:xfrm>
          <a:prstGeom prst="moon">
            <a:avLst/>
          </a:prstGeom>
          <a:gradFill flip="none" rotWithShape="1">
            <a:gsLst>
              <a:gs pos="45000">
                <a:schemeClr val="accent3">
                  <a:lumMod val="50000"/>
                  <a:shade val="30000"/>
                  <a:satMod val="115000"/>
                  <a:alpha val="51000"/>
                </a:schemeClr>
              </a:gs>
              <a:gs pos="50000">
                <a:schemeClr val="accent3">
                  <a:lumMod val="50000"/>
                  <a:shade val="67500"/>
                  <a:satMod val="115000"/>
                </a:schemeClr>
              </a:gs>
              <a:gs pos="100000">
                <a:schemeClr val="accent3">
                  <a:lumMod val="50000"/>
                  <a:shade val="100000"/>
                  <a:satMod val="115000"/>
                </a:scheme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uadroTexto"/>
          <p:cNvSpPr txBox="1"/>
          <p:nvPr/>
        </p:nvSpPr>
        <p:spPr>
          <a:xfrm>
            <a:off x="5572132" y="1000108"/>
            <a:ext cx="3571868" cy="5262979"/>
          </a:xfrm>
          <a:prstGeom prst="rect">
            <a:avLst/>
          </a:prstGeom>
          <a:noFill/>
        </p:spPr>
        <p:txBody>
          <a:bodyPr wrap="square" rtlCol="0">
            <a:spAutoFit/>
          </a:bodyPr>
          <a:lstStyle/>
          <a:p>
            <a:pPr algn="ctr"/>
            <a:r>
              <a:rPr lang="es-ES" sz="2400" b="1" dirty="0" smtClean="0">
                <a:solidFill>
                  <a:schemeClr val="accent3">
                    <a:lumMod val="60000"/>
                    <a:lumOff val="40000"/>
                  </a:schemeClr>
                </a:solidFill>
                <a:effectLst>
                  <a:outerShdw blurRad="38100" dist="38100" dir="2700000" algn="tl">
                    <a:srgbClr val="000000">
                      <a:alpha val="43137"/>
                    </a:srgbClr>
                  </a:outerShdw>
                </a:effectLst>
              </a:rPr>
              <a:t>Como si nada hubiese sucedido, él olvidó las </a:t>
            </a:r>
            <a:r>
              <a:rPr lang="es-ES" sz="2400" b="1" dirty="0" smtClean="0">
                <a:solidFill>
                  <a:schemeClr val="accent3">
                    <a:lumMod val="60000"/>
                    <a:lumOff val="40000"/>
                  </a:schemeClr>
                </a:solidFill>
                <a:effectLst>
                  <a:outerShdw blurRad="38100" dist="38100" dir="2700000" algn="tl">
                    <a:srgbClr val="000000">
                      <a:alpha val="43137"/>
                    </a:srgbClr>
                  </a:outerShdw>
                </a:effectLst>
              </a:rPr>
              <a:t>dificultades </a:t>
            </a:r>
            <a:r>
              <a:rPr lang="es-ES" sz="2400" b="1" dirty="0" smtClean="0">
                <a:solidFill>
                  <a:schemeClr val="accent3">
                    <a:lumMod val="60000"/>
                    <a:lumOff val="40000"/>
                  </a:schemeClr>
                </a:solidFill>
                <a:effectLst>
                  <a:outerShdw blurRad="38100" dist="38100" dir="2700000" algn="tl">
                    <a:srgbClr val="000000">
                      <a:alpha val="43137"/>
                    </a:srgbClr>
                  </a:outerShdw>
                </a:effectLst>
              </a:rPr>
              <a:t>y avanzó sacando sonidos de lo imposible. El maestro y la orquesta, impresionados volvieron a tocar. Pero el público no podría imaginar lo que estaba por suceder. Todas las personas, atónitas, exclamaron OHHH! </a:t>
            </a:r>
          </a:p>
          <a:p>
            <a:pPr algn="ctr"/>
            <a:endParaRPr lang="es-ES" sz="2400" b="1" dirty="0">
              <a:solidFill>
                <a:schemeClr val="accent3">
                  <a:lumMod val="60000"/>
                  <a:lumOff val="40000"/>
                </a:schemeClr>
              </a:solidFill>
              <a:effectLst>
                <a:outerShdw blurRad="38100" dist="38100" dir="2700000" algn="tl">
                  <a:srgbClr val="000000">
                    <a:alpha val="43137"/>
                  </a:srgbClr>
                </a:outerShdw>
              </a:effectLst>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3000"/>
                                        <p:tgtEl>
                                          <p:spTgt spid="7"/>
                                        </p:tgtEl>
                                        <p:attrNameLst>
                                          <p:attrName>ppt_x</p:attrName>
                                        </p:attrNameLst>
                                      </p:cBhvr>
                                      <p:tavLst>
                                        <p:tav tm="0">
                                          <p:val>
                                            <p:strVal val="ppt_x"/>
                                          </p:val>
                                        </p:tav>
                                        <p:tav tm="100000">
                                          <p:val>
                                            <p:strVal val="ppt_x-ppt_w/2"/>
                                          </p:val>
                                        </p:tav>
                                      </p:tavLst>
                                    </p:anim>
                                    <p:anim calcmode="lin" valueType="num">
                                      <p:cBhvr>
                                        <p:cTn id="13" dur="3000"/>
                                        <p:tgtEl>
                                          <p:spTgt spid="7"/>
                                        </p:tgtEl>
                                        <p:attrNameLst>
                                          <p:attrName>ppt_y</p:attrName>
                                        </p:attrNameLst>
                                      </p:cBhvr>
                                      <p:tavLst>
                                        <p:tav tm="0">
                                          <p:val>
                                            <p:strVal val="ppt_y"/>
                                          </p:val>
                                        </p:tav>
                                        <p:tav tm="100000">
                                          <p:val>
                                            <p:strVal val="ppt_y"/>
                                          </p:val>
                                        </p:tav>
                                      </p:tavLst>
                                    </p:anim>
                                    <p:anim calcmode="lin" valueType="num">
                                      <p:cBhvr>
                                        <p:cTn id="14" dur="3000"/>
                                        <p:tgtEl>
                                          <p:spTgt spid="7"/>
                                        </p:tgtEl>
                                        <p:attrNameLst>
                                          <p:attrName>ppt_w</p:attrName>
                                        </p:attrNameLst>
                                      </p:cBhvr>
                                      <p:tavLst>
                                        <p:tav tm="0">
                                          <p:val>
                                            <p:strVal val="ppt_w"/>
                                          </p:val>
                                        </p:tav>
                                        <p:tav tm="100000">
                                          <p:val>
                                            <p:fltVal val="0"/>
                                          </p:val>
                                        </p:tav>
                                      </p:tavLst>
                                    </p:anim>
                                    <p:anim calcmode="lin" valueType="num">
                                      <p:cBhvr>
                                        <p:cTn id="15" dur="3000"/>
                                        <p:tgtEl>
                                          <p:spTgt spid="7"/>
                                        </p:tgtEl>
                                        <p:attrNameLst>
                                          <p:attrName>ppt_h</p:attrName>
                                        </p:attrNameLst>
                                      </p:cBhvr>
                                      <p:tavLst>
                                        <p:tav tm="0">
                                          <p:val>
                                            <p:strVal val="ppt_h"/>
                                          </p:val>
                                        </p:tav>
                                        <p:tav tm="100000">
                                          <p:val>
                                            <p:strVal val="ppt_h"/>
                                          </p:val>
                                        </p:tav>
                                      </p:tavLst>
                                    </p:anim>
                                    <p:set>
                                      <p:cBhvr>
                                        <p:cTn id="16" dur="1" fill="hold">
                                          <p:stCondLst>
                                            <p:cond delay="2999"/>
                                          </p:stCondLst>
                                        </p:cTn>
                                        <p:tgtEl>
                                          <p:spTgt spid="7"/>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3000"/>
                                        <p:tgtEl>
                                          <p:spTgt spid="8"/>
                                        </p:tgtEl>
                                        <p:attrNameLst>
                                          <p:attrName>ppt_x</p:attrName>
                                        </p:attrNameLst>
                                      </p:cBhvr>
                                      <p:tavLst>
                                        <p:tav tm="0">
                                          <p:val>
                                            <p:strVal val="ppt_x"/>
                                          </p:val>
                                        </p:tav>
                                        <p:tav tm="100000">
                                          <p:val>
                                            <p:strVal val="ppt_x-ppt_w/2"/>
                                          </p:val>
                                        </p:tav>
                                      </p:tavLst>
                                    </p:anim>
                                    <p:anim calcmode="lin" valueType="num">
                                      <p:cBhvr>
                                        <p:cTn id="19" dur="3000"/>
                                        <p:tgtEl>
                                          <p:spTgt spid="8"/>
                                        </p:tgtEl>
                                        <p:attrNameLst>
                                          <p:attrName>ppt_y</p:attrName>
                                        </p:attrNameLst>
                                      </p:cBhvr>
                                      <p:tavLst>
                                        <p:tav tm="0">
                                          <p:val>
                                            <p:strVal val="ppt_y"/>
                                          </p:val>
                                        </p:tav>
                                        <p:tav tm="100000">
                                          <p:val>
                                            <p:strVal val="ppt_y"/>
                                          </p:val>
                                        </p:tav>
                                      </p:tavLst>
                                    </p:anim>
                                    <p:anim calcmode="lin" valueType="num">
                                      <p:cBhvr>
                                        <p:cTn id="20" dur="3000"/>
                                        <p:tgtEl>
                                          <p:spTgt spid="8"/>
                                        </p:tgtEl>
                                        <p:attrNameLst>
                                          <p:attrName>ppt_w</p:attrName>
                                        </p:attrNameLst>
                                      </p:cBhvr>
                                      <p:tavLst>
                                        <p:tav tm="0">
                                          <p:val>
                                            <p:strVal val="ppt_w"/>
                                          </p:val>
                                        </p:tav>
                                        <p:tav tm="100000">
                                          <p:val>
                                            <p:fltVal val="0"/>
                                          </p:val>
                                        </p:tav>
                                      </p:tavLst>
                                    </p:anim>
                                    <p:anim calcmode="lin" valueType="num">
                                      <p:cBhvr>
                                        <p:cTn id="21" dur="3000"/>
                                        <p:tgtEl>
                                          <p:spTgt spid="8"/>
                                        </p:tgtEl>
                                        <p:attrNameLst>
                                          <p:attrName>ppt_h</p:attrName>
                                        </p:attrNameLst>
                                      </p:cBhvr>
                                      <p:tavLst>
                                        <p:tav tm="0">
                                          <p:val>
                                            <p:strVal val="ppt_h"/>
                                          </p:val>
                                        </p:tav>
                                        <p:tav tm="100000">
                                          <p:val>
                                            <p:strVal val="ppt_h"/>
                                          </p:val>
                                        </p:tav>
                                      </p:tavLst>
                                    </p:anim>
                                    <p:set>
                                      <p:cBhvr>
                                        <p:cTn id="22" dur="1" fill="hold">
                                          <p:stCondLst>
                                            <p:cond delay="2999"/>
                                          </p:stCondLst>
                                        </p:cTn>
                                        <p:tgtEl>
                                          <p:spTgt spid="8"/>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3000"/>
                                        <p:tgtEl>
                                          <p:spTgt spid="9"/>
                                        </p:tgtEl>
                                        <p:attrNameLst>
                                          <p:attrName>ppt_x</p:attrName>
                                        </p:attrNameLst>
                                      </p:cBhvr>
                                      <p:tavLst>
                                        <p:tav tm="0">
                                          <p:val>
                                            <p:strVal val="ppt_x"/>
                                          </p:val>
                                        </p:tav>
                                        <p:tav tm="100000">
                                          <p:val>
                                            <p:strVal val="ppt_x+ppt_w/2"/>
                                          </p:val>
                                        </p:tav>
                                      </p:tavLst>
                                    </p:anim>
                                    <p:anim calcmode="lin" valueType="num">
                                      <p:cBhvr>
                                        <p:cTn id="25" dur="3000"/>
                                        <p:tgtEl>
                                          <p:spTgt spid="9"/>
                                        </p:tgtEl>
                                        <p:attrNameLst>
                                          <p:attrName>ppt_y</p:attrName>
                                        </p:attrNameLst>
                                      </p:cBhvr>
                                      <p:tavLst>
                                        <p:tav tm="0">
                                          <p:val>
                                            <p:strVal val="ppt_y"/>
                                          </p:val>
                                        </p:tav>
                                        <p:tav tm="100000">
                                          <p:val>
                                            <p:strVal val="ppt_y"/>
                                          </p:val>
                                        </p:tav>
                                      </p:tavLst>
                                    </p:anim>
                                    <p:anim calcmode="lin" valueType="num">
                                      <p:cBhvr>
                                        <p:cTn id="26" dur="3000"/>
                                        <p:tgtEl>
                                          <p:spTgt spid="9"/>
                                        </p:tgtEl>
                                        <p:attrNameLst>
                                          <p:attrName>ppt_w</p:attrName>
                                        </p:attrNameLst>
                                      </p:cBhvr>
                                      <p:tavLst>
                                        <p:tav tm="0">
                                          <p:val>
                                            <p:strVal val="ppt_w"/>
                                          </p:val>
                                        </p:tav>
                                        <p:tav tm="100000">
                                          <p:val>
                                            <p:fltVal val="0"/>
                                          </p:val>
                                        </p:tav>
                                      </p:tavLst>
                                    </p:anim>
                                    <p:anim calcmode="lin" valueType="num">
                                      <p:cBhvr>
                                        <p:cTn id="27" dur="3000"/>
                                        <p:tgtEl>
                                          <p:spTgt spid="9"/>
                                        </p:tgtEl>
                                        <p:attrNameLst>
                                          <p:attrName>ppt_h</p:attrName>
                                        </p:attrNameLst>
                                      </p:cBhvr>
                                      <p:tavLst>
                                        <p:tav tm="0">
                                          <p:val>
                                            <p:strVal val="ppt_h"/>
                                          </p:val>
                                        </p:tav>
                                        <p:tav tm="100000">
                                          <p:val>
                                            <p:strVal val="ppt_h"/>
                                          </p:val>
                                        </p:tav>
                                      </p:tavLst>
                                    </p:anim>
                                    <p:set>
                                      <p:cBhvr>
                                        <p:cTn id="28" dur="1" fill="hold">
                                          <p:stCondLst>
                                            <p:cond delay="2999"/>
                                          </p:stCondLst>
                                        </p:cTn>
                                        <p:tgtEl>
                                          <p:spTgt spid="9"/>
                                        </p:tgtEl>
                                        <p:attrNameLst>
                                          <p:attrName>style.visibility</p:attrName>
                                        </p:attrNameLst>
                                      </p:cBhvr>
                                      <p:to>
                                        <p:strVal val="hidden"/>
                                      </p:to>
                                    </p:set>
                                  </p:childTnLst>
                                </p:cTn>
                              </p:par>
                              <p:par>
                                <p:cTn id="29" presetID="17" presetClass="exit" presetSubtype="8" fill="hold" grpId="0" nodeType="withEffect">
                                  <p:stCondLst>
                                    <p:cond delay="0"/>
                                  </p:stCondLst>
                                  <p:childTnLst>
                                    <p:anim calcmode="lin" valueType="num">
                                      <p:cBhvr>
                                        <p:cTn id="30" dur="3000"/>
                                        <p:tgtEl>
                                          <p:spTgt spid="10"/>
                                        </p:tgtEl>
                                        <p:attrNameLst>
                                          <p:attrName>ppt_x</p:attrName>
                                        </p:attrNameLst>
                                      </p:cBhvr>
                                      <p:tavLst>
                                        <p:tav tm="0">
                                          <p:val>
                                            <p:strVal val="ppt_x"/>
                                          </p:val>
                                        </p:tav>
                                        <p:tav tm="100000">
                                          <p:val>
                                            <p:strVal val="ppt_x-ppt_w/2"/>
                                          </p:val>
                                        </p:tav>
                                      </p:tavLst>
                                    </p:anim>
                                    <p:anim calcmode="lin" valueType="num">
                                      <p:cBhvr>
                                        <p:cTn id="31" dur="3000"/>
                                        <p:tgtEl>
                                          <p:spTgt spid="10"/>
                                        </p:tgtEl>
                                        <p:attrNameLst>
                                          <p:attrName>ppt_y</p:attrName>
                                        </p:attrNameLst>
                                      </p:cBhvr>
                                      <p:tavLst>
                                        <p:tav tm="0">
                                          <p:val>
                                            <p:strVal val="ppt_y"/>
                                          </p:val>
                                        </p:tav>
                                        <p:tav tm="100000">
                                          <p:val>
                                            <p:strVal val="ppt_y"/>
                                          </p:val>
                                        </p:tav>
                                      </p:tavLst>
                                    </p:anim>
                                    <p:anim calcmode="lin" valueType="num">
                                      <p:cBhvr>
                                        <p:cTn id="32" dur="3000"/>
                                        <p:tgtEl>
                                          <p:spTgt spid="10"/>
                                        </p:tgtEl>
                                        <p:attrNameLst>
                                          <p:attrName>ppt_w</p:attrName>
                                        </p:attrNameLst>
                                      </p:cBhvr>
                                      <p:tavLst>
                                        <p:tav tm="0">
                                          <p:val>
                                            <p:strVal val="ppt_w"/>
                                          </p:val>
                                        </p:tav>
                                        <p:tav tm="100000">
                                          <p:val>
                                            <p:fltVal val="0"/>
                                          </p:val>
                                        </p:tav>
                                      </p:tavLst>
                                    </p:anim>
                                    <p:anim calcmode="lin" valueType="num">
                                      <p:cBhvr>
                                        <p:cTn id="33" dur="3000"/>
                                        <p:tgtEl>
                                          <p:spTgt spid="10"/>
                                        </p:tgtEl>
                                        <p:attrNameLst>
                                          <p:attrName>ppt_h</p:attrName>
                                        </p:attrNameLst>
                                      </p:cBhvr>
                                      <p:tavLst>
                                        <p:tav tm="0">
                                          <p:val>
                                            <p:strVal val="ppt_h"/>
                                          </p:val>
                                        </p:tav>
                                        <p:tav tm="100000">
                                          <p:val>
                                            <p:strVal val="ppt_h"/>
                                          </p:val>
                                        </p:tav>
                                      </p:tavLst>
                                    </p:anim>
                                    <p:set>
                                      <p:cBhvr>
                                        <p:cTn id="34" dur="1" fill="hold">
                                          <p:stCondLst>
                                            <p:cond delay="2999"/>
                                          </p:stCondLst>
                                        </p:cTn>
                                        <p:tgtEl>
                                          <p:spTgt spid="10"/>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3000"/>
                                        <p:tgtEl>
                                          <p:spTgt spid="11"/>
                                        </p:tgtEl>
                                        <p:attrNameLst>
                                          <p:attrName>ppt_x</p:attrName>
                                        </p:attrNameLst>
                                      </p:cBhvr>
                                      <p:tavLst>
                                        <p:tav tm="0">
                                          <p:val>
                                            <p:strVal val="ppt_x"/>
                                          </p:val>
                                        </p:tav>
                                        <p:tav tm="100000">
                                          <p:val>
                                            <p:strVal val="ppt_x+ppt_w/2"/>
                                          </p:val>
                                        </p:tav>
                                      </p:tavLst>
                                    </p:anim>
                                    <p:anim calcmode="lin" valueType="num">
                                      <p:cBhvr>
                                        <p:cTn id="37" dur="3000"/>
                                        <p:tgtEl>
                                          <p:spTgt spid="11"/>
                                        </p:tgtEl>
                                        <p:attrNameLst>
                                          <p:attrName>ppt_y</p:attrName>
                                        </p:attrNameLst>
                                      </p:cBhvr>
                                      <p:tavLst>
                                        <p:tav tm="0">
                                          <p:val>
                                            <p:strVal val="ppt_y"/>
                                          </p:val>
                                        </p:tav>
                                        <p:tav tm="100000">
                                          <p:val>
                                            <p:strVal val="ppt_y"/>
                                          </p:val>
                                        </p:tav>
                                      </p:tavLst>
                                    </p:anim>
                                    <p:anim calcmode="lin" valueType="num">
                                      <p:cBhvr>
                                        <p:cTn id="38" dur="3000"/>
                                        <p:tgtEl>
                                          <p:spTgt spid="11"/>
                                        </p:tgtEl>
                                        <p:attrNameLst>
                                          <p:attrName>ppt_w</p:attrName>
                                        </p:attrNameLst>
                                      </p:cBhvr>
                                      <p:tavLst>
                                        <p:tav tm="0">
                                          <p:val>
                                            <p:strVal val="ppt_w"/>
                                          </p:val>
                                        </p:tav>
                                        <p:tav tm="100000">
                                          <p:val>
                                            <p:fltVal val="0"/>
                                          </p:val>
                                        </p:tav>
                                      </p:tavLst>
                                    </p:anim>
                                    <p:anim calcmode="lin" valueType="num">
                                      <p:cBhvr>
                                        <p:cTn id="39" dur="3000"/>
                                        <p:tgtEl>
                                          <p:spTgt spid="11"/>
                                        </p:tgtEl>
                                        <p:attrNameLst>
                                          <p:attrName>ppt_h</p:attrName>
                                        </p:attrNameLst>
                                      </p:cBhvr>
                                      <p:tavLst>
                                        <p:tav tm="0">
                                          <p:val>
                                            <p:strVal val="ppt_h"/>
                                          </p:val>
                                        </p:tav>
                                        <p:tav tm="100000">
                                          <p:val>
                                            <p:strVal val="ppt_h"/>
                                          </p:val>
                                        </p:tav>
                                      </p:tavLst>
                                    </p:anim>
                                    <p:set>
                                      <p:cBhvr>
                                        <p:cTn id="40" dur="1" fill="hold">
                                          <p:stCondLst>
                                            <p:cond delay="2999"/>
                                          </p:stCondLst>
                                        </p:cTn>
                                        <p:tgtEl>
                                          <p:spTgt spid="11"/>
                                        </p:tgtEl>
                                        <p:attrNameLst>
                                          <p:attrName>style.visibility</p:attrName>
                                        </p:attrNameLst>
                                      </p:cBhvr>
                                      <p:to>
                                        <p:strVal val="hidden"/>
                                      </p:to>
                                    </p:set>
                                  </p:childTnLst>
                                </p:cTn>
                              </p:par>
                              <p:par>
                                <p:cTn id="41" presetID="17" presetClass="entr" presetSubtype="10"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fltVal val="0"/>
                                          </p:val>
                                        </p:tav>
                                        <p:tav tm="100000">
                                          <p:val>
                                            <p:strVal val="#ppt_w"/>
                                          </p:val>
                                        </p:tav>
                                      </p:tavLst>
                                    </p:anim>
                                    <p:anim calcmode="lin" valueType="num">
                                      <p:cBhvr>
                                        <p:cTn id="44" dur="3000" fill="hold"/>
                                        <p:tgtEl>
                                          <p:spTgt spid="4"/>
                                        </p:tgtEl>
                                        <p:attrNameLst>
                                          <p:attrName>ppt_h</p:attrName>
                                        </p:attrNameLst>
                                      </p:cBhvr>
                                      <p:tavLst>
                                        <p:tav tm="0">
                                          <p:val>
                                            <p:strVal val="#ppt_h"/>
                                          </p:val>
                                        </p:tav>
                                        <p:tav tm="100000">
                                          <p:val>
                                            <p:strVal val="#ppt_h"/>
                                          </p:val>
                                        </p:tav>
                                      </p:tavLst>
                                    </p:anim>
                                  </p:childTnLst>
                                </p:cTn>
                              </p:par>
                            </p:childTnLst>
                          </p:cTn>
                        </p:par>
                        <p:par>
                          <p:cTn id="45" fill="hold">
                            <p:stCondLst>
                              <p:cond delay="3000"/>
                            </p:stCondLst>
                            <p:childTnLst>
                              <p:par>
                                <p:cTn id="46" presetID="29" presetClass="entr" presetSubtype="0" fill="hold" nodeType="afterEffect">
                                  <p:stCondLst>
                                    <p:cond delay="0"/>
                                  </p:stCondLst>
                                  <p:childTnLst>
                                    <p:set>
                                      <p:cBhvr>
                                        <p:cTn id="47" dur="1" fill="hold">
                                          <p:stCondLst>
                                            <p:cond delay="0"/>
                                          </p:stCondLst>
                                        </p:cTn>
                                        <p:tgtEl>
                                          <p:spTgt spid="12">
                                            <p:txEl>
                                              <p:pRg st="0" end="0"/>
                                            </p:txEl>
                                          </p:spTgt>
                                        </p:tgtEl>
                                        <p:attrNameLst>
                                          <p:attrName>style.visibility</p:attrName>
                                        </p:attrNameLst>
                                      </p:cBhvr>
                                      <p:to>
                                        <p:strVal val="visible"/>
                                      </p:to>
                                    </p:set>
                                    <p:anim calcmode="lin" valueType="num">
                                      <p:cBhvr>
                                        <p:cTn id="48" dur="2000" fill="hold"/>
                                        <p:tgtEl>
                                          <p:spTgt spid="12">
                                            <p:txEl>
                                              <p:pRg st="0" end="0"/>
                                            </p:txEl>
                                          </p:spTgt>
                                        </p:tgtEl>
                                        <p:attrNameLst>
                                          <p:attrName>ppt_x</p:attrName>
                                        </p:attrNameLst>
                                      </p:cBhvr>
                                      <p:tavLst>
                                        <p:tav tm="0">
                                          <p:val>
                                            <p:strVal val="#ppt_x-.2"/>
                                          </p:val>
                                        </p:tav>
                                        <p:tav tm="100000">
                                          <p:val>
                                            <p:strVal val="#ppt_x"/>
                                          </p:val>
                                        </p:tav>
                                      </p:tavLst>
                                    </p:anim>
                                    <p:anim calcmode="lin" valueType="num">
                                      <p:cBhvr>
                                        <p:cTn id="49" dur="2000" fill="hold"/>
                                        <p:tgtEl>
                                          <p:spTgt spid="12">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50" dur="20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a845bb371aa.jpg"/>
          <p:cNvPicPr>
            <a:picLocks noChangeAspect="1"/>
          </p:cNvPicPr>
          <p:nvPr/>
        </p:nvPicPr>
        <p:blipFill>
          <a:blip r:embed="rId2"/>
          <a:stretch>
            <a:fillRect/>
          </a:stretch>
        </p:blipFill>
        <p:spPr>
          <a:xfrm>
            <a:off x="41295" y="0"/>
            <a:ext cx="9061409" cy="6858000"/>
          </a:xfrm>
          <a:prstGeom prst="rect">
            <a:avLst/>
          </a:prstGeom>
        </p:spPr>
      </p:pic>
      <p:pic>
        <p:nvPicPr>
          <p:cNvPr id="5" name="4 Imagen" descr="fa845bb371aa.jpg"/>
          <p:cNvPicPr>
            <a:picLocks noChangeAspect="1"/>
          </p:cNvPicPr>
          <p:nvPr/>
        </p:nvPicPr>
        <p:blipFill>
          <a:blip r:embed="rId2"/>
          <a:stretch>
            <a:fillRect/>
          </a:stretch>
        </p:blipFill>
        <p:spPr>
          <a:xfrm>
            <a:off x="82591" y="0"/>
            <a:ext cx="9061409" cy="6858000"/>
          </a:xfrm>
          <a:prstGeom prst="rect">
            <a:avLst/>
          </a:prstGeom>
        </p:spPr>
      </p:pic>
      <p:sp>
        <p:nvSpPr>
          <p:cNvPr id="6" name="5 CuadroTexto"/>
          <p:cNvSpPr txBox="1"/>
          <p:nvPr/>
        </p:nvSpPr>
        <p:spPr>
          <a:xfrm>
            <a:off x="5572132" y="428604"/>
            <a:ext cx="3214709" cy="5632311"/>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Una tercera cuerda del violín de Paganini se rompe. El maestro se paralizó. La orquesta paró. La respiración del público se detuvo. Pero Paganini continuó. Como si fuese un contorsionista musical, arranca todos los sonidos de la única cuerda que sobrara de su violín destruido</a:t>
            </a:r>
            <a:endParaRPr lang="es-ES" sz="2400" b="1" dirty="0">
              <a:solidFill>
                <a:srgbClr val="FFFF00"/>
              </a:solidFill>
              <a:effectLst>
                <a:outerShdw blurRad="38100" dist="38100" dir="2700000" algn="tl">
                  <a:srgbClr val="000000">
                    <a:alpha val="43137"/>
                  </a:srgbClr>
                </a:outerShdw>
              </a:effectLst>
            </a:endParaRPr>
          </a:p>
        </p:txBody>
      </p:sp>
    </p:spTree>
  </p:cSld>
  <p:clrMapOvr>
    <a:masterClrMapping/>
  </p:clrMapOvr>
  <p:transition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5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5000"/>
                                        <p:tgtEl>
                                          <p:spTgt spid="5"/>
                                        </p:tgtEl>
                                      </p:cBhvr>
                                    </p:animEffect>
                                  </p:childTnLst>
                                </p:cTn>
                              </p:par>
                            </p:childTnLst>
                          </p:cTn>
                        </p:par>
                        <p:par>
                          <p:cTn id="19" fill="hold">
                            <p:stCondLst>
                              <p:cond delay="5000"/>
                            </p:stCondLst>
                            <p:childTnLst>
                              <p:par>
                                <p:cTn id="20" presetID="29"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ppt_x</p:attrName>
                                        </p:attrNameLst>
                                      </p:cBhvr>
                                      <p:tavLst>
                                        <p:tav tm="0">
                                          <p:val>
                                            <p:strVal val="#ppt_x-.2"/>
                                          </p:val>
                                        </p:tav>
                                        <p:tav tm="100000">
                                          <p:val>
                                            <p:strVal val="#ppt_x"/>
                                          </p:val>
                                        </p:tav>
                                      </p:tavLst>
                                    </p:anim>
                                    <p:anim calcmode="lin" valueType="num">
                                      <p:cBhvr>
                                        <p:cTn id="23"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0"/>
            <a:ext cx="9114389" cy="6858000"/>
          </a:xfrm>
          <a:prstGeom prst="rect">
            <a:avLst/>
          </a:prstGeom>
        </p:spPr>
      </p:pic>
      <p:pic>
        <p:nvPicPr>
          <p:cNvPr id="5" name="4 Imagen" descr="Imagen1.jpg"/>
          <p:cNvPicPr>
            <a:picLocks noChangeAspect="1"/>
          </p:cNvPicPr>
          <p:nvPr/>
        </p:nvPicPr>
        <p:blipFill>
          <a:blip r:embed="rId2"/>
          <a:stretch>
            <a:fillRect/>
          </a:stretch>
        </p:blipFill>
        <p:spPr>
          <a:xfrm>
            <a:off x="29611" y="0"/>
            <a:ext cx="9114389" cy="6858000"/>
          </a:xfrm>
          <a:prstGeom prst="rect">
            <a:avLst/>
          </a:prstGeom>
        </p:spPr>
      </p:pic>
      <p:sp>
        <p:nvSpPr>
          <p:cNvPr id="8" name="7 CuadroTexto"/>
          <p:cNvSpPr txBox="1"/>
          <p:nvPr/>
        </p:nvSpPr>
        <p:spPr>
          <a:xfrm>
            <a:off x="3929058" y="571480"/>
            <a:ext cx="4572032" cy="1200329"/>
          </a:xfrm>
          <a:prstGeom prst="rect">
            <a:avLst/>
          </a:prstGeom>
          <a:noFill/>
        </p:spPr>
        <p:txBody>
          <a:bodyPr wrap="square" rtlCol="0">
            <a:spAutoFit/>
          </a:bodyPr>
          <a:lstStyle/>
          <a:p>
            <a:pPr algn="ctr"/>
            <a:r>
              <a:rPr lang="es-ES" sz="2400" b="1" dirty="0" smtClean="0">
                <a:solidFill>
                  <a:schemeClr val="bg2">
                    <a:lumMod val="40000"/>
                    <a:lumOff val="60000"/>
                  </a:schemeClr>
                </a:solidFill>
                <a:effectLst>
                  <a:outerShdw blurRad="38100" dist="38100" dir="2700000" algn="tl">
                    <a:srgbClr val="000000">
                      <a:alpha val="43137"/>
                    </a:srgbClr>
                  </a:outerShdw>
                </a:effectLst>
              </a:rPr>
              <a:t>Ninguna nota musical fue olvidada. El maestro se anima. La orquesta se motiva</a:t>
            </a:r>
            <a:endParaRPr lang="es-ES" sz="2400" b="1" dirty="0">
              <a:solidFill>
                <a:schemeClr val="bg2">
                  <a:lumMod val="40000"/>
                  <a:lumOff val="60000"/>
                </a:schemeClr>
              </a:solidFill>
              <a:effectLst>
                <a:outerShdw blurRad="38100" dist="38100" dir="2700000" algn="tl">
                  <a:srgbClr val="000000">
                    <a:alpha val="43137"/>
                  </a:srgbClr>
                </a:outerShdw>
              </a:effectLst>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strVal val="4/3*#ppt_w"/>
                                          </p:val>
                                        </p:tav>
                                        <p:tav tm="100000">
                                          <p:val>
                                            <p:strVal val="#ppt_w"/>
                                          </p:val>
                                        </p:tav>
                                      </p:tavLst>
                                    </p:anim>
                                    <p:anim calcmode="lin" valueType="num">
                                      <p:cBhvr>
                                        <p:cTn id="12" dur="3000" fill="hold"/>
                                        <p:tgtEl>
                                          <p:spTgt spid="4"/>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heckerboard(down)">
                                      <p:cBhvr>
                                        <p:cTn id="15" dur="3000"/>
                                        <p:tgtEl>
                                          <p:spTgt spid="5"/>
                                        </p:tgtEl>
                                      </p:cBhvr>
                                    </p:animEffect>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3000"/>
                                        <p:tgtEl>
                                          <p:spTgt spid="4"/>
                                        </p:tgtEl>
                                      </p:cBhvr>
                                    </p:animEffect>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ppt_x</p:attrName>
                                        </p:attrNameLst>
                                      </p:cBhvr>
                                      <p:tavLst>
                                        <p:tav tm="0">
                                          <p:val>
                                            <p:strVal val="#ppt_x-.2"/>
                                          </p:val>
                                        </p:tav>
                                        <p:tav tm="100000">
                                          <p:val>
                                            <p:strVal val="#ppt_x"/>
                                          </p:val>
                                        </p:tav>
                                      </p:tavLst>
                                    </p:anim>
                                    <p:anim calcmode="lin" valueType="num">
                                      <p:cBhvr>
                                        <p:cTn id="23"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jpg"/>
          <p:cNvPicPr>
            <a:picLocks noChangeAspect="1"/>
          </p:cNvPicPr>
          <p:nvPr/>
        </p:nvPicPr>
        <p:blipFill>
          <a:blip r:embed="rId2"/>
          <a:stretch>
            <a:fillRect/>
          </a:stretch>
        </p:blipFill>
        <p:spPr>
          <a:xfrm>
            <a:off x="3746329" y="0"/>
            <a:ext cx="5397671" cy="6858000"/>
          </a:xfrm>
          <a:prstGeom prst="ellipse">
            <a:avLst/>
          </a:prstGeom>
          <a:ln w="63500" cap="rnd">
            <a:solidFill>
              <a:srgbClr val="DA925C"/>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4 Imagen" descr="Imagen3.jpg"/>
          <p:cNvPicPr>
            <a:picLocks noChangeAspect="1"/>
          </p:cNvPicPr>
          <p:nvPr/>
        </p:nvPicPr>
        <p:blipFill>
          <a:blip r:embed="rId2"/>
          <a:stretch>
            <a:fillRect/>
          </a:stretch>
        </p:blipFill>
        <p:spPr>
          <a:xfrm>
            <a:off x="3746329" y="0"/>
            <a:ext cx="5397671" cy="6858000"/>
          </a:xfrm>
          <a:prstGeom prst="ellipse">
            <a:avLst/>
          </a:prstGeom>
          <a:ln w="63500" cap="rnd">
            <a:solidFill>
              <a:srgbClr val="DA925C"/>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 name="5 CuadroTexto"/>
          <p:cNvSpPr txBox="1"/>
          <p:nvPr/>
        </p:nvSpPr>
        <p:spPr>
          <a:xfrm>
            <a:off x="357158" y="1214422"/>
            <a:ext cx="3000396" cy="4893647"/>
          </a:xfrm>
          <a:prstGeom prst="rect">
            <a:avLst/>
          </a:prstGeom>
          <a:noFill/>
        </p:spPr>
        <p:txBody>
          <a:bodyPr wrap="square" rtlCol="0">
            <a:spAutoFit/>
          </a:bodyPr>
          <a:lstStyle/>
          <a:p>
            <a:r>
              <a:rPr lang="es-ES" sz="2400" b="1" dirty="0" smtClean="0">
                <a:solidFill>
                  <a:schemeClr val="accent6">
                    <a:lumMod val="75000"/>
                  </a:schemeClr>
                </a:solidFill>
                <a:effectLst>
                  <a:outerShdw blurRad="38100" dist="38100" dir="2700000" algn="tl">
                    <a:srgbClr val="000000">
                      <a:alpha val="43137"/>
                    </a:srgbClr>
                  </a:outerShdw>
                </a:effectLst>
              </a:rPr>
              <a:t>El público parte del silencio para la euforia, de la inercia para el delirio. Paganini alcanza la gloria. Su nombre corre a través del tiempo. No es apenas un violinista genial. Es el símbolo del profesional que continúa adelante frente a lo imposible</a:t>
            </a:r>
            <a:endParaRPr lang="es-ES" sz="2400" b="1" dirty="0">
              <a:solidFill>
                <a:schemeClr val="accent6">
                  <a:lumMod val="75000"/>
                </a:schemeClr>
              </a:solidFill>
              <a:effectLst>
                <a:outerShdw blurRad="38100" dist="38100" dir="2700000" algn="tl">
                  <a:srgbClr val="000000">
                    <a:alpha val="43137"/>
                  </a:srgbClr>
                </a:outerShdw>
              </a:effectLst>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repeatCount="indefinite"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2" repeatCount="indefinite"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ppt_w/2"/>
                                          </p:val>
                                        </p:tav>
                                        <p:tav tm="100000">
                                          <p:val>
                                            <p:strVal val="#ppt_x"/>
                                          </p:val>
                                        </p:tav>
                                      </p:tavLst>
                                    </p:anim>
                                    <p:anim calcmode="lin" valueType="num">
                                      <p:cBhvr>
                                        <p:cTn id="14" dur="3000" fill="hold"/>
                                        <p:tgtEl>
                                          <p:spTgt spid="4"/>
                                        </p:tgtEl>
                                        <p:attrNameLst>
                                          <p:attrName>ppt_y</p:attrName>
                                        </p:attrNameLst>
                                      </p:cBhvr>
                                      <p:tavLst>
                                        <p:tav tm="0">
                                          <p:val>
                                            <p:strVal val="#ppt_y"/>
                                          </p:val>
                                        </p:tav>
                                        <p:tav tm="100000">
                                          <p:val>
                                            <p:strVal val="#ppt_y"/>
                                          </p:val>
                                        </p:tav>
                                      </p:tavLst>
                                    </p:anim>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3000"/>
                            </p:stCondLst>
                            <p:childTnLst>
                              <p:par>
                                <p:cTn id="18" presetID="29"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2000" fill="hold"/>
                                        <p:tgtEl>
                                          <p:spTgt spid="6"/>
                                        </p:tgtEl>
                                        <p:attrNameLst>
                                          <p:attrName>ppt_x</p:attrName>
                                        </p:attrNameLst>
                                      </p:cBhvr>
                                      <p:tavLst>
                                        <p:tav tm="0">
                                          <p:val>
                                            <p:strVal val="#ppt_x-.2"/>
                                          </p:val>
                                        </p:tav>
                                        <p:tav tm="100000">
                                          <p:val>
                                            <p:strVal val="#ppt_x"/>
                                          </p:val>
                                        </p:tav>
                                      </p:tavLst>
                                    </p:anim>
                                    <p:anim calcmode="lin" valueType="num">
                                      <p:cBhvr>
                                        <p:cTn id="21"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jpg"/>
          <p:cNvPicPr>
            <a:picLocks noChangeAspect="1"/>
          </p:cNvPicPr>
          <p:nvPr/>
        </p:nvPicPr>
        <p:blipFill>
          <a:blip r:embed="rId2"/>
          <a:srcRect l="9157" r="10714"/>
          <a:stretch>
            <a:fillRect/>
          </a:stretch>
        </p:blipFill>
        <p:spPr>
          <a:xfrm>
            <a:off x="428596" y="428604"/>
            <a:ext cx="4572032" cy="6072230"/>
          </a:xfrm>
          <a:prstGeom prst="rect">
            <a:avLst/>
          </a:prstGeom>
          <a:ln w="228600" cap="sq" cmpd="thickThin">
            <a:solidFill>
              <a:srgbClr val="BB692B"/>
            </a:solidFill>
            <a:prstDash val="solid"/>
            <a:miter lim="800000"/>
          </a:ln>
          <a:effectLst>
            <a:innerShdw blurRad="76200">
              <a:srgbClr val="000000"/>
            </a:innerShdw>
          </a:effectLst>
        </p:spPr>
      </p:pic>
      <p:sp>
        <p:nvSpPr>
          <p:cNvPr id="5" name="4 CuadroTexto"/>
          <p:cNvSpPr txBox="1"/>
          <p:nvPr/>
        </p:nvSpPr>
        <p:spPr>
          <a:xfrm>
            <a:off x="5500694" y="428604"/>
            <a:ext cx="3357586" cy="6001643"/>
          </a:xfrm>
          <a:prstGeom prst="rect">
            <a:avLst/>
          </a:prstGeom>
          <a:noFill/>
        </p:spPr>
        <p:txBody>
          <a:bodyPr wrap="square" rtlCol="0">
            <a:spAutoFit/>
          </a:bodyPr>
          <a:lstStyle/>
          <a:p>
            <a:r>
              <a:rPr lang="es-ES" sz="2400" b="1" dirty="0" smtClean="0">
                <a:solidFill>
                  <a:schemeClr val="accent6">
                    <a:lumMod val="75000"/>
                  </a:schemeClr>
                </a:solidFill>
                <a:effectLst>
                  <a:outerShdw blurRad="38100" dist="38100" dir="2700000" algn="tl">
                    <a:srgbClr val="000000">
                      <a:alpha val="43137"/>
                    </a:srgbClr>
                  </a:outerShdw>
                </a:effectLst>
              </a:rPr>
              <a:t>Moral de la Historia </a:t>
            </a:r>
            <a:r>
              <a:rPr lang="es-ES" sz="2400" b="1" dirty="0" smtClean="0">
                <a:solidFill>
                  <a:schemeClr val="accent6">
                    <a:lumMod val="75000"/>
                  </a:schemeClr>
                </a:solidFill>
                <a:effectLst>
                  <a:outerShdw blurRad="38100" dist="38100" dir="2700000" algn="tl">
                    <a:srgbClr val="000000">
                      <a:alpha val="43137"/>
                    </a:srgbClr>
                  </a:outerShdw>
                </a:effectLst>
              </a:rPr>
              <a:t>yo </a:t>
            </a:r>
            <a:r>
              <a:rPr lang="es-ES" sz="2400" b="1" dirty="0" smtClean="0">
                <a:solidFill>
                  <a:schemeClr val="accent6">
                    <a:lumMod val="75000"/>
                  </a:schemeClr>
                </a:solidFill>
                <a:effectLst>
                  <a:outerShdw blurRad="38100" dist="38100" dir="2700000" algn="tl">
                    <a:srgbClr val="000000">
                      <a:alpha val="43137"/>
                    </a:srgbClr>
                  </a:outerShdw>
                </a:effectLst>
              </a:rPr>
              <a:t>no se el tipo de problemas que estás teniendo. Puede ser un problema personal, conyugal, familiar, no se lo que está afectando tu estima o tu desempeño profesional Pero una cosa si se. No todo está perdido. Todavía existe una cuerda y es tocando con ella que ejercerás tu talento. Tocando con ella es que vibrarás</a:t>
            </a:r>
            <a:endParaRPr lang="es-ES" sz="2400" b="1" dirty="0">
              <a:solidFill>
                <a:schemeClr val="accent6">
                  <a:lumMod val="75000"/>
                </a:schemeClr>
              </a:solidFill>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ppt_x</p:attrName>
                                        </p:attrNameLst>
                                      </p:cBhvr>
                                      <p:tavLst>
                                        <p:tav tm="0">
                                          <p:val>
                                            <p:strVal val="#ppt_x-.2"/>
                                          </p:val>
                                        </p:tav>
                                        <p:tav tm="100000">
                                          <p:val>
                                            <p:strVal val="#ppt_x"/>
                                          </p:val>
                                        </p:tav>
                                      </p:tavLst>
                                    </p:anim>
                                    <p:anim calcmode="lin" valueType="num">
                                      <p:cBhvr>
                                        <p:cTn id="14"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jpg"/>
          <p:cNvPicPr>
            <a:picLocks noChangeAspect="1"/>
          </p:cNvPicPr>
          <p:nvPr/>
        </p:nvPicPr>
        <p:blipFill>
          <a:blip r:embed="rId2"/>
          <a:stretch>
            <a:fillRect/>
          </a:stretch>
        </p:blipFill>
        <p:spPr>
          <a:xfrm>
            <a:off x="357158" y="285728"/>
            <a:ext cx="4786314" cy="6233984"/>
          </a:xfrm>
          <a:prstGeom prst="rect">
            <a:avLst/>
          </a:prstGeom>
          <a:ln w="127000" cap="sq">
            <a:solidFill>
              <a:schemeClr val="tx1">
                <a:lumMod val="65000"/>
              </a:schemeClr>
            </a:solidFill>
            <a:miter lim="800000"/>
          </a:ln>
          <a:effectLst>
            <a:outerShdw blurRad="57150" dist="50800" dir="2700000" algn="tl" rotWithShape="0">
              <a:srgbClr val="000000">
                <a:alpha val="40000"/>
              </a:srgbClr>
            </a:outerShdw>
          </a:effectLst>
        </p:spPr>
      </p:pic>
      <p:sp>
        <p:nvSpPr>
          <p:cNvPr id="5" name="4 CuadroTexto"/>
          <p:cNvSpPr txBox="1"/>
          <p:nvPr/>
        </p:nvSpPr>
        <p:spPr>
          <a:xfrm>
            <a:off x="5500694" y="117693"/>
            <a:ext cx="3643306" cy="6370975"/>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rPr>
              <a:t>Aprende a aceptar que la vida siempre te dejará una última cuerda. Cuando estés desanimado, nunca desistas. Aún existirá la cuerda de la persistencia inteligente, del “intentar una vez más , del dar un paso más con un enfoque nuevo. Despierta el Paganini que existe dentro de ti y avanza para vencer. Victoria es el arte de continuar, donde los otros resuelven parar</a:t>
            </a:r>
            <a:endParaRPr lang="es-ES" sz="2400" b="1" dirty="0">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9"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ppt_x</p:attrName>
                                        </p:attrNameLst>
                                      </p:cBhvr>
                                      <p:tavLst>
                                        <p:tav tm="0">
                                          <p:val>
                                            <p:strVal val="#ppt_x-.2"/>
                                          </p:val>
                                        </p:tav>
                                        <p:tav tm="100000">
                                          <p:val>
                                            <p:strVal val="#ppt_x"/>
                                          </p:val>
                                        </p:tav>
                                      </p:tavLst>
                                    </p:anim>
                                    <p:anim calcmode="lin" valueType="num">
                                      <p:cBhvr>
                                        <p:cTn id="14"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ersting_-_Der_Geiger_Nicolo_Paganini.jpg"/>
          <p:cNvPicPr>
            <a:picLocks noChangeAspect="1"/>
          </p:cNvPicPr>
          <p:nvPr/>
        </p:nvPicPr>
        <p:blipFill>
          <a:blip r:embed="rId2"/>
          <a:stretch>
            <a:fillRect/>
          </a:stretch>
        </p:blipFill>
        <p:spPr>
          <a:xfrm>
            <a:off x="285720" y="428604"/>
            <a:ext cx="4150922" cy="6072206"/>
          </a:xfrm>
          <a:prstGeom prst="rect">
            <a:avLst/>
          </a:prstGeom>
          <a:ln w="228600" cap="sq" cmpd="thickThin">
            <a:solidFill>
              <a:schemeClr val="accent3">
                <a:lumMod val="75000"/>
              </a:schemeClr>
            </a:solidFill>
            <a:prstDash val="solid"/>
            <a:miter lim="800000"/>
          </a:ln>
          <a:effectLst>
            <a:innerShdw blurRad="76200">
              <a:srgbClr val="000000"/>
            </a:innerShdw>
          </a:effectLst>
        </p:spPr>
      </p:pic>
      <p:sp>
        <p:nvSpPr>
          <p:cNvPr id="5" name="4 CuadroTexto"/>
          <p:cNvSpPr txBox="1"/>
          <p:nvPr/>
        </p:nvSpPr>
        <p:spPr>
          <a:xfrm>
            <a:off x="4786314" y="117693"/>
            <a:ext cx="4143371" cy="6740307"/>
          </a:xfrm>
          <a:prstGeom prst="rect">
            <a:avLst/>
          </a:prstGeom>
          <a:noFill/>
        </p:spPr>
        <p:txBody>
          <a:bodyPr wrap="square" rtlCol="0">
            <a:spAutoFit/>
          </a:bodyPr>
          <a:lstStyle/>
          <a:p>
            <a:r>
              <a:rPr lang="es-ES" sz="2400" b="1" dirty="0" smtClean="0">
                <a:solidFill>
                  <a:schemeClr val="accent3">
                    <a:lumMod val="60000"/>
                    <a:lumOff val="40000"/>
                  </a:schemeClr>
                </a:solidFill>
                <a:effectLst>
                  <a:outerShdw blurRad="38100" dist="38100" dir="2700000" algn="tl">
                    <a:srgbClr val="000000">
                      <a:alpha val="43137"/>
                    </a:srgbClr>
                  </a:outerShdw>
                </a:effectLst>
              </a:rPr>
              <a:t>Cuando todo parece desmoronarse, bríndate una oportunidad y continúa hacia adelante. Toca la cuerda de la motivación y arráncale sonidos de resultados positivos. Pero antes pregúntate: ¿ Quién motiva al motivador? Esto es: ¿ Quién motiva tu cerebro, que motiva tu mano, que toca tu violín? No te frustres, no te desesperes, recuerda: aún existe la última cuerda. La cuerda del aprender de nuevo para deslumbrar y generar soluciones. </a:t>
            </a:r>
          </a:p>
          <a:p>
            <a:endParaRPr lang="es-ES" sz="2400" dirty="0"/>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9"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ppt_x</p:attrName>
                                        </p:attrNameLst>
                                      </p:cBhvr>
                                      <p:tavLst>
                                        <p:tav tm="0">
                                          <p:val>
                                            <p:strVal val="#ppt_x-.2"/>
                                          </p:val>
                                        </p:tav>
                                        <p:tav tm="100000">
                                          <p:val>
                                            <p:strVal val="#ppt_x"/>
                                          </p:val>
                                        </p:tav>
                                      </p:tavLst>
                                    </p:anim>
                                    <p:anim calcmode="lin" valueType="num">
                                      <p:cBhvr>
                                        <p:cTn id="14"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ganini_pikture.jpg"/>
          <p:cNvPicPr>
            <a:picLocks noChangeAspect="1"/>
          </p:cNvPicPr>
          <p:nvPr/>
        </p:nvPicPr>
        <p:blipFill>
          <a:blip r:embed="rId2"/>
          <a:stretch>
            <a:fillRect/>
          </a:stretch>
        </p:blipFill>
        <p:spPr>
          <a:xfrm>
            <a:off x="4643438" y="357166"/>
            <a:ext cx="4214842" cy="6143644"/>
          </a:xfrm>
          <a:prstGeom prst="rect">
            <a:avLst/>
          </a:prstGeom>
          <a:solidFill>
            <a:srgbClr val="FFFFFF">
              <a:shade val="85000"/>
            </a:srgbClr>
          </a:solidFill>
          <a:ln w="190500" cap="rnd">
            <a:solidFill>
              <a:schemeClr val="accent6">
                <a:lumMod val="75000"/>
              </a:schemeClr>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5" name="4 CuadroTexto"/>
          <p:cNvSpPr txBox="1"/>
          <p:nvPr/>
        </p:nvSpPr>
        <p:spPr>
          <a:xfrm>
            <a:off x="214283" y="714356"/>
            <a:ext cx="4143403" cy="6124754"/>
          </a:xfrm>
          <a:prstGeom prst="rect">
            <a:avLst/>
          </a:prstGeom>
          <a:noFill/>
        </p:spPr>
        <p:txBody>
          <a:bodyPr wrap="square" rtlCol="0">
            <a:spAutoFit/>
          </a:bodyPr>
          <a:lstStyle/>
          <a:p>
            <a:r>
              <a:rPr lang="es-ES" sz="2400" b="1" dirty="0" smtClean="0">
                <a:solidFill>
                  <a:srgbClr val="FFC000"/>
                </a:solidFill>
                <a:effectLst>
                  <a:outerShdw blurRad="38100" dist="38100" dir="2700000" algn="tl">
                    <a:srgbClr val="000000">
                      <a:alpha val="43137"/>
                    </a:srgbClr>
                  </a:outerShdw>
                </a:effectLst>
              </a:rPr>
              <a:t>Nunca la vida te romperá todas las cuerdas. Si los resultados están mal, es tu oportunidad de tocar la última cuerda, la de la imaginación que reinventa el futuro con innovación continua. Es siempre la cuerda olvidada que te dará el mayor resultado. Pero, si por acaso, estuvieras en el fondo del pozo, esta es tu oportunidad de tocar con la mejor cuerda del universo:</a:t>
            </a:r>
          </a:p>
          <a:p>
            <a:r>
              <a:rPr lang="es-ES" sz="2400" b="1" dirty="0" smtClean="0">
                <a:solidFill>
                  <a:srgbClr val="FFC000"/>
                </a:solidFill>
                <a:effectLst>
                  <a:outerShdw blurRad="38100" dist="38100" dir="2700000" algn="tl">
                    <a:srgbClr val="000000">
                      <a:alpha val="43137"/>
                    </a:srgbClr>
                  </a:outerShdw>
                </a:effectLst>
              </a:rPr>
              <a:t>       </a:t>
            </a:r>
            <a:r>
              <a:rPr lang="es-ES" sz="3200" b="1" dirty="0" smtClean="0">
                <a:solidFill>
                  <a:srgbClr val="FFC000"/>
                </a:solidFill>
                <a:effectLst>
                  <a:outerShdw blurRad="38100" dist="38100" dir="2700000" algn="tl">
                    <a:srgbClr val="000000">
                      <a:alpha val="43137"/>
                    </a:srgbClr>
                  </a:outerShdw>
                </a:effectLst>
              </a:rPr>
              <a:t>¡¡ Creer en </a:t>
            </a:r>
            <a:r>
              <a:rPr lang="es-ES" sz="3200" b="1" dirty="0" err="1" smtClean="0">
                <a:solidFill>
                  <a:srgbClr val="FFC000"/>
                </a:solidFill>
                <a:effectLst>
                  <a:outerShdw blurRad="38100" dist="38100" dir="2700000" algn="tl">
                    <a:srgbClr val="000000">
                      <a:alpha val="43137"/>
                    </a:srgbClr>
                  </a:outerShdw>
                </a:effectLst>
              </a:rPr>
              <a:t>tí</a:t>
            </a:r>
            <a:r>
              <a:rPr lang="es-ES" sz="3200" b="1" dirty="0" smtClean="0">
                <a:solidFill>
                  <a:srgbClr val="FFC000"/>
                </a:solidFill>
                <a:effectLst>
                  <a:outerShdw blurRad="38100" dist="38100" dir="2700000" algn="tl">
                    <a:srgbClr val="000000">
                      <a:alpha val="43137"/>
                    </a:srgbClr>
                  </a:outerShdw>
                </a:effectLst>
              </a:rPr>
              <a:t>  !!</a:t>
            </a:r>
            <a:endParaRPr lang="es-ES" sz="2400" b="1" dirty="0" smtClean="0">
              <a:solidFill>
                <a:srgbClr val="FFC000"/>
              </a:solidFill>
              <a:effectLst>
                <a:outerShdw blurRad="38100" dist="38100" dir="2700000" algn="tl">
                  <a:srgbClr val="000000">
                    <a:alpha val="43137"/>
                  </a:srgbClr>
                </a:outerShdw>
              </a:effectLst>
            </a:endParaRPr>
          </a:p>
          <a:p>
            <a:endParaRPr lang="es-ES" sz="2400" b="1" dirty="0">
              <a:solidFill>
                <a:srgbClr val="FFC000"/>
              </a:solidFill>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9"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ppt_x</p:attrName>
                                        </p:attrNameLst>
                                      </p:cBhvr>
                                      <p:tavLst>
                                        <p:tav tm="0">
                                          <p:val>
                                            <p:strVal val="#ppt_x-.2"/>
                                          </p:val>
                                        </p:tav>
                                        <p:tav tm="100000">
                                          <p:val>
                                            <p:strVal val="#ppt_x"/>
                                          </p:val>
                                        </p:tav>
                                      </p:tavLst>
                                    </p:anim>
                                    <p:anim calcmode="lin" valueType="num">
                                      <p:cBhvr>
                                        <p:cTn id="14"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787296605_075e3bb736_b.jpg"/>
          <p:cNvPicPr>
            <a:picLocks noChangeAspect="1"/>
          </p:cNvPicPr>
          <p:nvPr/>
        </p:nvPicPr>
        <p:blipFill>
          <a:blip r:embed="rId2"/>
          <a:stretch>
            <a:fillRect/>
          </a:stretch>
        </p:blipFill>
        <p:spPr>
          <a:xfrm>
            <a:off x="428596" y="285728"/>
            <a:ext cx="4572032" cy="628654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5" name="4 Imagen" descr="2787296605_075e3bb736_b.jpg"/>
          <p:cNvPicPr>
            <a:picLocks noChangeAspect="1"/>
          </p:cNvPicPr>
          <p:nvPr/>
        </p:nvPicPr>
        <p:blipFill>
          <a:blip r:embed="rId2"/>
          <a:stretch>
            <a:fillRect/>
          </a:stretch>
        </p:blipFill>
        <p:spPr>
          <a:xfrm>
            <a:off x="428596" y="285728"/>
            <a:ext cx="4572032" cy="628654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7" name="6 CuadroTexto"/>
          <p:cNvSpPr txBox="1"/>
          <p:nvPr/>
        </p:nvSpPr>
        <p:spPr>
          <a:xfrm>
            <a:off x="5286380" y="285728"/>
            <a:ext cx="3500461" cy="6278642"/>
          </a:xfrm>
          <a:prstGeom prst="rect">
            <a:avLst/>
          </a:prstGeom>
          <a:noFill/>
        </p:spPr>
        <p:txBody>
          <a:bodyPr wrap="square" rtlCol="0">
            <a:spAutoFit/>
          </a:bodyPr>
          <a:lstStyle/>
          <a:p>
            <a:r>
              <a:rPr lang="es-ES" sz="1600" b="1" dirty="0" smtClean="0">
                <a:effectLst>
                  <a:outerShdw blurRad="38100" dist="38100" dir="2700000" algn="tl">
                    <a:srgbClr val="000000">
                      <a:alpha val="43137"/>
                    </a:srgbClr>
                  </a:outerShdw>
                </a:effectLst>
              </a:rPr>
              <a:t>En noviembre de 1833, cuando se encontraba en París, decidió llevar su instrumento para que el   constructor de violines francés Jean </a:t>
            </a:r>
            <a:r>
              <a:rPr lang="es-ES" sz="1600" b="1" dirty="0" err="1" smtClean="0">
                <a:effectLst>
                  <a:outerShdw blurRad="38100" dist="38100" dir="2700000" algn="tl">
                    <a:srgbClr val="000000">
                      <a:alpha val="43137"/>
                    </a:srgbClr>
                  </a:outerShdw>
                </a:effectLst>
              </a:rPr>
              <a:t>Baptiste</a:t>
            </a:r>
            <a:r>
              <a:rPr lang="es-ES" sz="1600" b="1" dirty="0" smtClean="0">
                <a:effectLst>
                  <a:outerShdw blurRad="38100" dist="38100" dir="2700000" algn="tl">
                    <a:srgbClr val="000000">
                      <a:alpha val="43137"/>
                    </a:srgbClr>
                  </a:outerShdw>
                </a:effectLst>
              </a:rPr>
              <a:t> </a:t>
            </a:r>
            <a:r>
              <a:rPr lang="es-ES" sz="1600" b="1" dirty="0" err="1" smtClean="0">
                <a:effectLst>
                  <a:outerShdw blurRad="38100" dist="38100" dir="2700000" algn="tl">
                    <a:srgbClr val="000000">
                      <a:alpha val="43137"/>
                    </a:srgbClr>
                  </a:outerShdw>
                </a:effectLst>
              </a:rPr>
              <a:t>Vuillaume</a:t>
            </a:r>
            <a:r>
              <a:rPr lang="es-ES" sz="1600" b="1" dirty="0" smtClean="0">
                <a:effectLst>
                  <a:outerShdw blurRad="38100" dist="38100" dir="2700000" algn="tl">
                    <a:srgbClr val="000000">
                      <a:alpha val="43137"/>
                    </a:srgbClr>
                  </a:outerShdw>
                </a:effectLst>
              </a:rPr>
              <a:t> lo reparara. Durante este periodo, Paganini enfermó y pensó   en dejar de tocarlo y venderlo. En una carta dirigida a su mánager </a:t>
            </a:r>
            <a:r>
              <a:rPr lang="es-ES" sz="1600" b="1" dirty="0" err="1" smtClean="0">
                <a:effectLst>
                  <a:outerShdw blurRad="38100" dist="38100" dir="2700000" algn="tl">
                    <a:srgbClr val="000000">
                      <a:alpha val="43137"/>
                    </a:srgbClr>
                  </a:outerShdw>
                </a:effectLst>
              </a:rPr>
              <a:t>Germi</a:t>
            </a:r>
            <a:r>
              <a:rPr lang="es-ES" sz="1600" b="1" dirty="0" smtClean="0">
                <a:effectLst>
                  <a:outerShdw blurRad="38100" dist="38100" dir="2700000" algn="tl">
                    <a:srgbClr val="000000">
                      <a:alpha val="43137"/>
                    </a:srgbClr>
                  </a:outerShdw>
                </a:effectLst>
              </a:rPr>
              <a:t> le comentó: "He tenido ya demasiado con los viajes y estoy cansado de ofrecer tantos conciertos. Estoy pensando en retirarme, mi instrumento debe costar alrededor de un millón de liras, ¿crees que alguien esté interesado en comprarlo?".  </a:t>
            </a:r>
          </a:p>
          <a:p>
            <a:r>
              <a:rPr lang="es-ES" sz="1600" b="1" dirty="0" smtClean="0">
                <a:effectLst>
                  <a:outerShdw blurRad="38100" dist="38100" dir="2700000" algn="tl">
                    <a:srgbClr val="000000">
                      <a:alpha val="43137"/>
                    </a:srgbClr>
                  </a:outerShdw>
                </a:effectLst>
              </a:rPr>
              <a:t>Se dice que Paganini estuvo   al lado de </a:t>
            </a:r>
            <a:r>
              <a:rPr lang="es-ES" sz="1600" b="1" dirty="0" err="1" smtClean="0">
                <a:effectLst>
                  <a:outerShdw blurRad="38100" dist="38100" dir="2700000" algn="tl">
                    <a:srgbClr val="000000">
                      <a:alpha val="43137"/>
                    </a:srgbClr>
                  </a:outerShdw>
                </a:effectLst>
              </a:rPr>
              <a:t>Vuillaume</a:t>
            </a:r>
            <a:r>
              <a:rPr lang="es-ES" sz="1600" b="1" dirty="0" smtClean="0">
                <a:effectLst>
                  <a:outerShdw blurRad="38100" dist="38100" dir="2700000" algn="tl">
                    <a:srgbClr val="000000">
                      <a:alpha val="43137"/>
                    </a:srgbClr>
                  </a:outerShdw>
                </a:effectLst>
              </a:rPr>
              <a:t> todo el lapso  que duró la reparación, al mismo tiempo que le pidió que hiciera una copia del instrumento, la  que compró en 500 francos. Esta luego fue vendida por Paganini a su único alumno, el   violinista Camilo </a:t>
            </a:r>
            <a:r>
              <a:rPr lang="es-ES" sz="1600" b="1" dirty="0" err="1" smtClean="0">
                <a:effectLst>
                  <a:outerShdw blurRad="38100" dist="38100" dir="2700000" algn="tl">
                    <a:srgbClr val="000000">
                      <a:alpha val="43137"/>
                    </a:srgbClr>
                  </a:outerShdw>
                </a:effectLst>
              </a:rPr>
              <a:t>Sivori</a:t>
            </a:r>
            <a:r>
              <a:rPr lang="es-ES" sz="1600" b="1" dirty="0" smtClean="0">
                <a:effectLst>
                  <a:outerShdw blurRad="38100" dist="38100" dir="2700000" algn="tl">
                    <a:srgbClr val="000000">
                      <a:alpha val="43137"/>
                    </a:srgbClr>
                  </a:outerShdw>
                </a:effectLst>
              </a:rPr>
              <a:t>.</a:t>
            </a:r>
          </a:p>
          <a:p>
            <a:endParaRPr lang="es-ES" sz="1600" b="1" dirty="0">
              <a:effectLst>
                <a:outerShdw blurRad="38100" dist="38100" dir="2700000" algn="tl">
                  <a:srgbClr val="000000">
                    <a:alpha val="43137"/>
                  </a:srgbClr>
                </a:outerShdw>
              </a:effectLst>
            </a:endParaRPr>
          </a:p>
        </p:txBody>
      </p:sp>
      <p:sp>
        <p:nvSpPr>
          <p:cNvPr id="8" name="7 CuadroTexto"/>
          <p:cNvSpPr txBox="1"/>
          <p:nvPr/>
        </p:nvSpPr>
        <p:spPr>
          <a:xfrm>
            <a:off x="500034" y="1285860"/>
            <a:ext cx="2071701" cy="1754326"/>
          </a:xfrm>
          <a:prstGeom prst="rect">
            <a:avLst/>
          </a:prstGeom>
          <a:noFill/>
        </p:spPr>
        <p:txBody>
          <a:bodyPr wrap="square" rtlCol="0">
            <a:spAutoFit/>
          </a:bodyPr>
          <a:lstStyle/>
          <a:p>
            <a:pPr algn="ctr"/>
            <a:r>
              <a:rPr lang="es-ES" b="1" dirty="0" smtClean="0">
                <a:ln w="11430"/>
                <a:solidFill>
                  <a:schemeClr val="bg1"/>
                </a:solidFill>
                <a:effectLst>
                  <a:outerShdw blurRad="80000" dist="40000" dir="5040000" algn="tl">
                    <a:srgbClr val="000000">
                      <a:alpha val="30000"/>
                    </a:srgbClr>
                  </a:outerShdw>
                </a:effectLst>
              </a:rPr>
              <a:t>El famoso violín de Paganini se conserva en museo de</a:t>
            </a:r>
          </a:p>
          <a:p>
            <a:pPr algn="ctr"/>
            <a:r>
              <a:rPr lang="es-ES" b="1" dirty="0" smtClean="0">
                <a:ln w="11430"/>
                <a:solidFill>
                  <a:schemeClr val="bg1"/>
                </a:solidFill>
                <a:effectLst>
                  <a:outerShdw blurRad="80000" dist="40000" dir="5040000" algn="tl">
                    <a:srgbClr val="000000">
                      <a:alpha val="30000"/>
                    </a:srgbClr>
                  </a:outerShdw>
                </a:effectLst>
              </a:rPr>
              <a:t> Génova</a:t>
            </a:r>
          </a:p>
          <a:p>
            <a:pPr algn="ctr"/>
            <a:endParaRPr lang="es-ES" dirty="0">
              <a:solidFill>
                <a:schemeClr val="bg1"/>
              </a:solidFill>
            </a:endParaRPr>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15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2" fill="hold" nodeType="withEffect">
                                  <p:stCondLst>
                                    <p:cond delay="150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ppt_w/2"/>
                                          </p:val>
                                        </p:tav>
                                        <p:tav tm="100000">
                                          <p:val>
                                            <p:strVal val="#ppt_x"/>
                                          </p:val>
                                        </p:tav>
                                      </p:tavLst>
                                    </p:anim>
                                    <p:anim calcmode="lin" valueType="num">
                                      <p:cBhvr>
                                        <p:cTn id="14" dur="3000" fill="hold"/>
                                        <p:tgtEl>
                                          <p:spTgt spid="4"/>
                                        </p:tgtEl>
                                        <p:attrNameLst>
                                          <p:attrName>ppt_y</p:attrName>
                                        </p:attrNameLst>
                                      </p:cBhvr>
                                      <p:tavLst>
                                        <p:tav tm="0">
                                          <p:val>
                                            <p:strVal val="#ppt_y"/>
                                          </p:val>
                                        </p:tav>
                                        <p:tav tm="100000">
                                          <p:val>
                                            <p:strVal val="#ppt_y"/>
                                          </p:val>
                                        </p:tav>
                                      </p:tavLst>
                                    </p:anim>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4500"/>
                            </p:stCondLst>
                            <p:childTnLst>
                              <p:par>
                                <p:cTn id="18" presetID="29" presetClass="entr" presetSubtype="0"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2000" fill="hold"/>
                                        <p:tgtEl>
                                          <p:spTgt spid="8"/>
                                        </p:tgtEl>
                                        <p:attrNameLst>
                                          <p:attrName>ppt_x</p:attrName>
                                        </p:attrNameLst>
                                      </p:cBhvr>
                                      <p:tavLst>
                                        <p:tav tm="0">
                                          <p:val>
                                            <p:strVal val="#ppt_x-.2"/>
                                          </p:val>
                                        </p:tav>
                                        <p:tav tm="100000">
                                          <p:val>
                                            <p:strVal val="#ppt_x"/>
                                          </p:val>
                                        </p:tav>
                                      </p:tavLst>
                                    </p:anim>
                                    <p:anim calcmode="lin" valueType="num">
                                      <p:cBhvr>
                                        <p:cTn id="21"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2" dur="2000"/>
                                        <p:tgtEl>
                                          <p:spTgt spid="8"/>
                                        </p:tgtEl>
                                      </p:cBhvr>
                                    </p:animEffect>
                                  </p:childTnLst>
                                </p:cTn>
                              </p:par>
                              <p:par>
                                <p:cTn id="23" presetID="29" presetClass="entr" presetSubtype="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1000" fill="hold"/>
                                        <p:tgtEl>
                                          <p:spTgt spid="7"/>
                                        </p:tgtEl>
                                        <p:attrNameLst>
                                          <p:attrName>ppt_x</p:attrName>
                                        </p:attrNameLst>
                                      </p:cBhvr>
                                      <p:tavLst>
                                        <p:tav tm="0">
                                          <p:val>
                                            <p:strVal val="#ppt_x-.2"/>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7" dur="1000"/>
                                        <p:tgtEl>
                                          <p:spTgt spid="7"/>
                                        </p:tgtEl>
                                      </p:cBhvr>
                                    </p:animEffect>
                                  </p:childTnLst>
                                </p:cTn>
                              </p:par>
                            </p:childTnLst>
                          </p:cTn>
                        </p:par>
                        <p:par>
                          <p:cTn id="28" fill="hold">
                            <p:stCondLst>
                              <p:cond delay="6500"/>
                            </p:stCondLst>
                            <p:childTnLst>
                              <p:par>
                                <p:cTn id="29" presetID="29" presetClass="entr" presetSubtype="0" fill="hold" grpId="1" nodeType="after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2000" fill="hold"/>
                                        <p:tgtEl>
                                          <p:spTgt spid="7"/>
                                        </p:tgtEl>
                                        <p:attrNameLst>
                                          <p:attrName>ppt_x</p:attrName>
                                        </p:attrNameLst>
                                      </p:cBhvr>
                                      <p:tavLst>
                                        <p:tav tm="0">
                                          <p:val>
                                            <p:strVal val="#ppt_x-.2"/>
                                          </p:val>
                                        </p:tav>
                                        <p:tav tm="100000">
                                          <p:val>
                                            <p:strVal val="#ppt_x"/>
                                          </p:val>
                                        </p:tav>
                                      </p:tavLst>
                                    </p:anim>
                                    <p:anim calcmode="lin" valueType="num">
                                      <p:cBhvr>
                                        <p:cTn id="32"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3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late_010.jpg"/>
          <p:cNvPicPr>
            <a:picLocks noChangeAspect="1"/>
          </p:cNvPicPr>
          <p:nvPr/>
        </p:nvPicPr>
        <p:blipFill>
          <a:blip r:embed="rId2"/>
          <a:stretch>
            <a:fillRect/>
          </a:stretch>
        </p:blipFill>
        <p:spPr>
          <a:xfrm>
            <a:off x="357158" y="428604"/>
            <a:ext cx="4286280" cy="6000768"/>
          </a:xfrm>
          <a:prstGeom prst="rect">
            <a:avLst/>
          </a:prstGeom>
          <a:ln w="228600" cap="sq" cmpd="thickThin">
            <a:solidFill>
              <a:srgbClr val="C00000"/>
            </a:solidFill>
            <a:prstDash val="solid"/>
            <a:miter lim="800000"/>
          </a:ln>
          <a:effectLst>
            <a:innerShdw blurRad="76200">
              <a:srgbClr val="000000"/>
            </a:innerShdw>
          </a:effectLst>
        </p:spPr>
      </p:pic>
      <p:sp>
        <p:nvSpPr>
          <p:cNvPr id="5" name="4 CuadroTexto"/>
          <p:cNvSpPr txBox="1"/>
          <p:nvPr/>
        </p:nvSpPr>
        <p:spPr>
          <a:xfrm>
            <a:off x="5286380" y="571480"/>
            <a:ext cx="3429024" cy="6001643"/>
          </a:xfrm>
          <a:prstGeom prst="rect">
            <a:avLst/>
          </a:prstGeom>
          <a:noFill/>
        </p:spPr>
        <p:txBody>
          <a:bodyPr wrap="square" rtlCol="0">
            <a:spAutoFit/>
          </a:bodyPr>
          <a:lstStyle/>
          <a:p>
            <a:r>
              <a:rPr lang="es-ES" sz="1600" b="1" dirty="0" smtClean="0">
                <a:effectLst>
                  <a:outerShdw blurRad="38100" dist="38100" dir="2700000" algn="tl">
                    <a:srgbClr val="000000">
                      <a:alpha val="43137"/>
                    </a:srgbClr>
                  </a:outerShdw>
                </a:effectLst>
              </a:rPr>
              <a:t>En 1834 el violín </a:t>
            </a:r>
            <a:r>
              <a:rPr lang="es-ES" sz="1600" b="1" dirty="0" err="1" smtClean="0">
                <a:effectLst>
                  <a:outerShdw blurRad="38100" dist="38100" dir="2700000" algn="tl">
                    <a:srgbClr val="000000">
                      <a:alpha val="43137"/>
                    </a:srgbClr>
                  </a:outerShdw>
                </a:effectLst>
              </a:rPr>
              <a:t>Guarnerius</a:t>
            </a:r>
            <a:r>
              <a:rPr lang="es-ES" sz="1600" b="1" dirty="0" smtClean="0">
                <a:effectLst>
                  <a:outerShdw blurRad="38100" dist="38100" dir="2700000" algn="tl">
                    <a:srgbClr val="000000">
                      <a:alpha val="43137"/>
                    </a:srgbClr>
                  </a:outerShdw>
                </a:effectLst>
              </a:rPr>
              <a:t> cumplió  92 años y Paganini 52 y a pesar de su idea de retirarse siguió tocando recitales por toda Europa. Cuando la muerte alcanzó a Paganini en 1840, él había perdido completamente la voz debido a un cáncer en la garganta y su violín también  dejó de sonar. Antes de su deceso, en 1837, Paganini decidió hacer su testamento y en una cláusula señaló:  "Mi violín lo dejo a la ciudad de Génova para que sea conservado por siempre". Su único hijo, </a:t>
            </a:r>
            <a:r>
              <a:rPr lang="es-ES" sz="1600" b="1" dirty="0" err="1" smtClean="0">
                <a:effectLst>
                  <a:outerShdw blurRad="38100" dist="38100" dir="2700000" algn="tl">
                    <a:srgbClr val="000000">
                      <a:alpha val="43137"/>
                    </a:srgbClr>
                  </a:outerShdw>
                </a:effectLst>
              </a:rPr>
              <a:t>Aquille</a:t>
            </a:r>
            <a:r>
              <a:rPr lang="es-ES" sz="1600" b="1" dirty="0" smtClean="0">
                <a:effectLst>
                  <a:outerShdw blurRad="38100" dist="38100" dir="2700000" algn="tl">
                    <a:srgbClr val="000000">
                      <a:alpha val="43137"/>
                    </a:srgbClr>
                  </a:outerShdw>
                </a:effectLst>
              </a:rPr>
              <a:t>, recibió a la muerte de Paganini una colección de violines, en la cual se encontraba el  </a:t>
            </a:r>
            <a:r>
              <a:rPr lang="es-ES" sz="1600" b="1" dirty="0" err="1" smtClean="0">
                <a:effectLst>
                  <a:outerShdw blurRad="38100" dist="38100" dir="2700000" algn="tl">
                    <a:srgbClr val="000000">
                      <a:alpha val="43137"/>
                    </a:srgbClr>
                  </a:outerShdw>
                </a:effectLst>
              </a:rPr>
              <a:t>cannone</a:t>
            </a:r>
            <a:r>
              <a:rPr lang="es-ES" sz="1600" b="1" dirty="0" smtClean="0">
                <a:effectLst>
                  <a:outerShdw blurRad="38100" dist="38100" dir="2700000" algn="tl">
                    <a:srgbClr val="000000">
                      <a:alpha val="43137"/>
                    </a:srgbClr>
                  </a:outerShdw>
                </a:effectLst>
              </a:rPr>
              <a:t>. Renuente a entregar el instrumento a  Génova, </a:t>
            </a:r>
            <a:r>
              <a:rPr lang="es-ES" sz="1600" b="1" dirty="0" err="1" smtClean="0">
                <a:effectLst>
                  <a:outerShdw blurRad="38100" dist="38100" dir="2700000" algn="tl">
                    <a:srgbClr val="000000">
                      <a:alpha val="43137"/>
                    </a:srgbClr>
                  </a:outerShdw>
                </a:effectLst>
              </a:rPr>
              <a:t>Aquille</a:t>
            </a:r>
            <a:r>
              <a:rPr lang="es-ES" sz="1600" b="1" dirty="0" smtClean="0">
                <a:effectLst>
                  <a:outerShdw blurRad="38100" dist="38100" dir="2700000" algn="tl">
                    <a:srgbClr val="000000">
                      <a:alpha val="43137"/>
                    </a:srgbClr>
                  </a:outerShdw>
                </a:effectLst>
              </a:rPr>
              <a:t> trató   de evadir el compromiso, llegando hasta a  ofrecer una estatua de mármol de su padre a la ciudad a cambio del violín. </a:t>
            </a:r>
            <a:endParaRPr lang="es-ES" sz="1600" dirty="0" smtClean="0"/>
          </a:p>
          <a:p>
            <a:endParaRPr lang="es-ES" sz="1600" dirty="0"/>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9"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ppt_x</p:attrName>
                                        </p:attrNameLst>
                                      </p:cBhvr>
                                      <p:tavLst>
                                        <p:tav tm="0">
                                          <p:val>
                                            <p:strVal val="#ppt_x-.2"/>
                                          </p:val>
                                        </p:tav>
                                        <p:tav tm="100000">
                                          <p:val>
                                            <p:strVal val="#ppt_x"/>
                                          </p:val>
                                        </p:tav>
                                      </p:tavLst>
                                    </p:anim>
                                    <p:anim calcmode="lin" valueType="num">
                                      <p:cBhvr>
                                        <p:cTn id="14"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lad_studio_39_20091019_1779417519.jpg"/>
          <p:cNvPicPr>
            <a:picLocks noChangeAspect="1"/>
          </p:cNvPicPr>
          <p:nvPr/>
        </p:nvPicPr>
        <p:blipFill>
          <a:blip r:embed="rId2"/>
          <a:stretch>
            <a:fillRect/>
          </a:stretch>
        </p:blipFill>
        <p:spPr>
          <a:xfrm>
            <a:off x="0" y="0"/>
            <a:ext cx="9144000" cy="6858000"/>
          </a:xfrm>
          <a:prstGeom prst="rect">
            <a:avLst/>
          </a:prstGeom>
        </p:spPr>
      </p:pic>
      <p:pic>
        <p:nvPicPr>
          <p:cNvPr id="5" name="4 Imagen" descr="vlad_studio_39_20091019_1779417519.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500034" y="1357298"/>
            <a:ext cx="3571900" cy="4154984"/>
          </a:xfrm>
          <a:prstGeom prst="rect">
            <a:avLst/>
          </a:prstGeom>
          <a:noFill/>
        </p:spPr>
        <p:txBody>
          <a:bodyPr wrap="square" rtlCol="0">
            <a:spAutoFit/>
          </a:bodyPr>
          <a:lstStyle/>
          <a:p>
            <a:pPr algn="ctr"/>
            <a:r>
              <a:rPr lang="es-ES" sz="2400" b="1" dirty="0" smtClean="0">
                <a:effectLst>
                  <a:outerShdw blurRad="38100" dist="38100" dir="2700000" algn="tl">
                    <a:srgbClr val="000000">
                      <a:alpha val="43137"/>
                    </a:srgbClr>
                  </a:outerShdw>
                </a:effectLst>
              </a:rPr>
              <a:t>Luego de once años de insistencia de los personeros de la Municipalidad, el 4 de julio de 1851, en una ceremonia   realizada en el Palacio Municipal de Génova, el violín fue entregado por </a:t>
            </a:r>
            <a:r>
              <a:rPr lang="es-ES" sz="2400" b="1" dirty="0" err="1" smtClean="0">
                <a:effectLst>
                  <a:outerShdw blurRad="38100" dist="38100" dir="2700000" algn="tl">
                    <a:srgbClr val="000000">
                      <a:alpha val="43137"/>
                    </a:srgbClr>
                  </a:outerShdw>
                </a:effectLst>
              </a:rPr>
              <a:t>Aquille</a:t>
            </a:r>
            <a:r>
              <a:rPr lang="es-ES" sz="2400" b="1" dirty="0" smtClean="0">
                <a:effectLst>
                  <a:outerShdw blurRad="38100" dist="38100" dir="2700000" algn="tl">
                    <a:srgbClr val="000000">
                      <a:alpha val="43137"/>
                    </a:srgbClr>
                  </a:outerShdw>
                </a:effectLst>
              </a:rPr>
              <a:t>, cumpliendo así la voluntad de su padre. </a:t>
            </a:r>
            <a:endParaRPr lang="es-ES" sz="2400" dirty="0"/>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childTnLst>
                          </p:cTn>
                        </p:par>
                        <p:par>
                          <p:cTn id="9" fill="hold">
                            <p:stCondLst>
                              <p:cond delay="3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strVal val="4/3*#ppt_w"/>
                                          </p:val>
                                        </p:tav>
                                        <p:tav tm="100000">
                                          <p:val>
                                            <p:strVal val="#ppt_w"/>
                                          </p:val>
                                        </p:tav>
                                      </p:tavLst>
                                    </p:anim>
                                    <p:anim calcmode="lin" valueType="num">
                                      <p:cBhvr>
                                        <p:cTn id="13" dur="3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6000"/>
                            </p:stCondLst>
                            <p:childTnLst>
                              <p:par>
                                <p:cTn id="15" presetID="29"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ppt_x</p:attrName>
                                        </p:attrNameLst>
                                      </p:cBhvr>
                                      <p:tavLst>
                                        <p:tav tm="0">
                                          <p:val>
                                            <p:strVal val="#ppt_x-.2"/>
                                          </p:val>
                                        </p:tav>
                                        <p:tav tm="100000">
                                          <p:val>
                                            <p:strVal val="#ppt_x"/>
                                          </p:val>
                                        </p:tav>
                                      </p:tavLst>
                                    </p:anim>
                                    <p:anim calcmode="lin" valueType="num">
                                      <p:cBhvr>
                                        <p:cTn id="18"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JPG"/>
          <p:cNvPicPr>
            <a:picLocks noChangeAspect="1"/>
          </p:cNvPicPr>
          <p:nvPr/>
        </p:nvPicPr>
        <p:blipFill>
          <a:blip r:embed="rId2"/>
          <a:stretch>
            <a:fillRect/>
          </a:stretch>
        </p:blipFill>
        <p:spPr>
          <a:xfrm>
            <a:off x="0" y="0"/>
            <a:ext cx="9144000" cy="6858000"/>
          </a:xfrm>
          <a:prstGeom prst="rect">
            <a:avLst/>
          </a:prstGeom>
        </p:spPr>
      </p:pic>
      <p:pic>
        <p:nvPicPr>
          <p:cNvPr id="5" name="4 Imagen" descr="01.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0" y="3786190"/>
            <a:ext cx="2571768" cy="1754326"/>
          </a:xfrm>
          <a:prstGeom prst="rect">
            <a:avLst/>
          </a:prstGeom>
          <a:noFill/>
        </p:spPr>
        <p:txBody>
          <a:bodyPr wrap="square" rtlCol="0">
            <a:spAutoFit/>
          </a:bodyPr>
          <a:lstStyle/>
          <a:p>
            <a:pPr algn="ctr"/>
            <a:r>
              <a:rPr lang="it-IT" dirty="0" smtClean="0"/>
              <a:t/>
            </a:r>
            <a:br>
              <a:rPr lang="it-IT" dirty="0" smtClean="0"/>
            </a:br>
            <a:r>
              <a:rPr lang="it-IT" b="1" dirty="0" smtClean="0">
                <a:solidFill>
                  <a:schemeClr val="bg1"/>
                </a:solidFill>
              </a:rPr>
              <a:t>La melodía se llama: Violin Concert No. 5 </a:t>
            </a:r>
            <a:r>
              <a:rPr lang="it-IT" b="1" dirty="0" smtClean="0">
                <a:solidFill>
                  <a:schemeClr val="bg1"/>
                </a:solidFill>
              </a:rPr>
              <a:t>en </a:t>
            </a:r>
            <a:r>
              <a:rPr lang="it-IT" b="1" dirty="0" smtClean="0">
                <a:solidFill>
                  <a:schemeClr val="bg1"/>
                </a:solidFill>
              </a:rPr>
              <a:t>A </a:t>
            </a:r>
            <a:r>
              <a:rPr lang="it-IT" b="1" dirty="0" smtClean="0">
                <a:solidFill>
                  <a:schemeClr val="bg1"/>
                </a:solidFill>
              </a:rPr>
              <a:t>Menor </a:t>
            </a:r>
            <a:r>
              <a:rPr lang="it-IT" b="1" dirty="0" smtClean="0">
                <a:solidFill>
                  <a:schemeClr val="bg1"/>
                </a:solidFill>
              </a:rPr>
              <a:t>"Rondo Andantino Quasi </a:t>
            </a:r>
            <a:br>
              <a:rPr lang="it-IT" b="1" dirty="0" smtClean="0">
                <a:solidFill>
                  <a:schemeClr val="bg1"/>
                </a:solidFill>
              </a:rPr>
            </a:br>
            <a:r>
              <a:rPr lang="it-IT" b="1" dirty="0" smtClean="0">
                <a:solidFill>
                  <a:schemeClr val="bg1"/>
                </a:solidFill>
              </a:rPr>
              <a:t>Allegretto"</a:t>
            </a:r>
            <a:endParaRPr lang="es-ES" b="1" dirty="0">
              <a:solidFill>
                <a:schemeClr val="bg1"/>
              </a:solidFill>
            </a:endParaRPr>
          </a:p>
        </p:txBody>
      </p:sp>
      <p:pic>
        <p:nvPicPr>
          <p:cNvPr id="2050" name="Picture 2" descr="Rendered Image"/>
          <p:cNvPicPr>
            <a:picLocks noChangeAspect="1" noChangeArrowheads="1"/>
          </p:cNvPicPr>
          <p:nvPr/>
        </p:nvPicPr>
        <p:blipFill>
          <a:blip r:embed="rId3"/>
          <a:srcRect/>
          <a:stretch>
            <a:fillRect/>
          </a:stretch>
        </p:blipFill>
        <p:spPr bwMode="auto">
          <a:xfrm rot="20189086">
            <a:off x="6621872" y="4979278"/>
            <a:ext cx="2324100" cy="1476375"/>
          </a:xfrm>
          <a:prstGeom prst="rect">
            <a:avLst/>
          </a:prstGeom>
          <a:noFill/>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childTnLst>
                          </p:cTn>
                        </p:par>
                        <p:par>
                          <p:cTn id="9" fill="hold">
                            <p:stCondLst>
                              <p:cond delay="3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strVal val="4/3*#ppt_w"/>
                                          </p:val>
                                        </p:tav>
                                        <p:tav tm="100000">
                                          <p:val>
                                            <p:strVal val="#ppt_w"/>
                                          </p:val>
                                        </p:tav>
                                      </p:tavLst>
                                    </p:anim>
                                    <p:anim calcmode="lin" valueType="num">
                                      <p:cBhvr>
                                        <p:cTn id="13" dur="3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6000"/>
                            </p:stCondLst>
                            <p:childTnLst>
                              <p:par>
                                <p:cTn id="15" presetID="29"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1000" fill="hold"/>
                                        <p:tgtEl>
                                          <p:spTgt spid="6"/>
                                        </p:tgtEl>
                                        <p:attrNameLst>
                                          <p:attrName>ppt_x</p:attrName>
                                        </p:attrNameLst>
                                      </p:cBhvr>
                                      <p:tavLst>
                                        <p:tav tm="0">
                                          <p:val>
                                            <p:strVal val="#ppt_x-.2"/>
                                          </p:val>
                                        </p:tav>
                                        <p:tav tm="100000">
                                          <p:val>
                                            <p:strVal val="#ppt_x"/>
                                          </p:val>
                                        </p:tav>
                                      </p:tavLst>
                                    </p:anim>
                                    <p:anim calcmode="lin" valueType="num">
                                      <p:cBhvr>
                                        <p:cTn id="18"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9" dur="1000"/>
                                        <p:tgtEl>
                                          <p:spTgt spid="6"/>
                                        </p:tgtEl>
                                      </p:cBhvr>
                                    </p:animEffect>
                                  </p:childTnLst>
                                </p:cTn>
                              </p:par>
                            </p:childTnLst>
                          </p:cTn>
                        </p:par>
                        <p:par>
                          <p:cTn id="20" fill="hold">
                            <p:stCondLst>
                              <p:cond delay="7000"/>
                            </p:stCondLst>
                            <p:childTnLst>
                              <p:par>
                                <p:cTn id="21" presetID="23" presetClass="entr" presetSubtype="16" fill="hold" nodeType="afterEffect">
                                  <p:stCondLst>
                                    <p:cond delay="0"/>
                                  </p:stCondLst>
                                  <p:childTnLst>
                                    <p:set>
                                      <p:cBhvr>
                                        <p:cTn id="22" dur="1" fill="hold">
                                          <p:stCondLst>
                                            <p:cond delay="0"/>
                                          </p:stCondLst>
                                        </p:cTn>
                                        <p:tgtEl>
                                          <p:spTgt spid="2050"/>
                                        </p:tgtEl>
                                        <p:attrNameLst>
                                          <p:attrName>style.visibility</p:attrName>
                                        </p:attrNameLst>
                                      </p:cBhvr>
                                      <p:to>
                                        <p:strVal val="visible"/>
                                      </p:to>
                                    </p:set>
                                    <p:anim calcmode="lin" valueType="num">
                                      <p:cBhvr>
                                        <p:cTn id="23" dur="1000" fill="hold"/>
                                        <p:tgtEl>
                                          <p:spTgt spid="2050"/>
                                        </p:tgtEl>
                                        <p:attrNameLst>
                                          <p:attrName>ppt_w</p:attrName>
                                        </p:attrNameLst>
                                      </p:cBhvr>
                                      <p:tavLst>
                                        <p:tav tm="0">
                                          <p:val>
                                            <p:fltVal val="0"/>
                                          </p:val>
                                        </p:tav>
                                        <p:tav tm="100000">
                                          <p:val>
                                            <p:strVal val="#ppt_w"/>
                                          </p:val>
                                        </p:tav>
                                      </p:tavLst>
                                    </p:anim>
                                    <p:anim calcmode="lin" valueType="num">
                                      <p:cBhvr>
                                        <p:cTn id="24" dur="1000" fill="hold"/>
                                        <p:tgtEl>
                                          <p:spTgt spid="20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3">
      <a:majorFont>
        <a:latin typeface="Harrington"/>
        <a:ea typeface=""/>
        <a:cs typeface=""/>
      </a:majorFont>
      <a:minorFont>
        <a:latin typeface="Harringto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804</Words>
  <Application>Microsoft Office PowerPoint</Application>
  <PresentationFormat>Presentación en pantalla (4:3)</PresentationFormat>
  <Paragraphs>38</Paragraphs>
  <Slides>20</Slides>
  <Notes>0</Notes>
  <HiddenSlides>0</HiddenSlides>
  <MMClips>1</MMClips>
  <ScaleCrop>false</ScaleCrop>
  <HeadingPairs>
    <vt:vector size="4" baseType="variant">
      <vt:variant>
        <vt:lpstr>Tema</vt:lpstr>
      </vt:variant>
      <vt:variant>
        <vt:i4>2</vt:i4>
      </vt:variant>
      <vt:variant>
        <vt:lpstr>Títulos de diapositiva</vt:lpstr>
      </vt:variant>
      <vt:variant>
        <vt:i4>20</vt:i4>
      </vt:variant>
    </vt:vector>
  </HeadingPairs>
  <TitlesOfParts>
    <vt:vector size="2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15</cp:revision>
  <dcterms:created xsi:type="dcterms:W3CDTF">2013-11-02T16:47:35Z</dcterms:created>
  <dcterms:modified xsi:type="dcterms:W3CDTF">2013-11-02T20:06:03Z</dcterms:modified>
</cp:coreProperties>
</file>