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78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647+gMVF7RbWNGl9dc+lA==" hashData="Yyo6u/+7EnPPCxXLsS4DYtR7N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A4B428-F19F-42A9-A8F0-E97C3725892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F0F3F-6E75-4228-BA66-2D69F66692A6}" type="datetimeFigureOut">
              <a:rPr lang="es-ES" smtClean="0"/>
              <a:pPr/>
              <a:t>25/09/2014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19AE7B-2BFC-4D71-98FD-35D5873CC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FF520BA-D1D8-4AFF-83C4-09E637FE519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9.png"/><Relationship Id="rId7" Type="http://schemas.openxmlformats.org/officeDocument/2006/relationships/image" Target="../media/image3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Usuario\Desktop\descargas\SEPARADORES GIF\0_a6f37_8f2a8ca3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0"/>
            <a:ext cx="3609975" cy="485775"/>
          </a:xfrm>
          <a:prstGeom prst="rect">
            <a:avLst/>
          </a:prstGeom>
          <a:noFill/>
        </p:spPr>
      </p:pic>
      <p:pic>
        <p:nvPicPr>
          <p:cNvPr id="13" name="Picture 7" descr="C:\Users\Usuario\Desktop\descargas\SEPARADORES GIF\0_a6f37_8f2a8ca3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0"/>
            <a:ext cx="3609975" cy="485775"/>
          </a:xfrm>
          <a:prstGeom prst="rect">
            <a:avLst/>
          </a:prstGeom>
          <a:noFill/>
        </p:spPr>
      </p:pic>
      <p:pic>
        <p:nvPicPr>
          <p:cNvPr id="14" name="Picture 7" descr="C:\Users\Usuario\Desktop\descargas\SEPARADORES GIF\0_a6f37_8f2a8ca3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1" y="0"/>
            <a:ext cx="3312367" cy="485775"/>
          </a:xfrm>
          <a:prstGeom prst="rect">
            <a:avLst/>
          </a:prstGeom>
          <a:noFill/>
        </p:spPr>
      </p:pic>
      <p:pic>
        <p:nvPicPr>
          <p:cNvPr id="16" name="Picture 7" descr="C:\Users\Usuario\Desktop\descargas\SEPARADORES GIF\0_a6f37_8f2a8ca3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6372225"/>
            <a:ext cx="3609975" cy="485775"/>
          </a:xfrm>
          <a:prstGeom prst="rect">
            <a:avLst/>
          </a:prstGeom>
          <a:noFill/>
        </p:spPr>
      </p:pic>
      <p:pic>
        <p:nvPicPr>
          <p:cNvPr id="17" name="Picture 7" descr="C:\Users\Usuario\Desktop\descargas\SEPARADORES GIF\0_a6f37_8f2a8ca3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6372225"/>
            <a:ext cx="3609975" cy="485775"/>
          </a:xfrm>
          <a:prstGeom prst="rect">
            <a:avLst/>
          </a:prstGeom>
          <a:noFill/>
        </p:spPr>
      </p:pic>
      <p:pic>
        <p:nvPicPr>
          <p:cNvPr id="18" name="Picture 7" descr="C:\Users\Usuario\Desktop\descargas\SEPARADORES GIF\0_a6f37_8f2a8ca3_L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6372225"/>
            <a:ext cx="3312367" cy="485775"/>
          </a:xfrm>
          <a:prstGeom prst="rect">
            <a:avLst/>
          </a:prstGeom>
          <a:noFill/>
        </p:spPr>
      </p:pic>
      <p:pic>
        <p:nvPicPr>
          <p:cNvPr id="2056" name="Picture 8" descr="http://es.bloggif.com/tmp/c0a5572a092a69c589bdfd5cd6040829/text.gif?141163955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052736"/>
            <a:ext cx="4371975" cy="885825"/>
          </a:xfrm>
          <a:prstGeom prst="rect">
            <a:avLst/>
          </a:prstGeom>
          <a:noFill/>
        </p:spPr>
      </p:pic>
      <p:pic>
        <p:nvPicPr>
          <p:cNvPr id="2058" name="Picture 10" descr="http://es.bloggif.com/tmp/c0a5572a092a69c589bdfd5cd6040829/text.gif?141163958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2276872"/>
            <a:ext cx="5991225" cy="1085850"/>
          </a:xfrm>
          <a:prstGeom prst="rect">
            <a:avLst/>
          </a:prstGeom>
          <a:noFill/>
        </p:spPr>
      </p:pic>
      <p:pic>
        <p:nvPicPr>
          <p:cNvPr id="2062" name="Picture 14" descr="http://es.bloggif.com/tmp/c0a5572a092a69c589bdfd5cd6040829/text.gif?141163967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4869160"/>
            <a:ext cx="2638425" cy="866776"/>
          </a:xfrm>
          <a:prstGeom prst="rect">
            <a:avLst/>
          </a:prstGeom>
          <a:noFill/>
        </p:spPr>
      </p:pic>
      <p:pic>
        <p:nvPicPr>
          <p:cNvPr id="2064" name="Picture 16" descr="http://es.bloggif.com/tmp/c0a5572a092a69c589bdfd5cd6040829/text.gif?1411639713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3429000"/>
            <a:ext cx="6057900" cy="1076326"/>
          </a:xfrm>
          <a:prstGeom prst="rect">
            <a:avLst/>
          </a:prstGeom>
          <a:noFill/>
        </p:spPr>
      </p:pic>
      <p:pic>
        <p:nvPicPr>
          <p:cNvPr id="2065" name="Picture 17" descr="C:\Users\Usuario\Desktop\descargas\ZNECESARIO PARA PPS\glitteryourway-9d12573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5589240"/>
            <a:ext cx="3059832" cy="752475"/>
          </a:xfrm>
          <a:prstGeom prst="rect">
            <a:avLst/>
          </a:prstGeom>
          <a:noFill/>
        </p:spPr>
      </p:pic>
      <p:pic>
        <p:nvPicPr>
          <p:cNvPr id="2066" name="Picture 18" descr="C:\Users\Usuario\Desktop\descargas\ZNECESARIO PARA PPS\d6wyoo5b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4941168"/>
            <a:ext cx="714375" cy="1190625"/>
          </a:xfrm>
          <a:prstGeom prst="rect">
            <a:avLst/>
          </a:prstGeom>
          <a:noFill/>
        </p:spPr>
      </p:pic>
      <p:pic>
        <p:nvPicPr>
          <p:cNvPr id="2067" name="Picture 19" descr="C:\Users\Usuario\Desktop\descargas\ZNECESARIO PARA PPS\glitterfy3082119T539B8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91680" y="476672"/>
            <a:ext cx="5676900" cy="4476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  <p:sndAc>
      <p:stSnd>
        <p:snd r:embed="rId2" name="Parque Nacional de los Arcos - Utah - Estados Unid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259632" y="404664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smtClean="0">
                <a:solidFill>
                  <a:srgbClr val="FFFF00"/>
                </a:solidFill>
                <a:latin typeface="Arial Black" pitchFamily="34" charset="0"/>
              </a:rPr>
              <a:t>fuente de Yellowstone Park,</a:t>
            </a:r>
            <a:endParaRPr lang="es-ES" sz="32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971600" y="5805264"/>
            <a:ext cx="7416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1 ciervo en el Refugio de Vida Silvestre, cerca de París, Francia.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9512" y="5445224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latin typeface="Arial Black" pitchFamily="34" charset="0"/>
              </a:rPr>
              <a:t>San Juan  un archipiélago entre el Estrecho de Juan de Fuca y de Georgia y la isla de Vancouver  y Seattle.</a:t>
            </a:r>
            <a:endParaRPr lang="es-ES" sz="2400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115616" y="5589240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i="1" dirty="0" smtClean="0">
                <a:solidFill>
                  <a:srgbClr val="FFFF00"/>
                </a:solidFill>
                <a:latin typeface="Arial Black" pitchFamily="34" charset="0"/>
              </a:rPr>
              <a:t>Ch</a:t>
            </a:r>
            <a:r>
              <a:rPr lang="az-Cyrl-AZ" sz="3200" b="1" i="1" dirty="0" smtClean="0">
                <a:solidFill>
                  <a:srgbClr val="FFFF00"/>
                </a:solidFill>
                <a:latin typeface="Arial Black" pitchFamily="34" charset="0"/>
              </a:rPr>
              <a:t>ё</a:t>
            </a:r>
            <a:r>
              <a:rPr lang="es-ES" sz="3200" b="1" i="1" dirty="0" err="1" smtClean="0">
                <a:solidFill>
                  <a:srgbClr val="FFFF00"/>
                </a:solidFill>
                <a:latin typeface="Arial Black" pitchFamily="34" charset="0"/>
              </a:rPr>
              <a:t>rnoperye</a:t>
            </a:r>
            <a:r>
              <a:rPr lang="es-ES" sz="3200" b="1" i="1" dirty="0" smtClean="0">
                <a:solidFill>
                  <a:srgbClr val="FFFF00"/>
                </a:solidFill>
                <a:latin typeface="Arial Black" pitchFamily="34" charset="0"/>
              </a:rPr>
              <a:t> tiburón</a:t>
            </a:r>
            <a:endParaRPr lang="es-ES" sz="32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1520" y="6334780"/>
            <a:ext cx="6912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latin typeface="Arial Black" pitchFamily="34" charset="0"/>
              </a:rPr>
              <a:t>Fuego en Saskatchewan, Canadá.</a:t>
            </a:r>
            <a:endParaRPr lang="es-ES" sz="28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39552" y="6165304"/>
            <a:ext cx="7632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FF00"/>
                </a:solidFill>
                <a:latin typeface="Arial Black" pitchFamily="34" charset="0"/>
              </a:rPr>
              <a:t>norte de Afganistán,</a:t>
            </a:r>
            <a:endParaRPr lang="es-ES" sz="28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91680" y="764704"/>
            <a:ext cx="58326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i="1" dirty="0" smtClean="0">
                <a:latin typeface="Arial Black" pitchFamily="34" charset="0"/>
              </a:rPr>
              <a:t>La belleza austera</a:t>
            </a:r>
            <a:endParaRPr lang="es-ES" sz="28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67544" y="5301208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latin typeface="Arial Black" pitchFamily="34" charset="0"/>
              </a:rPr>
              <a:t>Ahora Verde</a:t>
            </a:r>
            <a:endParaRPr lang="es-ES" sz="2400" b="1" dirty="0" smtClean="0">
              <a:solidFill>
                <a:schemeClr val="bg1"/>
              </a:solidFill>
              <a:latin typeface="Arial Black" pitchFamily="34" charset="0"/>
            </a:endParaRPr>
          </a:p>
          <a:p>
            <a:pPr algn="ctr"/>
            <a:r>
              <a:rPr lang="es-ES" dirty="0" smtClean="0">
                <a:solidFill>
                  <a:srgbClr val="FFFF00"/>
                </a:solidFill>
              </a:rPr>
              <a:t> </a:t>
            </a:r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Los camaleones cambian de color dependiendo de su estado de ánimo, la temperatura, la luz y otros estímulos</a:t>
            </a:r>
            <a:endParaRPr lang="es-ES" sz="2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63688" y="980728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Linternas en el cielo de Tailandia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539552" y="5661248"/>
            <a:ext cx="59046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dirty="0" smtClean="0">
                <a:solidFill>
                  <a:schemeClr val="bg1"/>
                </a:solidFill>
                <a:latin typeface="Arial Black" pitchFamily="34" charset="0"/>
              </a:rPr>
              <a:t>Pescadores </a:t>
            </a:r>
            <a:r>
              <a:rPr lang="pt-BR" sz="2000" b="1" i="1" dirty="0" err="1" smtClean="0">
                <a:solidFill>
                  <a:schemeClr val="bg1"/>
                </a:solidFill>
                <a:latin typeface="Arial Black" pitchFamily="34" charset="0"/>
              </a:rPr>
              <a:t>en</a:t>
            </a:r>
            <a:r>
              <a:rPr lang="pt-BR" sz="2000" b="1" i="1" dirty="0" smtClean="0">
                <a:solidFill>
                  <a:schemeClr val="bg1"/>
                </a:solidFill>
                <a:latin typeface="Arial Black" pitchFamily="34" charset="0"/>
              </a:rPr>
              <a:t> Da </a:t>
            </a:r>
            <a:r>
              <a:rPr lang="pt-BR" sz="2000" b="1" i="1" dirty="0" err="1" smtClean="0">
                <a:solidFill>
                  <a:schemeClr val="bg1"/>
                </a:solidFill>
                <a:latin typeface="Arial Black" pitchFamily="34" charset="0"/>
              </a:rPr>
              <a:t>Nang</a:t>
            </a:r>
            <a:r>
              <a:rPr lang="pt-BR" sz="2000" b="1" i="1" dirty="0" smtClean="0">
                <a:solidFill>
                  <a:schemeClr val="bg1"/>
                </a:solidFill>
                <a:latin typeface="Arial Black" pitchFamily="34" charset="0"/>
              </a:rPr>
              <a:t>, Vietnam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971600" y="6396335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Búho en Northumberland, Reino Unido.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95536" y="692696"/>
            <a:ext cx="7992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Playa de arena negra en el sureste de Islandia.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187624" y="5733256"/>
            <a:ext cx="6480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 smtClean="0">
                <a:latin typeface="Arial Black" pitchFamily="34" charset="0"/>
              </a:rPr>
              <a:t>Osa y osezno nadando</a:t>
            </a:r>
            <a:endParaRPr lang="es-ES" sz="3200" dirty="0"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4283968" y="836712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i="1" dirty="0" smtClean="0">
                <a:solidFill>
                  <a:schemeClr val="bg1"/>
                </a:solidFill>
                <a:latin typeface="Arial Black" pitchFamily="34" charset="0"/>
              </a:rPr>
              <a:t>papamoscas de cola brillante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827584" y="476672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Zorro en la isla noruega de </a:t>
            </a:r>
            <a:r>
              <a:rPr lang="es-ES" sz="2000" dirty="0" err="1" smtClean="0">
                <a:solidFill>
                  <a:schemeClr val="bg1"/>
                </a:solidFill>
                <a:latin typeface="Arial Black" pitchFamily="34" charset="0"/>
              </a:rPr>
              <a:t>Ossian</a:t>
            </a:r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 Zarza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79512" y="6021288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i="1" dirty="0" smtClean="0">
                <a:solidFill>
                  <a:schemeClr val="bg1"/>
                </a:solidFill>
                <a:latin typeface="Arial Black" pitchFamily="34" charset="0"/>
              </a:rPr>
              <a:t>Iguana en la cueva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691680" y="476672"/>
            <a:ext cx="6480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Liebre en la península de </a:t>
            </a:r>
            <a:r>
              <a:rPr lang="es-ES" dirty="0" err="1" smtClean="0">
                <a:latin typeface="Arial Black" pitchFamily="34" charset="0"/>
              </a:rPr>
              <a:t>Taimyr</a:t>
            </a:r>
            <a:r>
              <a:rPr lang="es-ES" dirty="0" smtClean="0">
                <a:latin typeface="Arial Black" pitchFamily="34" charset="0"/>
              </a:rPr>
              <a:t> </a:t>
            </a:r>
            <a:endParaRPr lang="es-ES" dirty="0"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827584" y="332656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latin typeface="Arial Black" pitchFamily="34" charset="0"/>
              </a:rPr>
              <a:t>Morsas   nadando en  la isla de Francisco José cerca de Hooker Island</a:t>
            </a:r>
            <a:endParaRPr lang="es-ES" sz="20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0"/>
            <a:ext cx="9144000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Un par de bagre rayado enclavado en su madriguera en la Bahía de Bonn  (Canadá)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611560" y="620688"/>
            <a:ext cx="612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Hembra de Martin Pescador</a:t>
            </a:r>
            <a:endParaRPr lang="es-ES" sz="20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210</Words>
  <Application>Microsoft Office PowerPoint</Application>
  <PresentationFormat>Presentación en pantalla (4:3)</PresentationFormat>
  <Paragraphs>36</Paragraphs>
  <Slides>22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2014-07-05T22:35:03Z</dcterms:created>
  <dcterms:modified xsi:type="dcterms:W3CDTF">2014-09-25T11:26:56Z</dcterms:modified>
</cp:coreProperties>
</file>