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297" r:id="rId3"/>
    <p:sldId id="329" r:id="rId4"/>
    <p:sldId id="279" r:id="rId5"/>
    <p:sldId id="289" r:id="rId6"/>
    <p:sldId id="276" r:id="rId7"/>
    <p:sldId id="281" r:id="rId8"/>
    <p:sldId id="296" r:id="rId9"/>
    <p:sldId id="283" r:id="rId10"/>
    <p:sldId id="286" r:id="rId11"/>
    <p:sldId id="295" r:id="rId12"/>
    <p:sldId id="256" r:id="rId13"/>
    <p:sldId id="294" r:id="rId14"/>
    <p:sldId id="311" r:id="rId15"/>
    <p:sldId id="292" r:id="rId16"/>
    <p:sldId id="327" r:id="rId17"/>
    <p:sldId id="293" r:id="rId18"/>
    <p:sldId id="291" r:id="rId19"/>
    <p:sldId id="290" r:id="rId20"/>
    <p:sldId id="288" r:id="rId21"/>
    <p:sldId id="284" r:id="rId22"/>
    <p:sldId id="285" r:id="rId23"/>
    <p:sldId id="274" r:id="rId24"/>
    <p:sldId id="282" r:id="rId25"/>
    <p:sldId id="278" r:id="rId26"/>
    <p:sldId id="280" r:id="rId27"/>
    <p:sldId id="277" r:id="rId28"/>
    <p:sldId id="275" r:id="rId29"/>
    <p:sldId id="316" r:id="rId30"/>
    <p:sldId id="273" r:id="rId31"/>
    <p:sldId id="272" r:id="rId32"/>
    <p:sldId id="271" r:id="rId33"/>
    <p:sldId id="270" r:id="rId34"/>
    <p:sldId id="266" r:id="rId35"/>
    <p:sldId id="268" r:id="rId36"/>
    <p:sldId id="269" r:id="rId37"/>
    <p:sldId id="267" r:id="rId38"/>
    <p:sldId id="264" r:id="rId39"/>
    <p:sldId id="263" r:id="rId40"/>
    <p:sldId id="326" r:id="rId41"/>
    <p:sldId id="262" r:id="rId42"/>
    <p:sldId id="265" r:id="rId43"/>
    <p:sldId id="261" r:id="rId44"/>
    <p:sldId id="260" r:id="rId45"/>
    <p:sldId id="312" r:id="rId46"/>
    <p:sldId id="325" r:id="rId47"/>
    <p:sldId id="324" r:id="rId48"/>
    <p:sldId id="308" r:id="rId49"/>
    <p:sldId id="322" r:id="rId50"/>
    <p:sldId id="321" r:id="rId51"/>
    <p:sldId id="318" r:id="rId52"/>
    <p:sldId id="317" r:id="rId53"/>
    <p:sldId id="314" r:id="rId54"/>
    <p:sldId id="309" r:id="rId55"/>
    <p:sldId id="310" r:id="rId56"/>
    <p:sldId id="307" r:id="rId57"/>
    <p:sldId id="306" r:id="rId58"/>
    <p:sldId id="303" r:id="rId59"/>
    <p:sldId id="302" r:id="rId60"/>
    <p:sldId id="300" r:id="rId61"/>
    <p:sldId id="298" r:id="rId62"/>
    <p:sldId id="301" r:id="rId63"/>
    <p:sldId id="304" r:id="rId64"/>
    <p:sldId id="299" r:id="rId65"/>
    <p:sldId id="257" r:id="rId66"/>
    <p:sldId id="328" r:id="rId6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KCmLhHa4fvrdjq+sPvE+OQ" hashData="THHaJU7GMC4UwGWA1kgn1ZEDnr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5B42B"/>
    <a:srgbClr val="C58A4F"/>
    <a:srgbClr val="996633"/>
    <a:srgbClr val="3E260E"/>
    <a:srgbClr val="003DB8"/>
    <a:srgbClr val="3B240D"/>
    <a:srgbClr val="D8D812"/>
    <a:srgbClr val="714B25"/>
    <a:srgbClr val="FF6600"/>
    <a:srgbClr val="00823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25118" autoAdjust="0"/>
    <p:restoredTop sz="94660"/>
  </p:normalViewPr>
  <p:slideViewPr>
    <p:cSldViewPr>
      <p:cViewPr>
        <p:scale>
          <a:sx n="50" d="100"/>
          <a:sy n="50" d="100"/>
        </p:scale>
        <p:origin x="-798" y="-5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4D756-68F2-4576-B3AC-94F0C1CEF8E3}" type="datetimeFigureOut">
              <a:rPr lang="es-ES" smtClean="0"/>
              <a:pPr/>
              <a:t>19/03/2015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E2BD1-318E-42C5-923B-F909D06FF2F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2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4D756-68F2-4576-B3AC-94F0C1CEF8E3}" type="datetimeFigureOut">
              <a:rPr lang="es-ES" smtClean="0"/>
              <a:pPr/>
              <a:t>19/03/2015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E2BD1-318E-42C5-923B-F909D06FF2F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2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4D756-68F2-4576-B3AC-94F0C1CEF8E3}" type="datetimeFigureOut">
              <a:rPr lang="es-ES" smtClean="0"/>
              <a:pPr/>
              <a:t>19/03/2015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E2BD1-318E-42C5-923B-F909D06FF2F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2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4D756-68F2-4576-B3AC-94F0C1CEF8E3}" type="datetimeFigureOut">
              <a:rPr lang="es-ES" smtClean="0"/>
              <a:pPr/>
              <a:t>19/03/2015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E2BD1-318E-42C5-923B-F909D06FF2F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2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4D756-68F2-4576-B3AC-94F0C1CEF8E3}" type="datetimeFigureOut">
              <a:rPr lang="es-ES" smtClean="0"/>
              <a:pPr/>
              <a:t>19/03/2015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E2BD1-318E-42C5-923B-F909D06FF2F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2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4D756-68F2-4576-B3AC-94F0C1CEF8E3}" type="datetimeFigureOut">
              <a:rPr lang="es-ES" smtClean="0"/>
              <a:pPr/>
              <a:t>19/03/2015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E2BD1-318E-42C5-923B-F909D06FF2F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2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4D756-68F2-4576-B3AC-94F0C1CEF8E3}" type="datetimeFigureOut">
              <a:rPr lang="es-ES" smtClean="0"/>
              <a:pPr/>
              <a:t>19/03/2015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E2BD1-318E-42C5-923B-F909D06FF2F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2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4D756-68F2-4576-B3AC-94F0C1CEF8E3}" type="datetimeFigureOut">
              <a:rPr lang="es-ES" smtClean="0"/>
              <a:pPr/>
              <a:t>19/03/2015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E2BD1-318E-42C5-923B-F909D06FF2F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2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4D756-68F2-4576-B3AC-94F0C1CEF8E3}" type="datetimeFigureOut">
              <a:rPr lang="es-ES" smtClean="0"/>
              <a:pPr/>
              <a:t>19/03/2015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E2BD1-318E-42C5-923B-F909D06FF2F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2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4D756-68F2-4576-B3AC-94F0C1CEF8E3}" type="datetimeFigureOut">
              <a:rPr lang="es-ES" smtClean="0"/>
              <a:pPr/>
              <a:t>19/03/2015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E2BD1-318E-42C5-923B-F909D06FF2F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2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4D756-68F2-4576-B3AC-94F0C1CEF8E3}" type="datetimeFigureOut">
              <a:rPr lang="es-ES" smtClean="0"/>
              <a:pPr/>
              <a:t>19/03/2015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E2BD1-318E-42C5-923B-F909D06FF2F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2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44D756-68F2-4576-B3AC-94F0C1CEF8E3}" type="datetimeFigureOut">
              <a:rPr lang="es-ES" smtClean="0"/>
              <a:pPr/>
              <a:t>19/03/2015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DE2BD1-318E-42C5-923B-F909D06FF2F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2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13" Type="http://schemas.openxmlformats.org/officeDocument/2006/relationships/image" Target="../media/image79.png"/><Relationship Id="rId18" Type="http://schemas.openxmlformats.org/officeDocument/2006/relationships/image" Target="../media/image8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81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5.png"/><Relationship Id="rId11" Type="http://schemas.openxmlformats.org/officeDocument/2006/relationships/image" Target="../media/image7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8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4.png"/><Relationship Id="rId9" Type="http://schemas.openxmlformats.org/officeDocument/2006/relationships/image" Target="../media/image7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3192">
                  <a:shade val="67500"/>
                  <a:satMod val="115000"/>
                </a:srgbClr>
              </a:gs>
              <a:gs pos="100000">
                <a:srgbClr val="003192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tumblr_l83idqAiHa1qbsy7ko1_128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8 Lágrima"/>
          <p:cNvSpPr/>
          <p:nvPr/>
        </p:nvSpPr>
        <p:spPr>
          <a:xfrm rot="18883387">
            <a:off x="2153002" y="2028910"/>
            <a:ext cx="4941010" cy="4903714"/>
          </a:xfrm>
          <a:prstGeom prst="teardrop">
            <a:avLst>
              <a:gd name="adj" fmla="val 129989"/>
            </a:avLst>
          </a:prstGeom>
          <a:gradFill flip="none" rotWithShape="1">
            <a:gsLst>
              <a:gs pos="21000">
                <a:schemeClr val="tx1">
                  <a:alpha val="49000"/>
                </a:schemeClr>
              </a:gs>
              <a:gs pos="50000">
                <a:srgbClr val="003192">
                  <a:shade val="67500"/>
                  <a:satMod val="115000"/>
                </a:srgbClr>
              </a:gs>
              <a:gs pos="100000">
                <a:srgbClr val="003192">
                  <a:shade val="100000"/>
                  <a:satMod val="115000"/>
                </a:srgbClr>
              </a:gs>
            </a:gsLst>
            <a:lin ang="18900000" scaled="1"/>
            <a:tileRect/>
          </a:gradFill>
          <a:ln w="3175">
            <a:solidFill>
              <a:schemeClr val="tx1">
                <a:lumMod val="9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8883387">
            <a:off x="2406603" y="1923146"/>
            <a:ext cx="4450105" cy="4440467"/>
          </a:xfrm>
          <a:prstGeom prst="teardrop">
            <a:avLst>
              <a:gd name="adj" fmla="val 129989"/>
            </a:avLst>
          </a:prstGeom>
          <a:gradFill flip="none" rotWithShape="1">
            <a:gsLst>
              <a:gs pos="21000">
                <a:schemeClr val="tx1">
                  <a:alpha val="49000"/>
                </a:schemeClr>
              </a:gs>
              <a:gs pos="50000">
                <a:srgbClr val="003192">
                  <a:shade val="67500"/>
                  <a:satMod val="115000"/>
                </a:srgbClr>
              </a:gs>
              <a:gs pos="100000">
                <a:srgbClr val="003192">
                  <a:shade val="100000"/>
                  <a:satMod val="115000"/>
                </a:srgbClr>
              </a:gs>
            </a:gsLst>
            <a:lin ang="18900000" scaled="1"/>
            <a:tileRect/>
          </a:gradFill>
          <a:ln w="3175">
            <a:solidFill>
              <a:schemeClr val="tx1">
                <a:lumMod val="9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8883387">
            <a:off x="2636753" y="1760624"/>
            <a:ext cx="4001551" cy="3979695"/>
          </a:xfrm>
          <a:prstGeom prst="teardrop">
            <a:avLst>
              <a:gd name="adj" fmla="val 129989"/>
            </a:avLst>
          </a:prstGeom>
          <a:gradFill flip="none" rotWithShape="1">
            <a:gsLst>
              <a:gs pos="21000">
                <a:schemeClr val="tx1">
                  <a:alpha val="49000"/>
                </a:schemeClr>
              </a:gs>
              <a:gs pos="50000">
                <a:srgbClr val="003192">
                  <a:shade val="67500"/>
                  <a:satMod val="115000"/>
                </a:srgbClr>
              </a:gs>
              <a:gs pos="100000">
                <a:srgbClr val="003192">
                  <a:shade val="100000"/>
                  <a:satMod val="115000"/>
                </a:srgbClr>
              </a:gs>
            </a:gsLst>
            <a:lin ang="18900000" scaled="1"/>
            <a:tileRect/>
          </a:gradFill>
          <a:ln w="3175">
            <a:solidFill>
              <a:schemeClr val="tx1">
                <a:lumMod val="9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8883387">
            <a:off x="2978526" y="1623016"/>
            <a:ext cx="3401262" cy="3469091"/>
          </a:xfrm>
          <a:prstGeom prst="teardrop">
            <a:avLst>
              <a:gd name="adj" fmla="val 129989"/>
            </a:avLst>
          </a:prstGeom>
          <a:gradFill flip="none" rotWithShape="1">
            <a:gsLst>
              <a:gs pos="21000">
                <a:schemeClr val="tx1">
                  <a:alpha val="49000"/>
                </a:schemeClr>
              </a:gs>
              <a:gs pos="50000">
                <a:srgbClr val="003192">
                  <a:shade val="67500"/>
                  <a:satMod val="115000"/>
                </a:srgbClr>
              </a:gs>
              <a:gs pos="100000">
                <a:srgbClr val="003192">
                  <a:shade val="100000"/>
                  <a:satMod val="115000"/>
                </a:srgbClr>
              </a:gs>
            </a:gsLst>
            <a:lin ang="18900000" scaled="1"/>
            <a:tileRect/>
          </a:gradFill>
          <a:ln w="3175">
            <a:solidFill>
              <a:schemeClr val="tx1">
                <a:lumMod val="9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8883387">
            <a:off x="3105402" y="1427177"/>
            <a:ext cx="3147386" cy="3217830"/>
          </a:xfrm>
          <a:prstGeom prst="teardrop">
            <a:avLst>
              <a:gd name="adj" fmla="val 129989"/>
            </a:avLst>
          </a:prstGeom>
          <a:gradFill flip="none" rotWithShape="1">
            <a:gsLst>
              <a:gs pos="21000">
                <a:schemeClr val="tx1">
                  <a:alpha val="49000"/>
                </a:schemeClr>
              </a:gs>
              <a:gs pos="50000">
                <a:srgbClr val="003192">
                  <a:shade val="67500"/>
                  <a:satMod val="115000"/>
                </a:srgbClr>
              </a:gs>
              <a:gs pos="100000">
                <a:srgbClr val="003192">
                  <a:shade val="100000"/>
                  <a:satMod val="115000"/>
                </a:srgbClr>
              </a:gs>
            </a:gsLst>
            <a:lin ang="18900000" scaled="1"/>
            <a:tileRect/>
          </a:gradFill>
          <a:ln w="3175">
            <a:solidFill>
              <a:schemeClr val="tx1">
                <a:lumMod val="9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8883387">
            <a:off x="3308478" y="1199733"/>
            <a:ext cx="2741536" cy="2815459"/>
          </a:xfrm>
          <a:prstGeom prst="teardrop">
            <a:avLst>
              <a:gd name="adj" fmla="val 129989"/>
            </a:avLst>
          </a:prstGeom>
          <a:gradFill flip="none" rotWithShape="1">
            <a:gsLst>
              <a:gs pos="21000">
                <a:schemeClr val="tx1">
                  <a:alpha val="49000"/>
                </a:schemeClr>
              </a:gs>
              <a:gs pos="50000">
                <a:srgbClr val="003192">
                  <a:shade val="67500"/>
                  <a:satMod val="115000"/>
                </a:srgbClr>
              </a:gs>
              <a:gs pos="100000">
                <a:srgbClr val="003192">
                  <a:shade val="100000"/>
                  <a:satMod val="115000"/>
                </a:srgbClr>
              </a:gs>
            </a:gsLst>
            <a:lin ang="18900000" scaled="1"/>
            <a:tileRect/>
          </a:gradFill>
          <a:ln w="3175">
            <a:solidFill>
              <a:schemeClr val="tx1">
                <a:lumMod val="9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8883387">
            <a:off x="3536913" y="1033097"/>
            <a:ext cx="2284829" cy="2362916"/>
          </a:xfrm>
          <a:prstGeom prst="teardrop">
            <a:avLst>
              <a:gd name="adj" fmla="val 129989"/>
            </a:avLst>
          </a:prstGeom>
          <a:gradFill flip="none" rotWithShape="1">
            <a:gsLst>
              <a:gs pos="21000">
                <a:schemeClr val="tx1">
                  <a:alpha val="49000"/>
                </a:schemeClr>
              </a:gs>
              <a:gs pos="50000">
                <a:srgbClr val="003192">
                  <a:shade val="67500"/>
                  <a:satMod val="115000"/>
                </a:srgbClr>
              </a:gs>
              <a:gs pos="100000">
                <a:srgbClr val="003192">
                  <a:shade val="100000"/>
                  <a:satMod val="115000"/>
                </a:srgbClr>
              </a:gs>
            </a:gsLst>
            <a:lin ang="18900000" scaled="1"/>
            <a:tileRect/>
          </a:gradFill>
          <a:ln w="3175">
            <a:solidFill>
              <a:schemeClr val="tx1">
                <a:lumMod val="9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8883387">
            <a:off x="3691561" y="889708"/>
            <a:ext cx="1903970" cy="1935313"/>
          </a:xfrm>
          <a:prstGeom prst="teardrop">
            <a:avLst>
              <a:gd name="adj" fmla="val 129989"/>
            </a:avLst>
          </a:prstGeom>
          <a:gradFill flip="none" rotWithShape="1">
            <a:gsLst>
              <a:gs pos="21000">
                <a:schemeClr val="tx1">
                  <a:alpha val="49000"/>
                </a:schemeClr>
              </a:gs>
              <a:gs pos="50000">
                <a:srgbClr val="003192">
                  <a:shade val="67500"/>
                  <a:satMod val="115000"/>
                </a:srgbClr>
              </a:gs>
              <a:gs pos="100000">
                <a:srgbClr val="003192">
                  <a:shade val="100000"/>
                  <a:satMod val="115000"/>
                </a:srgbClr>
              </a:gs>
            </a:gsLst>
            <a:lin ang="18900000" scaled="1"/>
            <a:tileRect/>
          </a:gradFill>
          <a:ln w="3175">
            <a:solidFill>
              <a:schemeClr val="tx1">
                <a:lumMod val="9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8883387">
            <a:off x="3879473" y="739900"/>
            <a:ext cx="1510396" cy="1520547"/>
          </a:xfrm>
          <a:prstGeom prst="teardrop">
            <a:avLst>
              <a:gd name="adj" fmla="val 129989"/>
            </a:avLst>
          </a:prstGeom>
          <a:gradFill flip="none" rotWithShape="1">
            <a:gsLst>
              <a:gs pos="21000">
                <a:schemeClr val="tx1">
                  <a:alpha val="49000"/>
                </a:schemeClr>
              </a:gs>
              <a:gs pos="50000">
                <a:srgbClr val="003192">
                  <a:shade val="67500"/>
                  <a:satMod val="115000"/>
                </a:srgbClr>
              </a:gs>
              <a:gs pos="100000">
                <a:srgbClr val="003192">
                  <a:shade val="100000"/>
                  <a:satMod val="115000"/>
                </a:srgbClr>
              </a:gs>
            </a:gsLst>
            <a:lin ang="18900000" scaled="1"/>
            <a:tileRect/>
          </a:gradFill>
          <a:ln w="3175">
            <a:solidFill>
              <a:schemeClr val="tx1">
                <a:lumMod val="9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uadroTexto"/>
          <p:cNvSpPr txBox="1"/>
          <p:nvPr/>
        </p:nvSpPr>
        <p:spPr>
          <a:xfrm>
            <a:off x="0" y="5357826"/>
            <a:ext cx="18998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Tema musical :  Do I </a:t>
            </a:r>
            <a:r>
              <a:rPr lang="es-ES_tradnl" sz="1200" b="1" dirty="0" err="1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Wanna</a:t>
            </a:r>
            <a:r>
              <a:rPr lang="es-ES_tradnl" sz="12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</a:t>
            </a:r>
            <a:r>
              <a:rPr lang="es-ES_tradnl" sz="1200" b="1" dirty="0" err="1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Know</a:t>
            </a:r>
            <a:endParaRPr lang="es-ES_tradnl" sz="1200" b="1" dirty="0" smtClean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r>
              <a:rPr lang="es-ES_tradnl" sz="12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Interpreta: </a:t>
            </a:r>
            <a:r>
              <a:rPr lang="es-ES_tradnl" sz="1200" b="1" dirty="0" err="1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Arctic</a:t>
            </a:r>
            <a:r>
              <a:rPr lang="es-ES_tradnl" sz="12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</a:t>
            </a:r>
            <a:r>
              <a:rPr lang="es-ES_tradnl" sz="1200" b="1" dirty="0" err="1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Monkeys</a:t>
            </a:r>
            <a:r>
              <a:rPr lang="es-ES_tradnl" sz="12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</a:t>
            </a:r>
            <a:endParaRPr lang="es-ES" sz="1200" b="1" dirty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pic>
        <p:nvPicPr>
          <p:cNvPr id="64514" name="Picture 2" descr="Rendered Image"/>
          <p:cNvPicPr>
            <a:picLocks noChangeAspect="1" noChangeArrowheads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928662" y="357166"/>
            <a:ext cx="2829214" cy="857256"/>
          </a:xfrm>
          <a:prstGeom prst="rect">
            <a:avLst/>
          </a:prstGeom>
          <a:noFill/>
        </p:spPr>
      </p:pic>
      <p:pic>
        <p:nvPicPr>
          <p:cNvPr id="64516" name="Picture 4" descr="Rendered Image"/>
          <p:cNvPicPr>
            <a:picLocks noChangeAspect="1" noChangeArrowheads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4286249" y="285728"/>
            <a:ext cx="4143404" cy="1390651"/>
          </a:xfrm>
          <a:prstGeom prst="rect">
            <a:avLst/>
          </a:prstGeom>
          <a:noFill/>
        </p:spPr>
      </p:pic>
      <p:pic>
        <p:nvPicPr>
          <p:cNvPr id="64518" name="Picture 6" descr="Rendered Image"/>
          <p:cNvPicPr>
            <a:picLocks noChangeAspect="1" noChangeArrowheads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1214414" y="1357298"/>
            <a:ext cx="2428892" cy="904876"/>
          </a:xfrm>
          <a:prstGeom prst="rect">
            <a:avLst/>
          </a:prstGeom>
          <a:noFill/>
        </p:spPr>
      </p:pic>
      <p:pic>
        <p:nvPicPr>
          <p:cNvPr id="64520" name="Picture 8" descr="Rendered Image"/>
          <p:cNvPicPr>
            <a:picLocks noChangeAspect="1" noChangeArrowheads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4000496" y="1357298"/>
            <a:ext cx="3786214" cy="1019176"/>
          </a:xfrm>
          <a:prstGeom prst="rect">
            <a:avLst/>
          </a:prstGeom>
          <a:noFill/>
        </p:spPr>
      </p:pic>
      <p:pic>
        <p:nvPicPr>
          <p:cNvPr id="64522" name="Picture 10" descr="Rendered Image"/>
          <p:cNvPicPr>
            <a:picLocks noChangeAspect="1" noChangeArrowheads="1"/>
          </p:cNvPicPr>
          <p:nvPr/>
        </p:nvPicPr>
        <p:blipFill>
          <a:blip r:embed="rId8">
            <a:lum bright="20000" contrast="40000"/>
          </a:blip>
          <a:srcRect/>
          <a:stretch>
            <a:fillRect/>
          </a:stretch>
        </p:blipFill>
        <p:spPr bwMode="auto">
          <a:xfrm>
            <a:off x="0" y="6072206"/>
            <a:ext cx="3214678" cy="333374"/>
          </a:xfrm>
          <a:prstGeom prst="rect">
            <a:avLst/>
          </a:prstGeom>
          <a:noFill/>
        </p:spPr>
      </p:pic>
      <p:pic>
        <p:nvPicPr>
          <p:cNvPr id="21" name="20 Imagen" descr="tumblr_l83idqAiHa1qbsy7ko1_128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Click="0" advTm="34000">
    <p:sndAc>
      <p:stSnd loop="1">
        <p:snd r:embed="rId2" name="Arctic Monkeys - Do I Wanna Know_ (Official Video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6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6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7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7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7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7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7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8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2" presetID="2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83" dur="5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4" presetID="2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8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6" presetID="2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87" dur="5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8" presetID="2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8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0" presetID="2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91" dur="50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2" presetID="2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9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4" presetID="2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95" dur="5000" spd="-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6" presetID="2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9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000"/>
                            </p:stCondLst>
                            <p:childTnLst>
                              <p:par>
                                <p:cTn id="99" presetID="17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5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5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5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6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6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6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6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6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7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5" presetID="31" presetClass="entr" presetSubtype="0" fill="hold" nodeType="afterEffect">
                                  <p:stCondLst>
                                    <p:cond delay="4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2000" fill="hold"/>
                                        <p:tgtEl>
                                          <p:spTgt spid="645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645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645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0" dur="2000"/>
                                        <p:tgtEl>
                                          <p:spTgt spid="64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1" fill="hold">
                            <p:stCondLst>
                              <p:cond delay="16000"/>
                            </p:stCondLst>
                            <p:childTnLst>
                              <p:par>
                                <p:cTn id="22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645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2000" fill="hold"/>
                                        <p:tgtEl>
                                          <p:spTgt spid="645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645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7" dur="2000"/>
                                        <p:tgtEl>
                                          <p:spTgt spid="64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8" fill="hold">
                            <p:stCondLst>
                              <p:cond delay="18000"/>
                            </p:stCondLst>
                            <p:childTnLst>
                              <p:par>
                                <p:cTn id="22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645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2000" fill="hold"/>
                                        <p:tgtEl>
                                          <p:spTgt spid="645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2000" fill="hold"/>
                                        <p:tgtEl>
                                          <p:spTgt spid="645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4" dur="2000"/>
                                        <p:tgtEl>
                                          <p:spTgt spid="64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5" fill="hold">
                            <p:stCondLst>
                              <p:cond delay="20000"/>
                            </p:stCondLst>
                            <p:childTnLst>
                              <p:par>
                                <p:cTn id="23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645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645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2000" fill="hold"/>
                                        <p:tgtEl>
                                          <p:spTgt spid="645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1" dur="2000"/>
                                        <p:tgtEl>
                                          <p:spTgt spid="645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2" fill="hold">
                            <p:stCondLst>
                              <p:cond delay="22000"/>
                            </p:stCondLst>
                            <p:childTnLst>
                              <p:par>
                                <p:cTn id="24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7" fill="hold">
                            <p:stCondLst>
                              <p:cond delay="24000"/>
                            </p:stCondLst>
                            <p:childTnLst>
                              <p:par>
                                <p:cTn id="24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645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645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Imagen1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6" name="5 CuadroTexto"/>
          <p:cNvSpPr txBox="1"/>
          <p:nvPr/>
        </p:nvSpPr>
        <p:spPr>
          <a:xfrm>
            <a:off x="714348" y="2143116"/>
            <a:ext cx="7786741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chemeClr val="bg1"/>
                </a:solidFill>
                <a:latin typeface="Agency FB" pitchFamily="34" charset="0"/>
              </a:rPr>
              <a:t>La </a:t>
            </a:r>
            <a:r>
              <a:rPr lang="es-ES" sz="2000" b="1" dirty="0" err="1" smtClean="0">
                <a:solidFill>
                  <a:schemeClr val="bg1"/>
                </a:solidFill>
                <a:latin typeface="Agency FB" pitchFamily="34" charset="0"/>
              </a:rPr>
              <a:t>National</a:t>
            </a:r>
            <a:r>
              <a:rPr lang="es-ES" sz="2000" b="1" dirty="0" smtClean="0">
                <a:solidFill>
                  <a:schemeClr val="bg1"/>
                </a:solidFill>
                <a:latin typeface="Agency FB" pitchFamily="34" charset="0"/>
              </a:rPr>
              <a:t> </a:t>
            </a:r>
            <a:r>
              <a:rPr lang="es-ES" sz="2000" b="1" dirty="0" err="1" smtClean="0">
                <a:solidFill>
                  <a:schemeClr val="bg1"/>
                </a:solidFill>
                <a:latin typeface="Agency FB" pitchFamily="34" charset="0"/>
              </a:rPr>
              <a:t>Geographic</a:t>
            </a:r>
            <a:r>
              <a:rPr lang="es-ES" sz="2000" b="1" dirty="0" smtClean="0">
                <a:solidFill>
                  <a:schemeClr val="bg1"/>
                </a:solidFill>
                <a:latin typeface="Agency FB" pitchFamily="34" charset="0"/>
              </a:rPr>
              <a:t> </a:t>
            </a:r>
            <a:r>
              <a:rPr lang="es-ES" sz="2000" b="1" dirty="0" err="1" smtClean="0">
                <a:solidFill>
                  <a:schemeClr val="bg1"/>
                </a:solidFill>
                <a:latin typeface="Agency FB" pitchFamily="34" charset="0"/>
              </a:rPr>
              <a:t>Society</a:t>
            </a:r>
            <a:r>
              <a:rPr lang="es-ES" sz="2000" b="1" dirty="0" smtClean="0">
                <a:solidFill>
                  <a:schemeClr val="bg1"/>
                </a:solidFill>
                <a:latin typeface="Agency FB" pitchFamily="34" charset="0"/>
              </a:rPr>
              <a:t> (en español: Sociedad Geográfica Nacional) es una de las organizaciones internacionales más grandes del mundo sobre educación y ciencia. Inicialmente tenía el objetivo de avanzar hacia el conocimiento de la geografía y del mundo para el público en general, pero actualmente sus intereses incluyen la geografía, la arqueología, las ciencias naturales, el estudio de las culturas del mundo, la historia y la promoción de la conservación del medio ambiente y del patrimonio histórico. Con este objetivo, concede becas de exploración y publica mensualmente una revista, </a:t>
            </a:r>
            <a:r>
              <a:rPr lang="es-ES" sz="2000" b="1" dirty="0" err="1" smtClean="0">
                <a:solidFill>
                  <a:schemeClr val="bg1"/>
                </a:solidFill>
                <a:latin typeface="Agency FB" pitchFamily="34" charset="0"/>
              </a:rPr>
              <a:t>National</a:t>
            </a:r>
            <a:r>
              <a:rPr lang="es-ES" sz="2000" b="1" dirty="0" smtClean="0">
                <a:solidFill>
                  <a:schemeClr val="bg1"/>
                </a:solidFill>
                <a:latin typeface="Agency FB" pitchFamily="34" charset="0"/>
              </a:rPr>
              <a:t> </a:t>
            </a:r>
            <a:r>
              <a:rPr lang="es-ES" sz="2000" b="1" dirty="0" err="1" smtClean="0">
                <a:solidFill>
                  <a:schemeClr val="bg1"/>
                </a:solidFill>
                <a:latin typeface="Agency FB" pitchFamily="34" charset="0"/>
              </a:rPr>
              <a:t>Geographic</a:t>
            </a:r>
            <a:r>
              <a:rPr lang="es-ES" sz="2000" b="1" dirty="0" smtClean="0">
                <a:solidFill>
                  <a:schemeClr val="bg1"/>
                </a:solidFill>
                <a:latin typeface="Agency FB" pitchFamily="34" charset="0"/>
              </a:rPr>
              <a:t>. Fue fundada en Estados Unidos el 27 de enero de 1888 por 33 hombres interesados en "organizar una sociedad para el incremento y la difusión del conocimiento </a:t>
            </a:r>
            <a:r>
              <a:rPr lang="es-ES" sz="2000" b="1" dirty="0" err="1" smtClean="0">
                <a:solidFill>
                  <a:schemeClr val="bg1"/>
                </a:solidFill>
                <a:latin typeface="Agency FB" pitchFamily="34" charset="0"/>
              </a:rPr>
              <a:t>geográfico".Comenzaron</a:t>
            </a:r>
            <a:r>
              <a:rPr lang="es-ES" sz="2000" b="1" dirty="0" smtClean="0">
                <a:solidFill>
                  <a:schemeClr val="bg1"/>
                </a:solidFill>
                <a:latin typeface="Agency FB" pitchFamily="34" charset="0"/>
              </a:rPr>
              <a:t> a discutir la formación de la sociedad dos semanas antes del 13 de enero de 1888. </a:t>
            </a:r>
            <a:r>
              <a:rPr lang="es-ES" sz="2000" b="1" dirty="0" err="1" smtClean="0">
                <a:solidFill>
                  <a:schemeClr val="bg1"/>
                </a:solidFill>
                <a:latin typeface="Agency FB" pitchFamily="34" charset="0"/>
              </a:rPr>
              <a:t>Gardiner</a:t>
            </a:r>
            <a:r>
              <a:rPr lang="es-ES" sz="2000" b="1" dirty="0" smtClean="0">
                <a:solidFill>
                  <a:schemeClr val="bg1"/>
                </a:solidFill>
                <a:latin typeface="Agency FB" pitchFamily="34" charset="0"/>
              </a:rPr>
              <a:t> </a:t>
            </a:r>
            <a:r>
              <a:rPr lang="es-ES" sz="2000" b="1" dirty="0" err="1" smtClean="0">
                <a:solidFill>
                  <a:schemeClr val="bg1"/>
                </a:solidFill>
                <a:latin typeface="Agency FB" pitchFamily="34" charset="0"/>
              </a:rPr>
              <a:t>Greene</a:t>
            </a:r>
            <a:r>
              <a:rPr lang="es-ES" sz="2000" b="1" dirty="0" smtClean="0">
                <a:solidFill>
                  <a:schemeClr val="bg1"/>
                </a:solidFill>
                <a:latin typeface="Agency FB" pitchFamily="34" charset="0"/>
              </a:rPr>
              <a:t> </a:t>
            </a:r>
            <a:r>
              <a:rPr lang="es-ES" sz="2000" b="1" dirty="0" err="1" smtClean="0">
                <a:solidFill>
                  <a:schemeClr val="bg1"/>
                </a:solidFill>
                <a:latin typeface="Agency FB" pitchFamily="34" charset="0"/>
              </a:rPr>
              <a:t>Hubbard</a:t>
            </a:r>
            <a:r>
              <a:rPr lang="es-ES" sz="2000" b="1" dirty="0" smtClean="0">
                <a:solidFill>
                  <a:schemeClr val="bg1"/>
                </a:solidFill>
                <a:latin typeface="Agency FB" pitchFamily="34" charset="0"/>
              </a:rPr>
              <a:t> se convirtió en su primer presidente, y su yerno, Alexander Graham Bell fue su sucesor el 7 de enero de 1898.</a:t>
            </a:r>
            <a:endParaRPr lang="es-ES" sz="2000" b="1" dirty="0">
              <a:solidFill>
                <a:schemeClr val="bg1"/>
              </a:solidFill>
              <a:latin typeface="Agency FB" pitchFamily="34" charset="0"/>
            </a:endParaRPr>
          </a:p>
        </p:txBody>
      </p:sp>
      <p:sp>
        <p:nvSpPr>
          <p:cNvPr id="1030" name="AutoShape 6" descr="https://www.maggz.nl/icon/nat_geo_logo.png"/>
          <p:cNvSpPr>
            <a:spLocks noChangeAspect="1" noChangeArrowheads="1"/>
          </p:cNvSpPr>
          <p:nvPr/>
        </p:nvSpPr>
        <p:spPr bwMode="auto">
          <a:xfrm>
            <a:off x="155575" y="-669925"/>
            <a:ext cx="4552950" cy="14097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036" name="AutoShape 12" descr="https://www.maggz.nl/icon/nat_geo_logo.pn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5" name="14 Imagen" descr="nat_geo_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5984" y="357166"/>
            <a:ext cx="4855010" cy="1500198"/>
          </a:xfrm>
          <a:prstGeom prst="rect">
            <a:avLst/>
          </a:prstGeom>
        </p:spPr>
      </p:pic>
    </p:spTree>
  </p:cSld>
  <p:clrMapOvr>
    <a:masterClrMapping/>
  </p:clrMapOvr>
  <p:transition advClick="0" advTm="45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12000">
                <a:schemeClr val="bg1"/>
              </a:gs>
              <a:gs pos="50000">
                <a:srgbClr val="003192">
                  <a:shade val="67500"/>
                  <a:satMod val="115000"/>
                </a:srgbClr>
              </a:gs>
              <a:gs pos="100000">
                <a:srgbClr val="00319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68xc08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5" name="24 Marco"/>
          <p:cNvSpPr/>
          <p:nvPr/>
        </p:nvSpPr>
        <p:spPr>
          <a:xfrm>
            <a:off x="285720" y="285728"/>
            <a:ext cx="8501122" cy="6143668"/>
          </a:xfrm>
          <a:prstGeom prst="frame">
            <a:avLst>
              <a:gd name="adj1" fmla="val 3491"/>
            </a:avLst>
          </a:prstGeom>
          <a:gradFill flip="none" rotWithShape="1">
            <a:gsLst>
              <a:gs pos="0">
                <a:srgbClr val="3366FF"/>
              </a:gs>
              <a:gs pos="50000">
                <a:srgbClr val="003192">
                  <a:shade val="67500"/>
                  <a:satMod val="115000"/>
                </a:srgbClr>
              </a:gs>
              <a:gs pos="100000">
                <a:srgbClr val="003192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solidFill>
              <a:schemeClr val="accent1">
                <a:lumMod val="20000"/>
                <a:lumOff val="8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Marco"/>
          <p:cNvSpPr/>
          <p:nvPr/>
        </p:nvSpPr>
        <p:spPr>
          <a:xfrm>
            <a:off x="571472" y="571480"/>
            <a:ext cx="7929618" cy="5572164"/>
          </a:xfrm>
          <a:prstGeom prst="frame">
            <a:avLst>
              <a:gd name="adj1" fmla="val 3491"/>
            </a:avLst>
          </a:prstGeom>
          <a:gradFill flip="none" rotWithShape="1">
            <a:gsLst>
              <a:gs pos="0">
                <a:srgbClr val="3366FF"/>
              </a:gs>
              <a:gs pos="50000">
                <a:srgbClr val="003192">
                  <a:shade val="67500"/>
                  <a:satMod val="115000"/>
                </a:srgbClr>
              </a:gs>
              <a:gs pos="100000">
                <a:srgbClr val="003192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solidFill>
              <a:schemeClr val="accent1">
                <a:lumMod val="20000"/>
                <a:lumOff val="8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Marco"/>
          <p:cNvSpPr/>
          <p:nvPr/>
        </p:nvSpPr>
        <p:spPr>
          <a:xfrm>
            <a:off x="857224" y="857232"/>
            <a:ext cx="7286676" cy="5000660"/>
          </a:xfrm>
          <a:prstGeom prst="frame">
            <a:avLst>
              <a:gd name="adj1" fmla="val 4454"/>
            </a:avLst>
          </a:prstGeom>
          <a:gradFill flip="none" rotWithShape="1">
            <a:gsLst>
              <a:gs pos="0">
                <a:srgbClr val="3366FF"/>
              </a:gs>
              <a:gs pos="50000">
                <a:srgbClr val="003192">
                  <a:shade val="67500"/>
                  <a:satMod val="115000"/>
                </a:srgbClr>
              </a:gs>
              <a:gs pos="100000">
                <a:srgbClr val="003192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solidFill>
              <a:schemeClr val="accent1">
                <a:lumMod val="20000"/>
                <a:lumOff val="8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Marco"/>
          <p:cNvSpPr/>
          <p:nvPr/>
        </p:nvSpPr>
        <p:spPr>
          <a:xfrm>
            <a:off x="1142976" y="1214422"/>
            <a:ext cx="6643734" cy="4357718"/>
          </a:xfrm>
          <a:prstGeom prst="frame">
            <a:avLst>
              <a:gd name="adj1" fmla="val 5148"/>
            </a:avLst>
          </a:prstGeom>
          <a:gradFill flip="none" rotWithShape="1">
            <a:gsLst>
              <a:gs pos="0">
                <a:srgbClr val="3366FF"/>
              </a:gs>
              <a:gs pos="50000">
                <a:srgbClr val="003192">
                  <a:shade val="67500"/>
                  <a:satMod val="115000"/>
                </a:srgbClr>
              </a:gs>
              <a:gs pos="100000">
                <a:srgbClr val="003192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solidFill>
              <a:schemeClr val="accent1">
                <a:lumMod val="20000"/>
                <a:lumOff val="8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Marco"/>
          <p:cNvSpPr/>
          <p:nvPr/>
        </p:nvSpPr>
        <p:spPr>
          <a:xfrm>
            <a:off x="1500166" y="1571612"/>
            <a:ext cx="5929354" cy="3714776"/>
          </a:xfrm>
          <a:prstGeom prst="frame">
            <a:avLst>
              <a:gd name="adj1" fmla="val 6082"/>
            </a:avLst>
          </a:prstGeom>
          <a:gradFill flip="none" rotWithShape="1">
            <a:gsLst>
              <a:gs pos="0">
                <a:srgbClr val="3366FF"/>
              </a:gs>
              <a:gs pos="50000">
                <a:srgbClr val="003192">
                  <a:shade val="67500"/>
                  <a:satMod val="115000"/>
                </a:srgbClr>
              </a:gs>
              <a:gs pos="100000">
                <a:srgbClr val="003192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solidFill>
              <a:schemeClr val="accent1">
                <a:lumMod val="20000"/>
                <a:lumOff val="8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Marco"/>
          <p:cNvSpPr/>
          <p:nvPr/>
        </p:nvSpPr>
        <p:spPr>
          <a:xfrm>
            <a:off x="1857356" y="1928802"/>
            <a:ext cx="5205450" cy="3071834"/>
          </a:xfrm>
          <a:prstGeom prst="frame">
            <a:avLst>
              <a:gd name="adj1" fmla="val 6624"/>
            </a:avLst>
          </a:prstGeom>
          <a:gradFill flip="none" rotWithShape="1">
            <a:gsLst>
              <a:gs pos="0">
                <a:srgbClr val="3366FF"/>
              </a:gs>
              <a:gs pos="50000">
                <a:srgbClr val="003192">
                  <a:shade val="67500"/>
                  <a:satMod val="115000"/>
                </a:srgbClr>
              </a:gs>
              <a:gs pos="100000">
                <a:srgbClr val="003192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solidFill>
              <a:schemeClr val="accent1">
                <a:lumMod val="20000"/>
                <a:lumOff val="8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Marco"/>
          <p:cNvSpPr/>
          <p:nvPr/>
        </p:nvSpPr>
        <p:spPr>
          <a:xfrm>
            <a:off x="2214546" y="2285992"/>
            <a:ext cx="4500594" cy="2438416"/>
          </a:xfrm>
          <a:prstGeom prst="frame">
            <a:avLst>
              <a:gd name="adj1" fmla="val 6624"/>
            </a:avLst>
          </a:prstGeom>
          <a:gradFill flip="none" rotWithShape="1">
            <a:gsLst>
              <a:gs pos="0">
                <a:srgbClr val="3366FF"/>
              </a:gs>
              <a:gs pos="50000">
                <a:srgbClr val="003192">
                  <a:shade val="67500"/>
                  <a:satMod val="115000"/>
                </a:srgbClr>
              </a:gs>
              <a:gs pos="100000">
                <a:srgbClr val="003192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solidFill>
              <a:schemeClr val="accent1">
                <a:lumMod val="20000"/>
                <a:lumOff val="8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Marco"/>
          <p:cNvSpPr/>
          <p:nvPr/>
        </p:nvSpPr>
        <p:spPr>
          <a:xfrm>
            <a:off x="2500298" y="2571744"/>
            <a:ext cx="3929090" cy="1857388"/>
          </a:xfrm>
          <a:prstGeom prst="frame">
            <a:avLst>
              <a:gd name="adj1" fmla="val 10511"/>
            </a:avLst>
          </a:prstGeom>
          <a:gradFill flip="none" rotWithShape="1">
            <a:gsLst>
              <a:gs pos="0">
                <a:srgbClr val="3366FF"/>
              </a:gs>
              <a:gs pos="50000">
                <a:srgbClr val="003192">
                  <a:shade val="67500"/>
                  <a:satMod val="115000"/>
                </a:srgbClr>
              </a:gs>
              <a:gs pos="100000">
                <a:srgbClr val="003192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solidFill>
              <a:schemeClr val="accent1">
                <a:lumMod val="20000"/>
                <a:lumOff val="8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Marco"/>
          <p:cNvSpPr/>
          <p:nvPr/>
        </p:nvSpPr>
        <p:spPr>
          <a:xfrm>
            <a:off x="2857488" y="2928934"/>
            <a:ext cx="3224234" cy="1223970"/>
          </a:xfrm>
          <a:prstGeom prst="frame">
            <a:avLst>
              <a:gd name="adj1" fmla="val 14443"/>
            </a:avLst>
          </a:prstGeom>
          <a:gradFill flip="none" rotWithShape="1">
            <a:gsLst>
              <a:gs pos="0">
                <a:srgbClr val="3366FF"/>
              </a:gs>
              <a:gs pos="50000">
                <a:srgbClr val="003192">
                  <a:shade val="67500"/>
                  <a:satMod val="115000"/>
                </a:srgbClr>
              </a:gs>
              <a:gs pos="100000">
                <a:srgbClr val="003192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solidFill>
              <a:schemeClr val="accent1">
                <a:lumMod val="20000"/>
                <a:lumOff val="8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Marco"/>
          <p:cNvSpPr/>
          <p:nvPr/>
        </p:nvSpPr>
        <p:spPr>
          <a:xfrm>
            <a:off x="3500430" y="3286124"/>
            <a:ext cx="2214578" cy="571504"/>
          </a:xfrm>
          <a:prstGeom prst="frame">
            <a:avLst>
              <a:gd name="adj1" fmla="val 17724"/>
            </a:avLst>
          </a:prstGeom>
          <a:gradFill flip="none" rotWithShape="1">
            <a:gsLst>
              <a:gs pos="0">
                <a:srgbClr val="3366FF"/>
              </a:gs>
              <a:gs pos="50000">
                <a:srgbClr val="003192">
                  <a:shade val="67500"/>
                  <a:satMod val="115000"/>
                </a:srgbClr>
              </a:gs>
              <a:gs pos="100000">
                <a:srgbClr val="003192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solidFill>
              <a:schemeClr val="accent1">
                <a:lumMod val="20000"/>
                <a:lumOff val="8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-357222" y="-285776"/>
            <a:ext cx="9715568" cy="750099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8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6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1000"/>
                            </p:stCondLst>
                            <p:childTnLst>
                              <p:par>
                                <p:cTn id="69" presetID="15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0" dur="1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6" dur="10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2" dur="9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9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9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9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8" dur="8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8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8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8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94" dur="7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7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7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7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00" dur="6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6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6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6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12" dur="4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4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4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4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7" dur="1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8EGLF76117KK00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Anillo"/>
          <p:cNvSpPr/>
          <p:nvPr/>
        </p:nvSpPr>
        <p:spPr>
          <a:xfrm>
            <a:off x="0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accent5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285720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accent5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714348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accent5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143008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accent5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428728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accent5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928794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accent5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500330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accent5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786050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accent5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214678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accent5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643338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accent5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3929058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accent5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429124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accent5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000628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accent5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5286348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accent5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5714976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accent5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143636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accent5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429356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accent5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6929422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accent5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7429520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accent5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7715272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accent5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8143900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accent5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Rectángulo"/>
          <p:cNvSpPr/>
          <p:nvPr/>
        </p:nvSpPr>
        <p:spPr>
          <a:xfrm>
            <a:off x="0" y="0"/>
            <a:ext cx="9715568" cy="750099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3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14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2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5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8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1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4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7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0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3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6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9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1920x1200_priroda-reka-krasivo-prud-yaguar-boj-draka-alligato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4" name="3 Anillo"/>
          <p:cNvSpPr/>
          <p:nvPr/>
        </p:nvSpPr>
        <p:spPr>
          <a:xfrm>
            <a:off x="1000100" y="0"/>
            <a:ext cx="7143800" cy="6858000"/>
          </a:xfrm>
          <a:prstGeom prst="donut">
            <a:avLst>
              <a:gd name="adj" fmla="val 3185"/>
            </a:avLst>
          </a:prstGeom>
          <a:gradFill flip="none" rotWithShape="1">
            <a:gsLst>
              <a:gs pos="50000">
                <a:schemeClr val="bg1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1643042" y="500042"/>
            <a:ext cx="5857916" cy="5857916"/>
          </a:xfrm>
          <a:prstGeom prst="donut">
            <a:avLst>
              <a:gd name="adj" fmla="val 4013"/>
            </a:avLst>
          </a:prstGeom>
          <a:gradFill flip="none" rotWithShape="1">
            <a:gsLst>
              <a:gs pos="50000">
                <a:schemeClr val="bg1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214546" y="1000108"/>
            <a:ext cx="4714908" cy="4857784"/>
          </a:xfrm>
          <a:prstGeom prst="donut">
            <a:avLst>
              <a:gd name="adj" fmla="val 4343"/>
            </a:avLst>
          </a:prstGeom>
          <a:gradFill flip="none" rotWithShape="1">
            <a:gsLst>
              <a:gs pos="50000">
                <a:schemeClr val="bg1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2714612" y="1643050"/>
            <a:ext cx="3795738" cy="3652862"/>
          </a:xfrm>
          <a:prstGeom prst="donut">
            <a:avLst>
              <a:gd name="adj" fmla="val 5386"/>
            </a:avLst>
          </a:prstGeom>
          <a:gradFill flip="none" rotWithShape="1">
            <a:gsLst>
              <a:gs pos="50000">
                <a:schemeClr val="bg1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3143240" y="2071678"/>
            <a:ext cx="2928958" cy="2857520"/>
          </a:xfrm>
          <a:prstGeom prst="donut">
            <a:avLst>
              <a:gd name="adj" fmla="val 6048"/>
            </a:avLst>
          </a:prstGeom>
          <a:gradFill flip="none" rotWithShape="1">
            <a:gsLst>
              <a:gs pos="50000">
                <a:schemeClr val="bg1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3643306" y="2571744"/>
            <a:ext cx="2000264" cy="1928826"/>
          </a:xfrm>
          <a:prstGeom prst="donut">
            <a:avLst>
              <a:gd name="adj" fmla="val 7979"/>
            </a:avLst>
          </a:prstGeom>
          <a:gradFill flip="none" rotWithShape="1">
            <a:gsLst>
              <a:gs pos="50000">
                <a:schemeClr val="bg1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-357222" y="-285776"/>
            <a:ext cx="9715568" cy="750099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0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0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0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0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12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15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41_1305004434Fi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Cheurón"/>
          <p:cNvSpPr/>
          <p:nvPr/>
        </p:nvSpPr>
        <p:spPr>
          <a:xfrm rot="16200000">
            <a:off x="2857500" y="571500"/>
            <a:ext cx="3429000" cy="9144000"/>
          </a:xfrm>
          <a:prstGeom prst="chevron">
            <a:avLst>
              <a:gd name="adj" fmla="val 96547"/>
            </a:avLst>
          </a:prstGeom>
          <a:solidFill>
            <a:schemeClr val="tx2">
              <a:lumMod val="90000"/>
            </a:schemeClr>
          </a:solidFill>
          <a:ln w="3175">
            <a:solidFill>
              <a:schemeClr val="tx2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5400000">
            <a:off x="2857500" y="-2857500"/>
            <a:ext cx="3429000" cy="9144000"/>
          </a:xfrm>
          <a:prstGeom prst="chevron">
            <a:avLst>
              <a:gd name="adj" fmla="val 97048"/>
            </a:avLst>
          </a:prstGeom>
          <a:solidFill>
            <a:schemeClr val="tx2">
              <a:lumMod val="90000"/>
            </a:schemeClr>
          </a:solidFill>
          <a:ln w="3175">
            <a:solidFill>
              <a:schemeClr val="tx2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5400000">
            <a:off x="3036107" y="-3036107"/>
            <a:ext cx="3071786" cy="9144000"/>
          </a:xfrm>
          <a:prstGeom prst="chevron">
            <a:avLst>
              <a:gd name="adj" fmla="val 96983"/>
            </a:avLst>
          </a:prstGeom>
          <a:solidFill>
            <a:schemeClr val="tx2">
              <a:lumMod val="90000"/>
            </a:schemeClr>
          </a:solidFill>
          <a:ln w="3175">
            <a:solidFill>
              <a:schemeClr val="tx2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3036095" y="750095"/>
            <a:ext cx="3071810" cy="9144000"/>
          </a:xfrm>
          <a:prstGeom prst="chevron">
            <a:avLst>
              <a:gd name="adj" fmla="val 95544"/>
            </a:avLst>
          </a:prstGeom>
          <a:solidFill>
            <a:schemeClr val="tx2">
              <a:lumMod val="90000"/>
            </a:schemeClr>
          </a:solidFill>
          <a:ln w="3175">
            <a:solidFill>
              <a:schemeClr val="tx2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3250433" y="-3250433"/>
            <a:ext cx="2643134" cy="9144000"/>
          </a:xfrm>
          <a:prstGeom prst="chevron">
            <a:avLst>
              <a:gd name="adj" fmla="val 96523"/>
            </a:avLst>
          </a:prstGeom>
          <a:solidFill>
            <a:schemeClr val="tx2">
              <a:lumMod val="90000"/>
            </a:schemeClr>
          </a:solidFill>
          <a:ln w="3175">
            <a:solidFill>
              <a:schemeClr val="tx2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3214690" y="928690"/>
            <a:ext cx="2714620" cy="9144000"/>
          </a:xfrm>
          <a:prstGeom prst="chevron">
            <a:avLst>
              <a:gd name="adj" fmla="val 95710"/>
            </a:avLst>
          </a:prstGeom>
          <a:solidFill>
            <a:schemeClr val="tx2">
              <a:lumMod val="90000"/>
            </a:schemeClr>
          </a:solidFill>
          <a:ln w="3175">
            <a:solidFill>
              <a:schemeClr val="tx2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3357566" y="1071566"/>
            <a:ext cx="2428868" cy="9144000"/>
          </a:xfrm>
          <a:prstGeom prst="chevron">
            <a:avLst>
              <a:gd name="adj" fmla="val 96224"/>
            </a:avLst>
          </a:prstGeom>
          <a:solidFill>
            <a:schemeClr val="tx2">
              <a:lumMod val="90000"/>
            </a:schemeClr>
          </a:solidFill>
          <a:ln w="3175">
            <a:solidFill>
              <a:schemeClr val="tx2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>
            <a:off x="3429040" y="-3429040"/>
            <a:ext cx="2285920" cy="9144000"/>
          </a:xfrm>
          <a:prstGeom prst="chevron">
            <a:avLst>
              <a:gd name="adj" fmla="val 96875"/>
            </a:avLst>
          </a:prstGeom>
          <a:solidFill>
            <a:schemeClr val="tx2">
              <a:lumMod val="90000"/>
            </a:schemeClr>
          </a:solidFill>
          <a:ln w="3175">
            <a:solidFill>
              <a:schemeClr val="tx2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3536161" y="1250161"/>
            <a:ext cx="2071678" cy="9144000"/>
          </a:xfrm>
          <a:prstGeom prst="chevron">
            <a:avLst>
              <a:gd name="adj" fmla="val 95038"/>
            </a:avLst>
          </a:prstGeom>
          <a:solidFill>
            <a:schemeClr val="tx2">
              <a:lumMod val="90000"/>
            </a:schemeClr>
          </a:solidFill>
          <a:ln w="3175">
            <a:solidFill>
              <a:schemeClr val="tx2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>
            <a:off x="3607647" y="-3607647"/>
            <a:ext cx="1928706" cy="9144000"/>
          </a:xfrm>
          <a:prstGeom prst="chevron">
            <a:avLst>
              <a:gd name="adj" fmla="val 96124"/>
            </a:avLst>
          </a:prstGeom>
          <a:solidFill>
            <a:schemeClr val="tx2">
              <a:lumMod val="90000"/>
            </a:schemeClr>
          </a:solidFill>
          <a:ln w="3175">
            <a:solidFill>
              <a:schemeClr val="tx2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-357222" y="-285776"/>
            <a:ext cx="9715568" cy="750099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000"/>
                            </p:stCondLst>
                            <p:childTnLst>
                              <p:par>
                                <p:cTn id="7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001ec949faf114d4093b5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6" name="15 Onda"/>
          <p:cNvSpPr/>
          <p:nvPr/>
        </p:nvSpPr>
        <p:spPr>
          <a:xfrm>
            <a:off x="0" y="214290"/>
            <a:ext cx="4143372" cy="1643074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714B25">
                  <a:shade val="30000"/>
                  <a:satMod val="115000"/>
                </a:srgbClr>
              </a:gs>
              <a:gs pos="50000">
                <a:srgbClr val="714B25">
                  <a:shade val="67500"/>
                  <a:satMod val="115000"/>
                </a:srgbClr>
              </a:gs>
              <a:gs pos="100000">
                <a:srgbClr val="714B25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BB9017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flipH="1">
            <a:off x="4857752" y="428628"/>
            <a:ext cx="4286248" cy="142873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714B25">
                  <a:shade val="30000"/>
                  <a:satMod val="115000"/>
                </a:srgbClr>
              </a:gs>
              <a:gs pos="50000">
                <a:srgbClr val="714B25">
                  <a:shade val="67500"/>
                  <a:satMod val="115000"/>
                </a:srgbClr>
              </a:gs>
              <a:gs pos="100000">
                <a:srgbClr val="714B25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BB9017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>
            <a:off x="0" y="1214398"/>
            <a:ext cx="4143372" cy="1643074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714B25">
                  <a:shade val="30000"/>
                  <a:satMod val="115000"/>
                </a:srgbClr>
              </a:gs>
              <a:gs pos="50000">
                <a:srgbClr val="714B25">
                  <a:shade val="67500"/>
                  <a:satMod val="115000"/>
                </a:srgbClr>
              </a:gs>
              <a:gs pos="100000">
                <a:srgbClr val="714B25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BB9017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flipH="1">
            <a:off x="4857752" y="1428736"/>
            <a:ext cx="4286248" cy="142873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714B25">
                  <a:shade val="30000"/>
                  <a:satMod val="115000"/>
                </a:srgbClr>
              </a:gs>
              <a:gs pos="50000">
                <a:srgbClr val="714B25">
                  <a:shade val="67500"/>
                  <a:satMod val="115000"/>
                </a:srgbClr>
              </a:gs>
              <a:gs pos="100000">
                <a:srgbClr val="714B25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BB9017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>
            <a:off x="0" y="2214554"/>
            <a:ext cx="4143372" cy="1643074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714B25">
                  <a:shade val="30000"/>
                  <a:satMod val="115000"/>
                </a:srgbClr>
              </a:gs>
              <a:gs pos="50000">
                <a:srgbClr val="714B25">
                  <a:shade val="67500"/>
                  <a:satMod val="115000"/>
                </a:srgbClr>
              </a:gs>
              <a:gs pos="100000">
                <a:srgbClr val="714B25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BB9017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flipH="1">
            <a:off x="4857752" y="2428892"/>
            <a:ext cx="4286248" cy="142873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714B25">
                  <a:shade val="30000"/>
                  <a:satMod val="115000"/>
                </a:srgbClr>
              </a:gs>
              <a:gs pos="50000">
                <a:srgbClr val="714B25">
                  <a:shade val="67500"/>
                  <a:satMod val="115000"/>
                </a:srgbClr>
              </a:gs>
              <a:gs pos="100000">
                <a:srgbClr val="714B25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BB9017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>
            <a:off x="0" y="3214662"/>
            <a:ext cx="4143372" cy="1643074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714B25">
                  <a:shade val="30000"/>
                  <a:satMod val="115000"/>
                </a:srgbClr>
              </a:gs>
              <a:gs pos="50000">
                <a:srgbClr val="714B25">
                  <a:shade val="67500"/>
                  <a:satMod val="115000"/>
                </a:srgbClr>
              </a:gs>
              <a:gs pos="100000">
                <a:srgbClr val="714B25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BB9017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flipH="1">
            <a:off x="4857752" y="3429000"/>
            <a:ext cx="4286248" cy="142873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714B25">
                  <a:shade val="30000"/>
                  <a:satMod val="115000"/>
                </a:srgbClr>
              </a:gs>
              <a:gs pos="50000">
                <a:srgbClr val="714B25">
                  <a:shade val="67500"/>
                  <a:satMod val="115000"/>
                </a:srgbClr>
              </a:gs>
              <a:gs pos="100000">
                <a:srgbClr val="714B25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BB9017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>
            <a:off x="0" y="4214818"/>
            <a:ext cx="4143372" cy="1643074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714B25">
                  <a:shade val="30000"/>
                  <a:satMod val="115000"/>
                </a:srgbClr>
              </a:gs>
              <a:gs pos="50000">
                <a:srgbClr val="714B25">
                  <a:shade val="67500"/>
                  <a:satMod val="115000"/>
                </a:srgbClr>
              </a:gs>
              <a:gs pos="100000">
                <a:srgbClr val="714B25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BB9017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flipH="1">
            <a:off x="4857752" y="4429156"/>
            <a:ext cx="4286248" cy="142873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714B25">
                  <a:shade val="30000"/>
                  <a:satMod val="115000"/>
                </a:srgbClr>
              </a:gs>
              <a:gs pos="50000">
                <a:srgbClr val="714B25">
                  <a:shade val="67500"/>
                  <a:satMod val="115000"/>
                </a:srgbClr>
              </a:gs>
              <a:gs pos="100000">
                <a:srgbClr val="714B25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BB9017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>
            <a:off x="0" y="5214926"/>
            <a:ext cx="4143372" cy="1643074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714B25">
                  <a:shade val="30000"/>
                  <a:satMod val="115000"/>
                </a:srgbClr>
              </a:gs>
              <a:gs pos="50000">
                <a:srgbClr val="714B25">
                  <a:shade val="67500"/>
                  <a:satMod val="115000"/>
                </a:srgbClr>
              </a:gs>
              <a:gs pos="100000">
                <a:srgbClr val="714B25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BB9017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 flipH="1">
            <a:off x="4857752" y="5429264"/>
            <a:ext cx="4286248" cy="142873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714B25">
                  <a:shade val="30000"/>
                  <a:satMod val="115000"/>
                </a:srgbClr>
              </a:gs>
              <a:gs pos="50000">
                <a:srgbClr val="714B25">
                  <a:shade val="67500"/>
                  <a:satMod val="115000"/>
                </a:srgbClr>
              </a:gs>
              <a:gs pos="100000">
                <a:srgbClr val="714B25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BB9017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357222" y="-285776"/>
            <a:ext cx="9715568" cy="750099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7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1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chemeClr val="bg2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26-fotokonkurs-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Cheurón"/>
          <p:cNvSpPr/>
          <p:nvPr/>
        </p:nvSpPr>
        <p:spPr>
          <a:xfrm>
            <a:off x="0" y="0"/>
            <a:ext cx="4214810" cy="6858000"/>
          </a:xfrm>
          <a:prstGeom prst="chevron">
            <a:avLst>
              <a:gd name="adj" fmla="val 95851"/>
            </a:avLst>
          </a:prstGeom>
          <a:gradFill flip="none" rotWithShape="1">
            <a:gsLst>
              <a:gs pos="33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0800000">
            <a:off x="4572000" y="0"/>
            <a:ext cx="4572000" cy="6858000"/>
          </a:xfrm>
          <a:prstGeom prst="chevron">
            <a:avLst>
              <a:gd name="adj" fmla="val 95851"/>
            </a:avLst>
          </a:prstGeom>
          <a:gradFill flip="none" rotWithShape="1">
            <a:gsLst>
              <a:gs pos="33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0" y="0"/>
            <a:ext cx="4572000" cy="6858000"/>
          </a:xfrm>
          <a:prstGeom prst="chevron">
            <a:avLst>
              <a:gd name="adj" fmla="val 95851"/>
            </a:avLst>
          </a:prstGeom>
          <a:gradFill flip="none" rotWithShape="1">
            <a:gsLst>
              <a:gs pos="33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0800000">
            <a:off x="4929190" y="0"/>
            <a:ext cx="4214810" cy="6858000"/>
          </a:xfrm>
          <a:prstGeom prst="chevron">
            <a:avLst>
              <a:gd name="adj" fmla="val 95851"/>
            </a:avLst>
          </a:prstGeom>
          <a:gradFill flip="none" rotWithShape="1">
            <a:gsLst>
              <a:gs pos="33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0800000">
            <a:off x="5286380" y="0"/>
            <a:ext cx="3857620" cy="6858000"/>
          </a:xfrm>
          <a:prstGeom prst="chevron">
            <a:avLst>
              <a:gd name="adj" fmla="val 95851"/>
            </a:avLst>
          </a:prstGeom>
          <a:gradFill flip="none" rotWithShape="1">
            <a:gsLst>
              <a:gs pos="33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0" y="0"/>
            <a:ext cx="3786150" cy="6858000"/>
          </a:xfrm>
          <a:prstGeom prst="chevron">
            <a:avLst>
              <a:gd name="adj" fmla="val 95851"/>
            </a:avLst>
          </a:prstGeom>
          <a:gradFill flip="none" rotWithShape="1">
            <a:gsLst>
              <a:gs pos="33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0" y="0"/>
            <a:ext cx="3428992" cy="6858000"/>
          </a:xfrm>
          <a:prstGeom prst="chevron">
            <a:avLst>
              <a:gd name="adj" fmla="val 95851"/>
            </a:avLst>
          </a:prstGeom>
          <a:gradFill flip="none" rotWithShape="1">
            <a:gsLst>
              <a:gs pos="33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0800000">
            <a:off x="5643570" y="0"/>
            <a:ext cx="3500430" cy="6858000"/>
          </a:xfrm>
          <a:prstGeom prst="chevron">
            <a:avLst>
              <a:gd name="adj" fmla="val 95851"/>
            </a:avLst>
          </a:prstGeom>
          <a:gradFill flip="none" rotWithShape="1">
            <a:gsLst>
              <a:gs pos="33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0800000">
            <a:off x="5929322" y="0"/>
            <a:ext cx="3214678" cy="6858000"/>
          </a:xfrm>
          <a:prstGeom prst="chevron">
            <a:avLst>
              <a:gd name="adj" fmla="val 95851"/>
            </a:avLst>
          </a:prstGeom>
          <a:gradFill flip="none" rotWithShape="1">
            <a:gsLst>
              <a:gs pos="33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0" y="0"/>
            <a:ext cx="3071770" cy="6858000"/>
          </a:xfrm>
          <a:prstGeom prst="chevron">
            <a:avLst>
              <a:gd name="adj" fmla="val 95851"/>
            </a:avLst>
          </a:prstGeom>
          <a:gradFill flip="none" rotWithShape="1">
            <a:gsLst>
              <a:gs pos="33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0" y="0"/>
            <a:ext cx="2714580" cy="6858000"/>
          </a:xfrm>
          <a:prstGeom prst="chevron">
            <a:avLst>
              <a:gd name="adj" fmla="val 95851"/>
            </a:avLst>
          </a:prstGeom>
          <a:gradFill flip="none" rotWithShape="1">
            <a:gsLst>
              <a:gs pos="33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0800000">
            <a:off x="6286512" y="0"/>
            <a:ext cx="2857488" cy="6858000"/>
          </a:xfrm>
          <a:prstGeom prst="chevron">
            <a:avLst>
              <a:gd name="adj" fmla="val 95851"/>
            </a:avLst>
          </a:prstGeom>
          <a:gradFill flip="none" rotWithShape="1">
            <a:gsLst>
              <a:gs pos="33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-357222" y="-285776"/>
            <a:ext cx="9715568" cy="750099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7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7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8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8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7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7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8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8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7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rgbClr val="714B25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0001a049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4572000" y="0"/>
            <a:ext cx="2000264" cy="928670"/>
          </a:xfrm>
          <a:prstGeom prst="rtTriangle">
            <a:avLst/>
          </a:prstGeom>
          <a:gradFill flip="none" rotWithShape="1">
            <a:gsLst>
              <a:gs pos="0">
                <a:srgbClr val="E5B42B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2500298" y="0"/>
            <a:ext cx="2000264" cy="928670"/>
          </a:xfrm>
          <a:prstGeom prst="rtTriangle">
            <a:avLst/>
          </a:prstGeom>
          <a:gradFill flip="none" rotWithShape="1">
            <a:gsLst>
              <a:gs pos="0">
                <a:srgbClr val="E5B42B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4572000" y="428604"/>
            <a:ext cx="2000264" cy="928670"/>
          </a:xfrm>
          <a:prstGeom prst="rtTriangle">
            <a:avLst/>
          </a:prstGeom>
          <a:gradFill flip="none" rotWithShape="1">
            <a:gsLst>
              <a:gs pos="0">
                <a:srgbClr val="E5B42B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2500298" y="428604"/>
            <a:ext cx="2000264" cy="928670"/>
          </a:xfrm>
          <a:prstGeom prst="rtTriangle">
            <a:avLst/>
          </a:prstGeom>
          <a:gradFill flip="none" rotWithShape="1">
            <a:gsLst>
              <a:gs pos="0">
                <a:srgbClr val="E5B42B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4572000" y="928670"/>
            <a:ext cx="2000264" cy="928670"/>
          </a:xfrm>
          <a:prstGeom prst="rtTriangle">
            <a:avLst/>
          </a:prstGeom>
          <a:gradFill flip="none" rotWithShape="1">
            <a:gsLst>
              <a:gs pos="0">
                <a:srgbClr val="E5B42B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2500298" y="928670"/>
            <a:ext cx="2000264" cy="928670"/>
          </a:xfrm>
          <a:prstGeom prst="rtTriangle">
            <a:avLst/>
          </a:prstGeom>
          <a:gradFill flip="none" rotWithShape="1">
            <a:gsLst>
              <a:gs pos="0">
                <a:srgbClr val="E5B42B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4572000" y="1357298"/>
            <a:ext cx="2000264" cy="928670"/>
          </a:xfrm>
          <a:prstGeom prst="rtTriangle">
            <a:avLst/>
          </a:prstGeom>
          <a:gradFill flip="none" rotWithShape="1">
            <a:gsLst>
              <a:gs pos="0">
                <a:srgbClr val="E5B42B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2500298" y="1357298"/>
            <a:ext cx="2000264" cy="928670"/>
          </a:xfrm>
          <a:prstGeom prst="rtTriangle">
            <a:avLst/>
          </a:prstGeom>
          <a:gradFill flip="none" rotWithShape="1">
            <a:gsLst>
              <a:gs pos="0">
                <a:srgbClr val="E5B42B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4572000" y="1857364"/>
            <a:ext cx="2000264" cy="928670"/>
          </a:xfrm>
          <a:prstGeom prst="rtTriangle">
            <a:avLst/>
          </a:prstGeom>
          <a:gradFill flip="none" rotWithShape="1">
            <a:gsLst>
              <a:gs pos="0">
                <a:srgbClr val="E5B42B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2500298" y="1857364"/>
            <a:ext cx="2000264" cy="928670"/>
          </a:xfrm>
          <a:prstGeom prst="rtTriangle">
            <a:avLst/>
          </a:prstGeom>
          <a:gradFill flip="none" rotWithShape="1">
            <a:gsLst>
              <a:gs pos="0">
                <a:srgbClr val="E5B42B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4572000" y="2285992"/>
            <a:ext cx="2000264" cy="928670"/>
          </a:xfrm>
          <a:prstGeom prst="rtTriangle">
            <a:avLst/>
          </a:prstGeom>
          <a:gradFill flip="none" rotWithShape="1">
            <a:gsLst>
              <a:gs pos="0">
                <a:srgbClr val="E5B42B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2500298" y="2285992"/>
            <a:ext cx="2000264" cy="928670"/>
          </a:xfrm>
          <a:prstGeom prst="rtTriangle">
            <a:avLst/>
          </a:prstGeom>
          <a:gradFill flip="none" rotWithShape="1">
            <a:gsLst>
              <a:gs pos="0">
                <a:srgbClr val="E5B42B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4572000" y="2643182"/>
            <a:ext cx="2000264" cy="928670"/>
          </a:xfrm>
          <a:prstGeom prst="rtTriangle">
            <a:avLst/>
          </a:prstGeom>
          <a:gradFill flip="none" rotWithShape="1">
            <a:gsLst>
              <a:gs pos="0">
                <a:srgbClr val="E5B42B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2500298" y="2643182"/>
            <a:ext cx="2000264" cy="928670"/>
          </a:xfrm>
          <a:prstGeom prst="rtTriangle">
            <a:avLst/>
          </a:prstGeom>
          <a:gradFill flip="none" rotWithShape="1">
            <a:gsLst>
              <a:gs pos="0">
                <a:srgbClr val="E5B42B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4572000" y="3071810"/>
            <a:ext cx="2000264" cy="928670"/>
          </a:xfrm>
          <a:prstGeom prst="rtTriangle">
            <a:avLst/>
          </a:prstGeom>
          <a:gradFill flip="none" rotWithShape="1">
            <a:gsLst>
              <a:gs pos="0">
                <a:srgbClr val="E5B42B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2500298" y="3071810"/>
            <a:ext cx="2000264" cy="928670"/>
          </a:xfrm>
          <a:prstGeom prst="rtTriangle">
            <a:avLst/>
          </a:prstGeom>
          <a:gradFill flip="none" rotWithShape="1">
            <a:gsLst>
              <a:gs pos="0">
                <a:srgbClr val="E5B42B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>
            <a:off x="4572000" y="3500438"/>
            <a:ext cx="2000264" cy="928670"/>
          </a:xfrm>
          <a:prstGeom prst="rtTriangle">
            <a:avLst/>
          </a:prstGeom>
          <a:gradFill flip="none" rotWithShape="1">
            <a:gsLst>
              <a:gs pos="0">
                <a:srgbClr val="E5B42B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2500298" y="3500438"/>
            <a:ext cx="2000264" cy="928670"/>
          </a:xfrm>
          <a:prstGeom prst="rtTriangle">
            <a:avLst/>
          </a:prstGeom>
          <a:gradFill flip="none" rotWithShape="1">
            <a:gsLst>
              <a:gs pos="0">
                <a:srgbClr val="E5B42B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>
            <a:off x="4572000" y="3929066"/>
            <a:ext cx="2000264" cy="928670"/>
          </a:xfrm>
          <a:prstGeom prst="rtTriangle">
            <a:avLst/>
          </a:prstGeom>
          <a:gradFill flip="none" rotWithShape="1">
            <a:gsLst>
              <a:gs pos="0">
                <a:srgbClr val="E5B42B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2500298" y="3929066"/>
            <a:ext cx="2000264" cy="928670"/>
          </a:xfrm>
          <a:prstGeom prst="rtTriangle">
            <a:avLst/>
          </a:prstGeom>
          <a:gradFill flip="none" rotWithShape="1">
            <a:gsLst>
              <a:gs pos="0">
                <a:srgbClr val="E5B42B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4572000" y="4286256"/>
            <a:ext cx="2000264" cy="928670"/>
          </a:xfrm>
          <a:prstGeom prst="rtTriangle">
            <a:avLst/>
          </a:prstGeom>
          <a:gradFill flip="none" rotWithShape="1">
            <a:gsLst>
              <a:gs pos="0">
                <a:srgbClr val="E5B42B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flipH="1">
            <a:off x="2500298" y="4286256"/>
            <a:ext cx="2000264" cy="928670"/>
          </a:xfrm>
          <a:prstGeom prst="rtTriangle">
            <a:avLst/>
          </a:prstGeom>
          <a:gradFill flip="none" rotWithShape="1">
            <a:gsLst>
              <a:gs pos="0">
                <a:srgbClr val="E5B42B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>
            <a:off x="4572000" y="4714884"/>
            <a:ext cx="2000264" cy="928670"/>
          </a:xfrm>
          <a:prstGeom prst="rtTriangle">
            <a:avLst/>
          </a:prstGeom>
          <a:gradFill flip="none" rotWithShape="1">
            <a:gsLst>
              <a:gs pos="0">
                <a:srgbClr val="E5B42B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 flipH="1">
            <a:off x="2500298" y="4714884"/>
            <a:ext cx="2000264" cy="928670"/>
          </a:xfrm>
          <a:prstGeom prst="rtTriangle">
            <a:avLst/>
          </a:prstGeom>
          <a:gradFill flip="none" rotWithShape="1">
            <a:gsLst>
              <a:gs pos="0">
                <a:srgbClr val="E5B42B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>
            <a:off x="4572000" y="5143512"/>
            <a:ext cx="2000264" cy="928670"/>
          </a:xfrm>
          <a:prstGeom prst="rtTriangle">
            <a:avLst/>
          </a:prstGeom>
          <a:gradFill flip="none" rotWithShape="1">
            <a:gsLst>
              <a:gs pos="0">
                <a:srgbClr val="E5B42B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 flipH="1">
            <a:off x="2500298" y="5143512"/>
            <a:ext cx="2000264" cy="928670"/>
          </a:xfrm>
          <a:prstGeom prst="rtTriangle">
            <a:avLst/>
          </a:prstGeom>
          <a:gradFill flip="none" rotWithShape="1">
            <a:gsLst>
              <a:gs pos="0">
                <a:srgbClr val="E5B42B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>
            <a:off x="4572000" y="5500702"/>
            <a:ext cx="2000264" cy="928670"/>
          </a:xfrm>
          <a:prstGeom prst="rtTriangle">
            <a:avLst/>
          </a:prstGeom>
          <a:gradFill flip="none" rotWithShape="1">
            <a:gsLst>
              <a:gs pos="0">
                <a:srgbClr val="E5B42B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rectángulo"/>
          <p:cNvSpPr/>
          <p:nvPr/>
        </p:nvSpPr>
        <p:spPr>
          <a:xfrm flipH="1">
            <a:off x="2500298" y="5500702"/>
            <a:ext cx="2000264" cy="928670"/>
          </a:xfrm>
          <a:prstGeom prst="rtTriangle">
            <a:avLst/>
          </a:prstGeom>
          <a:gradFill flip="none" rotWithShape="1">
            <a:gsLst>
              <a:gs pos="0">
                <a:srgbClr val="E5B42B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rectángulo"/>
          <p:cNvSpPr/>
          <p:nvPr/>
        </p:nvSpPr>
        <p:spPr>
          <a:xfrm>
            <a:off x="4572000" y="5929330"/>
            <a:ext cx="2000264" cy="928670"/>
          </a:xfrm>
          <a:prstGeom prst="rtTriangle">
            <a:avLst/>
          </a:prstGeom>
          <a:gradFill flip="none" rotWithShape="1">
            <a:gsLst>
              <a:gs pos="0">
                <a:srgbClr val="E5B42B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rectángulo"/>
          <p:cNvSpPr/>
          <p:nvPr/>
        </p:nvSpPr>
        <p:spPr>
          <a:xfrm flipH="1">
            <a:off x="2500298" y="5929330"/>
            <a:ext cx="2000264" cy="928670"/>
          </a:xfrm>
          <a:prstGeom prst="rtTriangle">
            <a:avLst/>
          </a:prstGeom>
          <a:gradFill flip="none" rotWithShape="1">
            <a:gsLst>
              <a:gs pos="0">
                <a:srgbClr val="E5B42B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-357222" y="-285776"/>
            <a:ext cx="9715568" cy="750099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6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2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1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7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8" fill="hold">
                            <p:stCondLst>
                              <p:cond delay="3000"/>
                            </p:stCondLst>
                            <p:childTnLst>
                              <p:par>
                                <p:cTn id="279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0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02-national-geographi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8" name="27 Luna"/>
          <p:cNvSpPr/>
          <p:nvPr/>
        </p:nvSpPr>
        <p:spPr>
          <a:xfrm rot="1689553">
            <a:off x="4251288" y="-512757"/>
            <a:ext cx="3478482" cy="6865894"/>
          </a:xfrm>
          <a:prstGeom prst="moon">
            <a:avLst>
              <a:gd name="adj" fmla="val 21715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 w="3175">
            <a:solidFill>
              <a:srgbClr val="E5B42B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rot="20130617" flipH="1">
            <a:off x="1238371" y="-352076"/>
            <a:ext cx="3628246" cy="6762248"/>
          </a:xfrm>
          <a:prstGeom prst="moon">
            <a:avLst>
              <a:gd name="adj" fmla="val 24345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rgbClr val="E5B42B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20130617" flipH="1">
            <a:off x="1395685" y="239577"/>
            <a:ext cx="3628246" cy="6142727"/>
          </a:xfrm>
          <a:prstGeom prst="moon">
            <a:avLst>
              <a:gd name="adj" fmla="val 24345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rgbClr val="E5B42B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una"/>
          <p:cNvSpPr/>
          <p:nvPr/>
        </p:nvSpPr>
        <p:spPr>
          <a:xfrm rot="1689553">
            <a:off x="4215206" y="85753"/>
            <a:ext cx="3230975" cy="6189279"/>
          </a:xfrm>
          <a:prstGeom prst="moon">
            <a:avLst>
              <a:gd name="adj" fmla="val 21715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 w="3175">
            <a:solidFill>
              <a:srgbClr val="E5B42B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una"/>
          <p:cNvSpPr/>
          <p:nvPr/>
        </p:nvSpPr>
        <p:spPr>
          <a:xfrm rot="20130617" flipH="1">
            <a:off x="1557047" y="865939"/>
            <a:ext cx="3973889" cy="5411849"/>
          </a:xfrm>
          <a:prstGeom prst="moon">
            <a:avLst>
              <a:gd name="adj" fmla="val 24345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rgbClr val="E5B42B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una"/>
          <p:cNvSpPr/>
          <p:nvPr/>
        </p:nvSpPr>
        <p:spPr>
          <a:xfrm rot="1689553">
            <a:off x="3956157" y="667855"/>
            <a:ext cx="3297398" cy="5483139"/>
          </a:xfrm>
          <a:prstGeom prst="moon">
            <a:avLst>
              <a:gd name="adj" fmla="val 21715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 w="3175">
            <a:solidFill>
              <a:srgbClr val="E5B42B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una"/>
          <p:cNvSpPr/>
          <p:nvPr/>
        </p:nvSpPr>
        <p:spPr>
          <a:xfrm rot="20130617" flipH="1">
            <a:off x="1876242" y="1531782"/>
            <a:ext cx="3657978" cy="4676374"/>
          </a:xfrm>
          <a:prstGeom prst="moon">
            <a:avLst>
              <a:gd name="adj" fmla="val 24345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rgbClr val="E5B42B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una"/>
          <p:cNvSpPr/>
          <p:nvPr/>
        </p:nvSpPr>
        <p:spPr>
          <a:xfrm rot="1367760">
            <a:off x="3809235" y="1564690"/>
            <a:ext cx="3258651" cy="4851500"/>
          </a:xfrm>
          <a:prstGeom prst="moon">
            <a:avLst>
              <a:gd name="adj" fmla="val 21715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 w="3175">
            <a:solidFill>
              <a:srgbClr val="E5B42B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Luna"/>
          <p:cNvSpPr/>
          <p:nvPr/>
        </p:nvSpPr>
        <p:spPr>
          <a:xfrm rot="20425737" flipH="1">
            <a:off x="1974650" y="2222990"/>
            <a:ext cx="3618597" cy="4101561"/>
          </a:xfrm>
          <a:prstGeom prst="moon">
            <a:avLst>
              <a:gd name="adj" fmla="val 24345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rgbClr val="E5B42B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Luna"/>
          <p:cNvSpPr/>
          <p:nvPr/>
        </p:nvSpPr>
        <p:spPr>
          <a:xfrm rot="1367760">
            <a:off x="3967661" y="2274232"/>
            <a:ext cx="2565607" cy="4037348"/>
          </a:xfrm>
          <a:prstGeom prst="moon">
            <a:avLst>
              <a:gd name="adj" fmla="val 24523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 w="3175">
            <a:solidFill>
              <a:srgbClr val="E5B42B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357222" y="-285776"/>
            <a:ext cx="9715568" cy="750099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chemeClr val="accent5">
                  <a:lumMod val="75000"/>
                </a:schemeClr>
              </a:gs>
              <a:gs pos="50000">
                <a:srgbClr val="002E8A">
                  <a:shade val="67500"/>
                  <a:satMod val="115000"/>
                </a:srgbClr>
              </a:gs>
              <a:gs pos="100000">
                <a:srgbClr val="002E8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_201502281711381x7x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pic>
        <p:nvPicPr>
          <p:cNvPr id="6" name="5 Imagen" descr="6h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>
          <a:xfrm>
            <a:off x="3643306" y="0"/>
            <a:ext cx="2214578" cy="2143116"/>
          </a:xfrm>
          <a:prstGeom prst="rect">
            <a:avLst/>
          </a:prstGeom>
        </p:spPr>
      </p:pic>
      <p:pic>
        <p:nvPicPr>
          <p:cNvPr id="17" name="16 Imagen" descr="6h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>
          <a:xfrm>
            <a:off x="5000628" y="428604"/>
            <a:ext cx="2214578" cy="2143116"/>
          </a:xfrm>
          <a:prstGeom prst="rect">
            <a:avLst/>
          </a:prstGeom>
        </p:spPr>
      </p:pic>
      <p:pic>
        <p:nvPicPr>
          <p:cNvPr id="18" name="17 Imagen" descr="6h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>
          <a:xfrm>
            <a:off x="5643570" y="1428736"/>
            <a:ext cx="2214578" cy="2143116"/>
          </a:xfrm>
          <a:prstGeom prst="rect">
            <a:avLst/>
          </a:prstGeom>
        </p:spPr>
      </p:pic>
      <p:pic>
        <p:nvPicPr>
          <p:cNvPr id="19" name="18 Imagen" descr="6h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>
          <a:xfrm>
            <a:off x="5857884" y="2571744"/>
            <a:ext cx="2214578" cy="2143116"/>
          </a:xfrm>
          <a:prstGeom prst="rect">
            <a:avLst/>
          </a:prstGeom>
        </p:spPr>
      </p:pic>
      <p:pic>
        <p:nvPicPr>
          <p:cNvPr id="20" name="19 Imagen" descr="6h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>
          <a:xfrm>
            <a:off x="5500694" y="3786190"/>
            <a:ext cx="2214578" cy="2143116"/>
          </a:xfrm>
          <a:prstGeom prst="rect">
            <a:avLst/>
          </a:prstGeom>
        </p:spPr>
      </p:pic>
      <p:pic>
        <p:nvPicPr>
          <p:cNvPr id="21" name="20 Imagen" descr="6h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>
          <a:xfrm>
            <a:off x="4214810" y="4714884"/>
            <a:ext cx="2214578" cy="2143116"/>
          </a:xfrm>
          <a:prstGeom prst="rect">
            <a:avLst/>
          </a:prstGeom>
        </p:spPr>
      </p:pic>
      <p:pic>
        <p:nvPicPr>
          <p:cNvPr id="22" name="21 Imagen" descr="6h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>
          <a:xfrm>
            <a:off x="2857488" y="4714884"/>
            <a:ext cx="2214578" cy="2143116"/>
          </a:xfrm>
          <a:prstGeom prst="rect">
            <a:avLst/>
          </a:prstGeom>
        </p:spPr>
      </p:pic>
      <p:pic>
        <p:nvPicPr>
          <p:cNvPr id="23" name="22 Imagen" descr="6h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>
          <a:xfrm>
            <a:off x="2000232" y="4143380"/>
            <a:ext cx="2214578" cy="2143116"/>
          </a:xfrm>
          <a:prstGeom prst="rect">
            <a:avLst/>
          </a:prstGeom>
        </p:spPr>
      </p:pic>
      <p:pic>
        <p:nvPicPr>
          <p:cNvPr id="24" name="23 Imagen" descr="6h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>
          <a:xfrm>
            <a:off x="1214414" y="3214686"/>
            <a:ext cx="2214578" cy="2143116"/>
          </a:xfrm>
          <a:prstGeom prst="rect">
            <a:avLst/>
          </a:prstGeom>
        </p:spPr>
      </p:pic>
      <p:pic>
        <p:nvPicPr>
          <p:cNvPr id="25" name="24 Imagen" descr="6h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>
          <a:xfrm>
            <a:off x="1285852" y="1857364"/>
            <a:ext cx="2214578" cy="2143116"/>
          </a:xfrm>
          <a:prstGeom prst="rect">
            <a:avLst/>
          </a:prstGeom>
        </p:spPr>
      </p:pic>
      <p:pic>
        <p:nvPicPr>
          <p:cNvPr id="26" name="25 Imagen" descr="6h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>
          <a:xfrm>
            <a:off x="1714480" y="857232"/>
            <a:ext cx="2214578" cy="2143116"/>
          </a:xfrm>
          <a:prstGeom prst="rect">
            <a:avLst/>
          </a:prstGeom>
        </p:spPr>
      </p:pic>
      <p:pic>
        <p:nvPicPr>
          <p:cNvPr id="27" name="26 Imagen" descr="6h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>
          <a:xfrm>
            <a:off x="2643174" y="357166"/>
            <a:ext cx="2214578" cy="2143116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-357222" y="-285776"/>
            <a:ext cx="9715568" cy="750099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4" name="3 Lágrima"/>
          <p:cNvSpPr/>
          <p:nvPr/>
        </p:nvSpPr>
        <p:spPr>
          <a:xfrm rot="18883387">
            <a:off x="2153002" y="2028910"/>
            <a:ext cx="4941010" cy="4903714"/>
          </a:xfrm>
          <a:prstGeom prst="teardrop">
            <a:avLst>
              <a:gd name="adj" fmla="val 129989"/>
            </a:avLst>
          </a:prstGeom>
          <a:gradFill flip="none" rotWithShape="1">
            <a:gsLst>
              <a:gs pos="38000">
                <a:schemeClr val="bg1">
                  <a:alpha val="26000"/>
                </a:schemeClr>
              </a:gs>
              <a:gs pos="50000">
                <a:srgbClr val="E5B42B">
                  <a:shade val="67500"/>
                  <a:satMod val="115000"/>
                </a:srgbClr>
              </a:gs>
              <a:gs pos="100000">
                <a:srgbClr val="E5B42B">
                  <a:shade val="100000"/>
                  <a:satMod val="115000"/>
                </a:srgbClr>
              </a:gs>
            </a:gsLst>
            <a:lin ang="189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18883387">
            <a:off x="2406603" y="1923146"/>
            <a:ext cx="4450105" cy="4440467"/>
          </a:xfrm>
          <a:prstGeom prst="teardrop">
            <a:avLst>
              <a:gd name="adj" fmla="val 129989"/>
            </a:avLst>
          </a:prstGeom>
          <a:gradFill flip="none" rotWithShape="1">
            <a:gsLst>
              <a:gs pos="38000">
                <a:schemeClr val="bg1">
                  <a:alpha val="26000"/>
                </a:schemeClr>
              </a:gs>
              <a:gs pos="50000">
                <a:srgbClr val="E5B42B">
                  <a:shade val="67500"/>
                  <a:satMod val="115000"/>
                </a:srgbClr>
              </a:gs>
              <a:gs pos="100000">
                <a:srgbClr val="E5B42B">
                  <a:shade val="100000"/>
                  <a:satMod val="115000"/>
                </a:srgbClr>
              </a:gs>
            </a:gsLst>
            <a:lin ang="189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883387">
            <a:off x="2636753" y="1760624"/>
            <a:ext cx="4001551" cy="3979695"/>
          </a:xfrm>
          <a:prstGeom prst="teardrop">
            <a:avLst>
              <a:gd name="adj" fmla="val 129989"/>
            </a:avLst>
          </a:prstGeom>
          <a:gradFill flip="none" rotWithShape="1">
            <a:gsLst>
              <a:gs pos="38000">
                <a:schemeClr val="bg1">
                  <a:alpha val="26000"/>
                </a:schemeClr>
              </a:gs>
              <a:gs pos="50000">
                <a:srgbClr val="E5B42B">
                  <a:shade val="67500"/>
                  <a:satMod val="115000"/>
                </a:srgbClr>
              </a:gs>
              <a:gs pos="100000">
                <a:srgbClr val="E5B42B">
                  <a:shade val="100000"/>
                  <a:satMod val="115000"/>
                </a:srgbClr>
              </a:gs>
            </a:gsLst>
            <a:lin ang="189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883387">
            <a:off x="2978526" y="1623016"/>
            <a:ext cx="3401262" cy="3469091"/>
          </a:xfrm>
          <a:prstGeom prst="teardrop">
            <a:avLst>
              <a:gd name="adj" fmla="val 129989"/>
            </a:avLst>
          </a:prstGeom>
          <a:gradFill flip="none" rotWithShape="1">
            <a:gsLst>
              <a:gs pos="38000">
                <a:schemeClr val="bg1">
                  <a:alpha val="26000"/>
                </a:schemeClr>
              </a:gs>
              <a:gs pos="50000">
                <a:srgbClr val="E5B42B">
                  <a:shade val="67500"/>
                  <a:satMod val="115000"/>
                </a:srgbClr>
              </a:gs>
              <a:gs pos="100000">
                <a:srgbClr val="E5B42B">
                  <a:shade val="100000"/>
                  <a:satMod val="115000"/>
                </a:srgbClr>
              </a:gs>
            </a:gsLst>
            <a:lin ang="189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883387">
            <a:off x="3105402" y="1427177"/>
            <a:ext cx="3147386" cy="3217830"/>
          </a:xfrm>
          <a:prstGeom prst="teardrop">
            <a:avLst>
              <a:gd name="adj" fmla="val 129989"/>
            </a:avLst>
          </a:prstGeom>
          <a:gradFill flip="none" rotWithShape="1">
            <a:gsLst>
              <a:gs pos="38000">
                <a:schemeClr val="bg1">
                  <a:alpha val="26000"/>
                </a:schemeClr>
              </a:gs>
              <a:gs pos="50000">
                <a:srgbClr val="E5B42B">
                  <a:shade val="67500"/>
                  <a:satMod val="115000"/>
                </a:srgbClr>
              </a:gs>
              <a:gs pos="100000">
                <a:srgbClr val="E5B42B">
                  <a:shade val="100000"/>
                  <a:satMod val="115000"/>
                </a:srgbClr>
              </a:gs>
            </a:gsLst>
            <a:lin ang="189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883387">
            <a:off x="3308478" y="1199733"/>
            <a:ext cx="2741536" cy="2815459"/>
          </a:xfrm>
          <a:prstGeom prst="teardrop">
            <a:avLst>
              <a:gd name="adj" fmla="val 129989"/>
            </a:avLst>
          </a:prstGeom>
          <a:gradFill flip="none" rotWithShape="1">
            <a:gsLst>
              <a:gs pos="38000">
                <a:schemeClr val="bg1">
                  <a:alpha val="26000"/>
                </a:schemeClr>
              </a:gs>
              <a:gs pos="50000">
                <a:srgbClr val="E5B42B">
                  <a:shade val="67500"/>
                  <a:satMod val="115000"/>
                </a:srgbClr>
              </a:gs>
              <a:gs pos="100000">
                <a:srgbClr val="E5B42B">
                  <a:shade val="100000"/>
                  <a:satMod val="115000"/>
                </a:srgbClr>
              </a:gs>
            </a:gsLst>
            <a:lin ang="189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8883387">
            <a:off x="3536913" y="1033097"/>
            <a:ext cx="2284829" cy="2362916"/>
          </a:xfrm>
          <a:prstGeom prst="teardrop">
            <a:avLst>
              <a:gd name="adj" fmla="val 129989"/>
            </a:avLst>
          </a:prstGeom>
          <a:gradFill flip="none" rotWithShape="1">
            <a:gsLst>
              <a:gs pos="38000">
                <a:schemeClr val="bg1">
                  <a:alpha val="26000"/>
                </a:schemeClr>
              </a:gs>
              <a:gs pos="50000">
                <a:srgbClr val="E5B42B">
                  <a:shade val="67500"/>
                  <a:satMod val="115000"/>
                </a:srgbClr>
              </a:gs>
              <a:gs pos="100000">
                <a:srgbClr val="E5B42B">
                  <a:shade val="100000"/>
                  <a:satMod val="115000"/>
                </a:srgbClr>
              </a:gs>
            </a:gsLst>
            <a:lin ang="189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883387">
            <a:off x="3691561" y="889708"/>
            <a:ext cx="1903970" cy="1935313"/>
          </a:xfrm>
          <a:prstGeom prst="teardrop">
            <a:avLst>
              <a:gd name="adj" fmla="val 129989"/>
            </a:avLst>
          </a:prstGeom>
          <a:gradFill flip="none" rotWithShape="1">
            <a:gsLst>
              <a:gs pos="38000">
                <a:schemeClr val="bg1">
                  <a:alpha val="26000"/>
                </a:schemeClr>
              </a:gs>
              <a:gs pos="50000">
                <a:srgbClr val="E5B42B">
                  <a:shade val="67500"/>
                  <a:satMod val="115000"/>
                </a:srgbClr>
              </a:gs>
              <a:gs pos="100000">
                <a:srgbClr val="E5B42B">
                  <a:shade val="100000"/>
                  <a:satMod val="115000"/>
                </a:srgbClr>
              </a:gs>
            </a:gsLst>
            <a:lin ang="189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8883387">
            <a:off x="3879473" y="739900"/>
            <a:ext cx="1510396" cy="1520547"/>
          </a:xfrm>
          <a:prstGeom prst="teardrop">
            <a:avLst>
              <a:gd name="adj" fmla="val 129989"/>
            </a:avLst>
          </a:prstGeom>
          <a:gradFill flip="none" rotWithShape="1">
            <a:gsLst>
              <a:gs pos="38000">
                <a:schemeClr val="bg1">
                  <a:alpha val="26000"/>
                </a:schemeClr>
              </a:gs>
              <a:gs pos="50000">
                <a:srgbClr val="E5B42B">
                  <a:shade val="67500"/>
                  <a:satMod val="115000"/>
                </a:srgbClr>
              </a:gs>
              <a:gs pos="100000">
                <a:srgbClr val="E5B42B">
                  <a:shade val="100000"/>
                  <a:satMod val="115000"/>
                </a:srgbClr>
              </a:gs>
            </a:gsLst>
            <a:lin ang="189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357222" y="-285776"/>
            <a:ext cx="9715568" cy="750099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2" presetID="2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83" dur="3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4" presetID="2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8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6" presetID="2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87" dur="3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8" presetID="2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0" presetID="2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91" dur="300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2" presetID="2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4" presetID="2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95" dur="3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6" presetID="2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9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"/>
                            </p:stCondLst>
                            <p:childTnLst>
                              <p:par>
                                <p:cTn id="99" presetID="17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5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6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Macro-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13 Marco"/>
          <p:cNvSpPr/>
          <p:nvPr/>
        </p:nvSpPr>
        <p:spPr>
          <a:xfrm>
            <a:off x="285720" y="285728"/>
            <a:ext cx="8501122" cy="6143668"/>
          </a:xfrm>
          <a:prstGeom prst="frame">
            <a:avLst>
              <a:gd name="adj1" fmla="val 3491"/>
            </a:avLst>
          </a:prstGeom>
          <a:gradFill flip="none" rotWithShape="1">
            <a:gsLst>
              <a:gs pos="91000">
                <a:srgbClr val="D8D812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571472" y="571480"/>
            <a:ext cx="7929618" cy="5572164"/>
          </a:xfrm>
          <a:prstGeom prst="frame">
            <a:avLst>
              <a:gd name="adj1" fmla="val 3491"/>
            </a:avLst>
          </a:prstGeom>
          <a:gradFill flip="none" rotWithShape="1">
            <a:gsLst>
              <a:gs pos="91000">
                <a:srgbClr val="D8D812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857224" y="857232"/>
            <a:ext cx="7286676" cy="5000660"/>
          </a:xfrm>
          <a:prstGeom prst="frame">
            <a:avLst>
              <a:gd name="adj1" fmla="val 4454"/>
            </a:avLst>
          </a:prstGeom>
          <a:gradFill flip="none" rotWithShape="1">
            <a:gsLst>
              <a:gs pos="91000">
                <a:srgbClr val="D8D812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>
            <a:off x="1142976" y="1214422"/>
            <a:ext cx="6643734" cy="4357718"/>
          </a:xfrm>
          <a:prstGeom prst="frame">
            <a:avLst>
              <a:gd name="adj1" fmla="val 5148"/>
            </a:avLst>
          </a:prstGeom>
          <a:gradFill flip="none" rotWithShape="1">
            <a:gsLst>
              <a:gs pos="91000">
                <a:srgbClr val="D8D812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>
            <a:off x="1500166" y="1571612"/>
            <a:ext cx="5929354" cy="3714776"/>
          </a:xfrm>
          <a:prstGeom prst="frame">
            <a:avLst>
              <a:gd name="adj1" fmla="val 6082"/>
            </a:avLst>
          </a:prstGeom>
          <a:gradFill flip="none" rotWithShape="1">
            <a:gsLst>
              <a:gs pos="91000">
                <a:srgbClr val="D8D812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Marco"/>
          <p:cNvSpPr/>
          <p:nvPr/>
        </p:nvSpPr>
        <p:spPr>
          <a:xfrm>
            <a:off x="1857356" y="1928802"/>
            <a:ext cx="5205450" cy="3071834"/>
          </a:xfrm>
          <a:prstGeom prst="frame">
            <a:avLst>
              <a:gd name="adj1" fmla="val 6624"/>
            </a:avLst>
          </a:prstGeom>
          <a:gradFill flip="none" rotWithShape="1">
            <a:gsLst>
              <a:gs pos="91000">
                <a:srgbClr val="D8D812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Marco"/>
          <p:cNvSpPr/>
          <p:nvPr/>
        </p:nvSpPr>
        <p:spPr>
          <a:xfrm>
            <a:off x="2214546" y="2285992"/>
            <a:ext cx="4500594" cy="2438416"/>
          </a:xfrm>
          <a:prstGeom prst="frame">
            <a:avLst>
              <a:gd name="adj1" fmla="val 6624"/>
            </a:avLst>
          </a:prstGeom>
          <a:gradFill flip="none" rotWithShape="1">
            <a:gsLst>
              <a:gs pos="91000">
                <a:srgbClr val="D8D812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Marco"/>
          <p:cNvSpPr/>
          <p:nvPr/>
        </p:nvSpPr>
        <p:spPr>
          <a:xfrm>
            <a:off x="2500298" y="2571744"/>
            <a:ext cx="3929090" cy="1857388"/>
          </a:xfrm>
          <a:prstGeom prst="frame">
            <a:avLst>
              <a:gd name="adj1" fmla="val 10511"/>
            </a:avLst>
          </a:prstGeom>
          <a:gradFill flip="none" rotWithShape="1">
            <a:gsLst>
              <a:gs pos="91000">
                <a:srgbClr val="D8D812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Marco"/>
          <p:cNvSpPr/>
          <p:nvPr/>
        </p:nvSpPr>
        <p:spPr>
          <a:xfrm>
            <a:off x="2857488" y="2928934"/>
            <a:ext cx="3224234" cy="1223970"/>
          </a:xfrm>
          <a:prstGeom prst="frame">
            <a:avLst>
              <a:gd name="adj1" fmla="val 14443"/>
            </a:avLst>
          </a:prstGeom>
          <a:gradFill flip="none" rotWithShape="1">
            <a:gsLst>
              <a:gs pos="91000">
                <a:srgbClr val="D8D812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Marco"/>
          <p:cNvSpPr/>
          <p:nvPr/>
        </p:nvSpPr>
        <p:spPr>
          <a:xfrm>
            <a:off x="3500430" y="3286124"/>
            <a:ext cx="2214578" cy="571504"/>
          </a:xfrm>
          <a:prstGeom prst="frame">
            <a:avLst>
              <a:gd name="adj1" fmla="val 17724"/>
            </a:avLst>
          </a:prstGeom>
          <a:gradFill flip="none" rotWithShape="1">
            <a:gsLst>
              <a:gs pos="91000">
                <a:srgbClr val="D8D812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Rectángulo"/>
          <p:cNvSpPr/>
          <p:nvPr/>
        </p:nvSpPr>
        <p:spPr>
          <a:xfrm>
            <a:off x="-357222" y="-285776"/>
            <a:ext cx="9715568" cy="750099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8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6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1000"/>
                            </p:stCondLst>
                            <p:childTnLst>
                              <p:par>
                                <p:cTn id="69" presetID="15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0" dur="1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6" dur="10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2" dur="9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9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9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9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8" dur="8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8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8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8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94" dur="7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7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7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7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00" dur="6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6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6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6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12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7" dur="1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4a70bf8cjw1dsnw26ct95j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30" y="0"/>
            <a:ext cx="913507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0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rgbClr val="4B3219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85720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rgbClr val="4B3219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714348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rgbClr val="4B3219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143008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rgbClr val="4B3219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428728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rgbClr val="4B3219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928794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rgbClr val="4B3219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500330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rgbClr val="4B3219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786050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rgbClr val="4B3219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214678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rgbClr val="4B3219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3643338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rgbClr val="4B3219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3929058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rgbClr val="4B3219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4429124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rgbClr val="4B3219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5000628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rgbClr val="4B3219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5286348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rgbClr val="4B3219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5714976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rgbClr val="4B3219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143636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rgbClr val="4B3219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6429356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rgbClr val="4B3219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6929422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rgbClr val="4B3219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7429520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rgbClr val="4B3219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7715272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rgbClr val="4B3219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8143900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rgbClr val="4B3219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Rectángulo"/>
          <p:cNvSpPr/>
          <p:nvPr/>
        </p:nvSpPr>
        <p:spPr>
          <a:xfrm>
            <a:off x="-357222" y="-285776"/>
            <a:ext cx="9715568" cy="750099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4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3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14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2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5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8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1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4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7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0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3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6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9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1000100" y="0"/>
            <a:ext cx="7143800" cy="6858000"/>
          </a:xfrm>
          <a:prstGeom prst="donut">
            <a:avLst>
              <a:gd name="adj" fmla="val 3185"/>
            </a:avLst>
          </a:prstGeom>
          <a:gradFill flip="none" rotWithShape="1">
            <a:gsLst>
              <a:gs pos="50000">
                <a:schemeClr val="bg1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643042" y="500042"/>
            <a:ext cx="5857916" cy="5857916"/>
          </a:xfrm>
          <a:prstGeom prst="donut">
            <a:avLst>
              <a:gd name="adj" fmla="val 4013"/>
            </a:avLst>
          </a:prstGeom>
          <a:gradFill flip="none" rotWithShape="1">
            <a:gsLst>
              <a:gs pos="50000">
                <a:schemeClr val="bg1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214546" y="1000108"/>
            <a:ext cx="4714908" cy="4857784"/>
          </a:xfrm>
          <a:prstGeom prst="donut">
            <a:avLst>
              <a:gd name="adj" fmla="val 4343"/>
            </a:avLst>
          </a:prstGeom>
          <a:gradFill flip="none" rotWithShape="1">
            <a:gsLst>
              <a:gs pos="50000">
                <a:schemeClr val="bg1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714612" y="1643050"/>
            <a:ext cx="3795738" cy="3652862"/>
          </a:xfrm>
          <a:prstGeom prst="donut">
            <a:avLst>
              <a:gd name="adj" fmla="val 5386"/>
            </a:avLst>
          </a:prstGeom>
          <a:gradFill flip="none" rotWithShape="1">
            <a:gsLst>
              <a:gs pos="50000">
                <a:schemeClr val="bg1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143240" y="2071678"/>
            <a:ext cx="2928958" cy="2857520"/>
          </a:xfrm>
          <a:prstGeom prst="donut">
            <a:avLst>
              <a:gd name="adj" fmla="val 6048"/>
            </a:avLst>
          </a:prstGeom>
          <a:gradFill flip="none" rotWithShape="1">
            <a:gsLst>
              <a:gs pos="50000">
                <a:schemeClr val="bg1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643306" y="2571744"/>
            <a:ext cx="2000264" cy="1928826"/>
          </a:xfrm>
          <a:prstGeom prst="donut">
            <a:avLst>
              <a:gd name="adj" fmla="val 7979"/>
            </a:avLst>
          </a:prstGeom>
          <a:gradFill flip="none" rotWithShape="1">
            <a:gsLst>
              <a:gs pos="50000">
                <a:schemeClr val="bg1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-357222" y="-285776"/>
            <a:ext cx="9715568" cy="750099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0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0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0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0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1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1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chemeClr val="bg1"/>
              </a:gs>
              <a:gs pos="50000">
                <a:srgbClr val="00823B">
                  <a:shade val="67500"/>
                  <a:satMod val="115000"/>
                </a:srgbClr>
              </a:gs>
              <a:gs pos="100000">
                <a:srgbClr val="00823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3r6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16200000">
            <a:off x="2857500" y="571500"/>
            <a:ext cx="3429000" cy="9144000"/>
          </a:xfrm>
          <a:prstGeom prst="chevron">
            <a:avLst>
              <a:gd name="adj" fmla="val 96547"/>
            </a:avLst>
          </a:prstGeom>
          <a:solidFill>
            <a:srgbClr val="92D050"/>
          </a:solidFill>
          <a:ln w="3175">
            <a:solidFill>
              <a:schemeClr val="tx2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5400000">
            <a:off x="2857500" y="-2857500"/>
            <a:ext cx="3429000" cy="9144000"/>
          </a:xfrm>
          <a:prstGeom prst="chevron">
            <a:avLst>
              <a:gd name="adj" fmla="val 97048"/>
            </a:avLst>
          </a:prstGeom>
          <a:solidFill>
            <a:srgbClr val="92D050"/>
          </a:solidFill>
          <a:ln w="3175">
            <a:solidFill>
              <a:schemeClr val="tx2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3036107" y="-3036107"/>
            <a:ext cx="3071786" cy="9144000"/>
          </a:xfrm>
          <a:prstGeom prst="chevron">
            <a:avLst>
              <a:gd name="adj" fmla="val 96983"/>
            </a:avLst>
          </a:prstGeom>
          <a:solidFill>
            <a:srgbClr val="92D050"/>
          </a:solidFill>
          <a:ln w="3175">
            <a:solidFill>
              <a:schemeClr val="tx2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3036095" y="750095"/>
            <a:ext cx="3071810" cy="9144000"/>
          </a:xfrm>
          <a:prstGeom prst="chevron">
            <a:avLst>
              <a:gd name="adj" fmla="val 95544"/>
            </a:avLst>
          </a:prstGeom>
          <a:solidFill>
            <a:srgbClr val="92D050"/>
          </a:solidFill>
          <a:ln w="3175">
            <a:solidFill>
              <a:schemeClr val="tx2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3250433" y="-3250433"/>
            <a:ext cx="2643134" cy="9144000"/>
          </a:xfrm>
          <a:prstGeom prst="chevron">
            <a:avLst>
              <a:gd name="adj" fmla="val 96523"/>
            </a:avLst>
          </a:prstGeom>
          <a:solidFill>
            <a:srgbClr val="92D050"/>
          </a:solidFill>
          <a:ln w="3175">
            <a:solidFill>
              <a:schemeClr val="tx2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3214690" y="928690"/>
            <a:ext cx="2714620" cy="9144000"/>
          </a:xfrm>
          <a:prstGeom prst="chevron">
            <a:avLst>
              <a:gd name="adj" fmla="val 95710"/>
            </a:avLst>
          </a:prstGeom>
          <a:solidFill>
            <a:srgbClr val="92D050"/>
          </a:solidFill>
          <a:ln w="3175">
            <a:solidFill>
              <a:schemeClr val="tx2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3357566" y="1071566"/>
            <a:ext cx="2428868" cy="9144000"/>
          </a:xfrm>
          <a:prstGeom prst="chevron">
            <a:avLst>
              <a:gd name="adj" fmla="val 96224"/>
            </a:avLst>
          </a:prstGeom>
          <a:solidFill>
            <a:srgbClr val="92D050"/>
          </a:solidFill>
          <a:ln w="3175">
            <a:solidFill>
              <a:schemeClr val="tx2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>
            <a:off x="3429040" y="-3429040"/>
            <a:ext cx="2285920" cy="9144000"/>
          </a:xfrm>
          <a:prstGeom prst="chevron">
            <a:avLst>
              <a:gd name="adj" fmla="val 96875"/>
            </a:avLst>
          </a:prstGeom>
          <a:solidFill>
            <a:srgbClr val="92D050"/>
          </a:solidFill>
          <a:ln w="3175">
            <a:solidFill>
              <a:schemeClr val="tx2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3536161" y="1250161"/>
            <a:ext cx="2071678" cy="9144000"/>
          </a:xfrm>
          <a:prstGeom prst="chevron">
            <a:avLst>
              <a:gd name="adj" fmla="val 95038"/>
            </a:avLst>
          </a:prstGeom>
          <a:solidFill>
            <a:srgbClr val="92D050"/>
          </a:solidFill>
          <a:ln w="3175">
            <a:solidFill>
              <a:schemeClr val="tx2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5400000">
            <a:off x="3607647" y="-3607647"/>
            <a:ext cx="1928706" cy="9144000"/>
          </a:xfrm>
          <a:prstGeom prst="chevron">
            <a:avLst>
              <a:gd name="adj" fmla="val 96124"/>
            </a:avLst>
          </a:prstGeom>
          <a:solidFill>
            <a:srgbClr val="92D050"/>
          </a:solidFill>
          <a:ln w="3175">
            <a:solidFill>
              <a:schemeClr val="tx2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357222" y="-285776"/>
            <a:ext cx="9715568" cy="750099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000"/>
                            </p:stCondLst>
                            <p:childTnLst>
                              <p:par>
                                <p:cTn id="7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06_2013-11-18_230351_naturejpe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Onda"/>
          <p:cNvSpPr/>
          <p:nvPr/>
        </p:nvSpPr>
        <p:spPr>
          <a:xfrm>
            <a:off x="0" y="428628"/>
            <a:ext cx="4286248" cy="142873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714B25">
                  <a:shade val="30000"/>
                  <a:satMod val="115000"/>
                </a:srgbClr>
              </a:gs>
              <a:gs pos="50000">
                <a:srgbClr val="714B25">
                  <a:shade val="67500"/>
                  <a:satMod val="115000"/>
                </a:srgbClr>
              </a:gs>
              <a:gs pos="100000">
                <a:srgbClr val="714B25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BB9017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flipH="1">
            <a:off x="4786314" y="428628"/>
            <a:ext cx="4357686" cy="142873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714B25">
                  <a:shade val="30000"/>
                  <a:satMod val="115000"/>
                </a:srgbClr>
              </a:gs>
              <a:gs pos="50000">
                <a:srgbClr val="714B25">
                  <a:shade val="67500"/>
                  <a:satMod val="115000"/>
                </a:srgbClr>
              </a:gs>
              <a:gs pos="100000">
                <a:srgbClr val="714B25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BB9017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>
            <a:off x="0" y="1428736"/>
            <a:ext cx="4286248" cy="142873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714B25">
                  <a:shade val="30000"/>
                  <a:satMod val="115000"/>
                </a:srgbClr>
              </a:gs>
              <a:gs pos="50000">
                <a:srgbClr val="714B25">
                  <a:shade val="67500"/>
                  <a:satMod val="115000"/>
                </a:srgbClr>
              </a:gs>
              <a:gs pos="100000">
                <a:srgbClr val="714B25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BB9017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flipH="1">
            <a:off x="4786314" y="1428736"/>
            <a:ext cx="4357686" cy="142873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714B25">
                  <a:shade val="30000"/>
                  <a:satMod val="115000"/>
                </a:srgbClr>
              </a:gs>
              <a:gs pos="50000">
                <a:srgbClr val="714B25">
                  <a:shade val="67500"/>
                  <a:satMod val="115000"/>
                </a:srgbClr>
              </a:gs>
              <a:gs pos="100000">
                <a:srgbClr val="714B25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BB9017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>
            <a:off x="0" y="2428892"/>
            <a:ext cx="4286248" cy="142873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714B25">
                  <a:shade val="30000"/>
                  <a:satMod val="115000"/>
                </a:srgbClr>
              </a:gs>
              <a:gs pos="50000">
                <a:srgbClr val="714B25">
                  <a:shade val="67500"/>
                  <a:satMod val="115000"/>
                </a:srgbClr>
              </a:gs>
              <a:gs pos="100000">
                <a:srgbClr val="714B25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BB9017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flipH="1">
            <a:off x="4786314" y="2428892"/>
            <a:ext cx="4357686" cy="142873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714B25">
                  <a:shade val="30000"/>
                  <a:satMod val="115000"/>
                </a:srgbClr>
              </a:gs>
              <a:gs pos="50000">
                <a:srgbClr val="714B25">
                  <a:shade val="67500"/>
                  <a:satMod val="115000"/>
                </a:srgbClr>
              </a:gs>
              <a:gs pos="100000">
                <a:srgbClr val="714B25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BB9017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>
            <a:off x="0" y="3429000"/>
            <a:ext cx="4286248" cy="142873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714B25">
                  <a:shade val="30000"/>
                  <a:satMod val="115000"/>
                </a:srgbClr>
              </a:gs>
              <a:gs pos="50000">
                <a:srgbClr val="714B25">
                  <a:shade val="67500"/>
                  <a:satMod val="115000"/>
                </a:srgbClr>
              </a:gs>
              <a:gs pos="100000">
                <a:srgbClr val="714B25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BB9017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flipH="1">
            <a:off x="4786314" y="3429000"/>
            <a:ext cx="4357686" cy="142873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714B25">
                  <a:shade val="30000"/>
                  <a:satMod val="115000"/>
                </a:srgbClr>
              </a:gs>
              <a:gs pos="50000">
                <a:srgbClr val="714B25">
                  <a:shade val="67500"/>
                  <a:satMod val="115000"/>
                </a:srgbClr>
              </a:gs>
              <a:gs pos="100000">
                <a:srgbClr val="714B25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BB9017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>
            <a:off x="0" y="4429156"/>
            <a:ext cx="4286248" cy="142873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714B25">
                  <a:shade val="30000"/>
                  <a:satMod val="115000"/>
                </a:srgbClr>
              </a:gs>
              <a:gs pos="50000">
                <a:srgbClr val="714B25">
                  <a:shade val="67500"/>
                  <a:satMod val="115000"/>
                </a:srgbClr>
              </a:gs>
              <a:gs pos="100000">
                <a:srgbClr val="714B25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BB9017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flipH="1">
            <a:off x="4786314" y="4429156"/>
            <a:ext cx="4357686" cy="142873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714B25">
                  <a:shade val="30000"/>
                  <a:satMod val="115000"/>
                </a:srgbClr>
              </a:gs>
              <a:gs pos="50000">
                <a:srgbClr val="714B25">
                  <a:shade val="67500"/>
                  <a:satMod val="115000"/>
                </a:srgbClr>
              </a:gs>
              <a:gs pos="100000">
                <a:srgbClr val="714B25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BB9017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>
            <a:off x="0" y="5429264"/>
            <a:ext cx="4286248" cy="142873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714B25">
                  <a:shade val="30000"/>
                  <a:satMod val="115000"/>
                </a:srgbClr>
              </a:gs>
              <a:gs pos="50000">
                <a:srgbClr val="714B25">
                  <a:shade val="67500"/>
                  <a:satMod val="115000"/>
                </a:srgbClr>
              </a:gs>
              <a:gs pos="100000">
                <a:srgbClr val="714B25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BB9017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flipH="1">
            <a:off x="4786314" y="5429264"/>
            <a:ext cx="4357686" cy="142873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714B25">
                  <a:shade val="30000"/>
                  <a:satMod val="115000"/>
                </a:srgbClr>
              </a:gs>
              <a:gs pos="50000">
                <a:srgbClr val="714B25">
                  <a:shade val="67500"/>
                  <a:satMod val="115000"/>
                </a:srgbClr>
              </a:gs>
              <a:gs pos="100000">
                <a:srgbClr val="714B25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BB9017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357222" y="-285776"/>
            <a:ext cx="9715568" cy="750099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6a9671de0b0044ceb167626aa2fdc48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>
            <a:off x="0" y="0"/>
            <a:ext cx="4214810" cy="6858000"/>
          </a:xfrm>
          <a:prstGeom prst="chevron">
            <a:avLst>
              <a:gd name="adj" fmla="val 95851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E5B42B">
                  <a:shade val="67500"/>
                  <a:satMod val="115000"/>
                </a:srgbClr>
              </a:gs>
              <a:gs pos="100000">
                <a:srgbClr val="E5B42B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0800000">
            <a:off x="4572000" y="0"/>
            <a:ext cx="4572000" cy="6858000"/>
          </a:xfrm>
          <a:prstGeom prst="chevron">
            <a:avLst>
              <a:gd name="adj" fmla="val 95851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E5B42B">
                  <a:shade val="67500"/>
                  <a:satMod val="115000"/>
                </a:srgbClr>
              </a:gs>
              <a:gs pos="100000">
                <a:srgbClr val="E5B42B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0" y="0"/>
            <a:ext cx="4572000" cy="6858000"/>
          </a:xfrm>
          <a:prstGeom prst="chevron">
            <a:avLst>
              <a:gd name="adj" fmla="val 95851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E5B42B">
                  <a:shade val="67500"/>
                  <a:satMod val="115000"/>
                </a:srgbClr>
              </a:gs>
              <a:gs pos="100000">
                <a:srgbClr val="E5B42B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0800000">
            <a:off x="4929190" y="0"/>
            <a:ext cx="4214810" cy="6858000"/>
          </a:xfrm>
          <a:prstGeom prst="chevron">
            <a:avLst>
              <a:gd name="adj" fmla="val 95851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E5B42B">
                  <a:shade val="67500"/>
                  <a:satMod val="115000"/>
                </a:srgbClr>
              </a:gs>
              <a:gs pos="100000">
                <a:srgbClr val="E5B42B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0800000">
            <a:off x="5286380" y="0"/>
            <a:ext cx="3857620" cy="6858000"/>
          </a:xfrm>
          <a:prstGeom prst="chevron">
            <a:avLst>
              <a:gd name="adj" fmla="val 95851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E5B42B">
                  <a:shade val="67500"/>
                  <a:satMod val="115000"/>
                </a:srgbClr>
              </a:gs>
              <a:gs pos="100000">
                <a:srgbClr val="E5B42B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0" y="0"/>
            <a:ext cx="3786150" cy="6858000"/>
          </a:xfrm>
          <a:prstGeom prst="chevron">
            <a:avLst>
              <a:gd name="adj" fmla="val 95851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E5B42B">
                  <a:shade val="67500"/>
                  <a:satMod val="115000"/>
                </a:srgbClr>
              </a:gs>
              <a:gs pos="100000">
                <a:srgbClr val="E5B42B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0" y="0"/>
            <a:ext cx="3428992" cy="6858000"/>
          </a:xfrm>
          <a:prstGeom prst="chevron">
            <a:avLst>
              <a:gd name="adj" fmla="val 95851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E5B42B">
                  <a:shade val="67500"/>
                  <a:satMod val="115000"/>
                </a:srgbClr>
              </a:gs>
              <a:gs pos="100000">
                <a:srgbClr val="E5B42B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0800000">
            <a:off x="5643570" y="0"/>
            <a:ext cx="3500430" cy="6858000"/>
          </a:xfrm>
          <a:prstGeom prst="chevron">
            <a:avLst>
              <a:gd name="adj" fmla="val 95851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E5B42B">
                  <a:shade val="67500"/>
                  <a:satMod val="115000"/>
                </a:srgbClr>
              </a:gs>
              <a:gs pos="100000">
                <a:srgbClr val="E5B42B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0800000">
            <a:off x="5929322" y="0"/>
            <a:ext cx="3214678" cy="6858000"/>
          </a:xfrm>
          <a:prstGeom prst="chevron">
            <a:avLst>
              <a:gd name="adj" fmla="val 95851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E5B42B">
                  <a:shade val="67500"/>
                  <a:satMod val="115000"/>
                </a:srgbClr>
              </a:gs>
              <a:gs pos="100000">
                <a:srgbClr val="E5B42B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0" y="0"/>
            <a:ext cx="3071770" cy="6858000"/>
          </a:xfrm>
          <a:prstGeom prst="chevron">
            <a:avLst>
              <a:gd name="adj" fmla="val 95851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E5B42B">
                  <a:shade val="67500"/>
                  <a:satMod val="115000"/>
                </a:srgbClr>
              </a:gs>
              <a:gs pos="100000">
                <a:srgbClr val="E5B42B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0" y="0"/>
            <a:ext cx="2714580" cy="6858000"/>
          </a:xfrm>
          <a:prstGeom prst="chevron">
            <a:avLst>
              <a:gd name="adj" fmla="val 95851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E5B42B">
                  <a:shade val="67500"/>
                  <a:satMod val="115000"/>
                </a:srgbClr>
              </a:gs>
              <a:gs pos="100000">
                <a:srgbClr val="E5B42B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0800000">
            <a:off x="6286512" y="0"/>
            <a:ext cx="2857488" cy="6858000"/>
          </a:xfrm>
          <a:prstGeom prst="chevron">
            <a:avLst>
              <a:gd name="adj" fmla="val 95851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E5B42B">
                  <a:shade val="67500"/>
                  <a:satMod val="115000"/>
                </a:srgbClr>
              </a:gs>
              <a:gs pos="100000">
                <a:srgbClr val="E5B42B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-357222" y="-285776"/>
            <a:ext cx="9715568" cy="750099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7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7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8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8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7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7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8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8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9Vzt5Sq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4676"/>
          </a:xfrm>
          <a:prstGeom prst="rect">
            <a:avLst/>
          </a:prstGeom>
        </p:spPr>
      </p:pic>
      <p:sp>
        <p:nvSpPr>
          <p:cNvPr id="4" name="3 Triángulo rectángulo"/>
          <p:cNvSpPr/>
          <p:nvPr/>
        </p:nvSpPr>
        <p:spPr>
          <a:xfrm>
            <a:off x="4572000" y="0"/>
            <a:ext cx="2000264" cy="928670"/>
          </a:xfrm>
          <a:prstGeom prst="rtTriangle">
            <a:avLst/>
          </a:prstGeom>
          <a:gradFill flip="none" rotWithShape="1">
            <a:gsLst>
              <a:gs pos="5200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5">
                <a:lumMod val="40000"/>
                <a:lumOff val="6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>
            <a:off x="2500298" y="0"/>
            <a:ext cx="2000264" cy="928670"/>
          </a:xfrm>
          <a:prstGeom prst="rtTriangle">
            <a:avLst/>
          </a:prstGeom>
          <a:gradFill flip="none" rotWithShape="1">
            <a:gsLst>
              <a:gs pos="5200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5">
                <a:lumMod val="40000"/>
                <a:lumOff val="6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4572000" y="428604"/>
            <a:ext cx="2000264" cy="928670"/>
          </a:xfrm>
          <a:prstGeom prst="rtTriangle">
            <a:avLst/>
          </a:prstGeom>
          <a:gradFill flip="none" rotWithShape="1">
            <a:gsLst>
              <a:gs pos="5200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5">
                <a:lumMod val="40000"/>
                <a:lumOff val="6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2500298" y="428604"/>
            <a:ext cx="2000264" cy="928670"/>
          </a:xfrm>
          <a:prstGeom prst="rtTriangle">
            <a:avLst/>
          </a:prstGeom>
          <a:gradFill flip="none" rotWithShape="1">
            <a:gsLst>
              <a:gs pos="5200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5">
                <a:lumMod val="40000"/>
                <a:lumOff val="6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4572000" y="928670"/>
            <a:ext cx="2000264" cy="928670"/>
          </a:xfrm>
          <a:prstGeom prst="rtTriangle">
            <a:avLst/>
          </a:prstGeom>
          <a:gradFill flip="none" rotWithShape="1">
            <a:gsLst>
              <a:gs pos="5200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5">
                <a:lumMod val="40000"/>
                <a:lumOff val="6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2500298" y="928670"/>
            <a:ext cx="2000264" cy="928670"/>
          </a:xfrm>
          <a:prstGeom prst="rtTriangle">
            <a:avLst/>
          </a:prstGeom>
          <a:gradFill flip="none" rotWithShape="1">
            <a:gsLst>
              <a:gs pos="5200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5">
                <a:lumMod val="40000"/>
                <a:lumOff val="6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4572000" y="1357298"/>
            <a:ext cx="2000264" cy="928670"/>
          </a:xfrm>
          <a:prstGeom prst="rtTriangle">
            <a:avLst/>
          </a:prstGeom>
          <a:gradFill flip="none" rotWithShape="1">
            <a:gsLst>
              <a:gs pos="5200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5">
                <a:lumMod val="40000"/>
                <a:lumOff val="6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2500298" y="1357298"/>
            <a:ext cx="2000264" cy="928670"/>
          </a:xfrm>
          <a:prstGeom prst="rtTriangle">
            <a:avLst/>
          </a:prstGeom>
          <a:gradFill flip="none" rotWithShape="1">
            <a:gsLst>
              <a:gs pos="5200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5">
                <a:lumMod val="40000"/>
                <a:lumOff val="6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4572000" y="1857364"/>
            <a:ext cx="2000264" cy="928670"/>
          </a:xfrm>
          <a:prstGeom prst="rtTriangle">
            <a:avLst/>
          </a:prstGeom>
          <a:gradFill flip="none" rotWithShape="1">
            <a:gsLst>
              <a:gs pos="5200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5">
                <a:lumMod val="40000"/>
                <a:lumOff val="6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2500298" y="1857364"/>
            <a:ext cx="2000264" cy="928670"/>
          </a:xfrm>
          <a:prstGeom prst="rtTriangle">
            <a:avLst/>
          </a:prstGeom>
          <a:gradFill flip="none" rotWithShape="1">
            <a:gsLst>
              <a:gs pos="5200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5">
                <a:lumMod val="40000"/>
                <a:lumOff val="6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>
            <a:off x="4572000" y="2285992"/>
            <a:ext cx="2000264" cy="928670"/>
          </a:xfrm>
          <a:prstGeom prst="rtTriangle">
            <a:avLst/>
          </a:prstGeom>
          <a:gradFill flip="none" rotWithShape="1">
            <a:gsLst>
              <a:gs pos="5200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5">
                <a:lumMod val="40000"/>
                <a:lumOff val="6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2500298" y="2285992"/>
            <a:ext cx="2000264" cy="928670"/>
          </a:xfrm>
          <a:prstGeom prst="rtTriangle">
            <a:avLst/>
          </a:prstGeom>
          <a:gradFill flip="none" rotWithShape="1">
            <a:gsLst>
              <a:gs pos="5200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5">
                <a:lumMod val="40000"/>
                <a:lumOff val="6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>
            <a:off x="4572000" y="2643182"/>
            <a:ext cx="2000264" cy="928670"/>
          </a:xfrm>
          <a:prstGeom prst="rtTriangle">
            <a:avLst/>
          </a:prstGeom>
          <a:gradFill flip="none" rotWithShape="1">
            <a:gsLst>
              <a:gs pos="5200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5">
                <a:lumMod val="40000"/>
                <a:lumOff val="6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H="1">
            <a:off x="2500298" y="2643182"/>
            <a:ext cx="2000264" cy="928670"/>
          </a:xfrm>
          <a:prstGeom prst="rtTriangle">
            <a:avLst/>
          </a:prstGeom>
          <a:gradFill flip="none" rotWithShape="1">
            <a:gsLst>
              <a:gs pos="5200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5">
                <a:lumMod val="40000"/>
                <a:lumOff val="6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>
            <a:off x="4572000" y="3071810"/>
            <a:ext cx="2000264" cy="928670"/>
          </a:xfrm>
          <a:prstGeom prst="rtTriangle">
            <a:avLst/>
          </a:prstGeom>
          <a:gradFill flip="none" rotWithShape="1">
            <a:gsLst>
              <a:gs pos="5200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5">
                <a:lumMod val="40000"/>
                <a:lumOff val="6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H="1">
            <a:off x="2500298" y="3071810"/>
            <a:ext cx="2000264" cy="928670"/>
          </a:xfrm>
          <a:prstGeom prst="rtTriangle">
            <a:avLst/>
          </a:prstGeom>
          <a:gradFill flip="none" rotWithShape="1">
            <a:gsLst>
              <a:gs pos="5200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5">
                <a:lumMod val="40000"/>
                <a:lumOff val="6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>
            <a:off x="4572000" y="3500438"/>
            <a:ext cx="2000264" cy="928670"/>
          </a:xfrm>
          <a:prstGeom prst="rtTriangle">
            <a:avLst/>
          </a:prstGeom>
          <a:gradFill flip="none" rotWithShape="1">
            <a:gsLst>
              <a:gs pos="5200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5">
                <a:lumMod val="40000"/>
                <a:lumOff val="6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flipH="1">
            <a:off x="2500298" y="3500438"/>
            <a:ext cx="2000264" cy="928670"/>
          </a:xfrm>
          <a:prstGeom prst="rtTriangle">
            <a:avLst/>
          </a:prstGeom>
          <a:gradFill flip="none" rotWithShape="1">
            <a:gsLst>
              <a:gs pos="5200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5">
                <a:lumMod val="40000"/>
                <a:lumOff val="6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>
            <a:off x="4572000" y="3929066"/>
            <a:ext cx="2000264" cy="928670"/>
          </a:xfrm>
          <a:prstGeom prst="rtTriangle">
            <a:avLst/>
          </a:prstGeom>
          <a:gradFill flip="none" rotWithShape="1">
            <a:gsLst>
              <a:gs pos="5200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5">
                <a:lumMod val="40000"/>
                <a:lumOff val="6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flipH="1">
            <a:off x="2500298" y="3929066"/>
            <a:ext cx="2000264" cy="928670"/>
          </a:xfrm>
          <a:prstGeom prst="rtTriangle">
            <a:avLst/>
          </a:prstGeom>
          <a:gradFill flip="none" rotWithShape="1">
            <a:gsLst>
              <a:gs pos="5200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5">
                <a:lumMod val="40000"/>
                <a:lumOff val="6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>
            <a:off x="4572000" y="4286256"/>
            <a:ext cx="2000264" cy="928670"/>
          </a:xfrm>
          <a:prstGeom prst="rtTriangle">
            <a:avLst/>
          </a:prstGeom>
          <a:gradFill flip="none" rotWithShape="1">
            <a:gsLst>
              <a:gs pos="5200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5">
                <a:lumMod val="40000"/>
                <a:lumOff val="6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 flipH="1">
            <a:off x="2500298" y="4286256"/>
            <a:ext cx="2000264" cy="928670"/>
          </a:xfrm>
          <a:prstGeom prst="rtTriangle">
            <a:avLst/>
          </a:prstGeom>
          <a:gradFill flip="none" rotWithShape="1">
            <a:gsLst>
              <a:gs pos="5200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5">
                <a:lumMod val="40000"/>
                <a:lumOff val="6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>
            <a:off x="4572000" y="4714884"/>
            <a:ext cx="2000264" cy="928670"/>
          </a:xfrm>
          <a:prstGeom prst="rtTriangle">
            <a:avLst/>
          </a:prstGeom>
          <a:gradFill flip="none" rotWithShape="1">
            <a:gsLst>
              <a:gs pos="5200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5">
                <a:lumMod val="40000"/>
                <a:lumOff val="6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 flipH="1">
            <a:off x="2500298" y="4714884"/>
            <a:ext cx="2000264" cy="928670"/>
          </a:xfrm>
          <a:prstGeom prst="rtTriangle">
            <a:avLst/>
          </a:prstGeom>
          <a:gradFill flip="none" rotWithShape="1">
            <a:gsLst>
              <a:gs pos="5200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5">
                <a:lumMod val="40000"/>
                <a:lumOff val="6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>
            <a:off x="4572000" y="5143512"/>
            <a:ext cx="2000264" cy="928670"/>
          </a:xfrm>
          <a:prstGeom prst="rtTriangle">
            <a:avLst/>
          </a:prstGeom>
          <a:gradFill flip="none" rotWithShape="1">
            <a:gsLst>
              <a:gs pos="5200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5">
                <a:lumMod val="40000"/>
                <a:lumOff val="6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 flipH="1">
            <a:off x="2500298" y="5143512"/>
            <a:ext cx="2000264" cy="928670"/>
          </a:xfrm>
          <a:prstGeom prst="rtTriangle">
            <a:avLst/>
          </a:prstGeom>
          <a:gradFill flip="none" rotWithShape="1">
            <a:gsLst>
              <a:gs pos="5200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5">
                <a:lumMod val="40000"/>
                <a:lumOff val="6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>
            <a:off x="4572000" y="5500702"/>
            <a:ext cx="2000264" cy="928670"/>
          </a:xfrm>
          <a:prstGeom prst="rtTriangle">
            <a:avLst/>
          </a:prstGeom>
          <a:gradFill flip="none" rotWithShape="1">
            <a:gsLst>
              <a:gs pos="5200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5">
                <a:lumMod val="40000"/>
                <a:lumOff val="6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 flipH="1">
            <a:off x="2500298" y="5500702"/>
            <a:ext cx="2000264" cy="928670"/>
          </a:xfrm>
          <a:prstGeom prst="rtTriangle">
            <a:avLst/>
          </a:prstGeom>
          <a:gradFill flip="none" rotWithShape="1">
            <a:gsLst>
              <a:gs pos="5200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5">
                <a:lumMod val="40000"/>
                <a:lumOff val="6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rectángulo"/>
          <p:cNvSpPr/>
          <p:nvPr/>
        </p:nvSpPr>
        <p:spPr>
          <a:xfrm>
            <a:off x="4572000" y="5929330"/>
            <a:ext cx="2000264" cy="928670"/>
          </a:xfrm>
          <a:prstGeom prst="rtTriangle">
            <a:avLst/>
          </a:prstGeom>
          <a:gradFill flip="none" rotWithShape="1">
            <a:gsLst>
              <a:gs pos="5200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5">
                <a:lumMod val="40000"/>
                <a:lumOff val="6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rectángulo"/>
          <p:cNvSpPr/>
          <p:nvPr/>
        </p:nvSpPr>
        <p:spPr>
          <a:xfrm flipH="1">
            <a:off x="2500298" y="5929330"/>
            <a:ext cx="2000264" cy="928670"/>
          </a:xfrm>
          <a:prstGeom prst="rtTriangle">
            <a:avLst/>
          </a:prstGeom>
          <a:gradFill flip="none" rotWithShape="1">
            <a:gsLst>
              <a:gs pos="5200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5">
                <a:lumMod val="40000"/>
                <a:lumOff val="6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-357222" y="-285776"/>
            <a:ext cx="9715568" cy="785818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6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9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2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2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8" fill="hold">
                            <p:stCondLst>
                              <p:cond delay="3000"/>
                            </p:stCondLst>
                            <p:childTnLst>
                              <p:par>
                                <p:cTn id="279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0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chemeClr val="bg2">
                  <a:lumMod val="5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4676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1689553">
            <a:off x="4251288" y="-512757"/>
            <a:ext cx="3478482" cy="6865894"/>
          </a:xfrm>
          <a:prstGeom prst="moon">
            <a:avLst>
              <a:gd name="adj" fmla="val 21715"/>
            </a:avLst>
          </a:prstGeom>
          <a:gradFill flip="none" rotWithShape="1">
            <a:gsLst>
              <a:gs pos="41000">
                <a:srgbClr val="3366FF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chemeClr val="accent5">
                <a:lumMod val="40000"/>
                <a:lumOff val="6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20130617" flipH="1">
            <a:off x="1238371" y="-352076"/>
            <a:ext cx="3628246" cy="6762248"/>
          </a:xfrm>
          <a:prstGeom prst="moon">
            <a:avLst>
              <a:gd name="adj" fmla="val 24345"/>
            </a:avLst>
          </a:prstGeom>
          <a:gradFill flip="none" rotWithShape="1">
            <a:gsLst>
              <a:gs pos="42000">
                <a:srgbClr val="3366FF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chemeClr val="accent5">
                <a:lumMod val="40000"/>
                <a:lumOff val="6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20130617" flipH="1">
            <a:off x="1395685" y="239577"/>
            <a:ext cx="3628246" cy="6142727"/>
          </a:xfrm>
          <a:prstGeom prst="moon">
            <a:avLst>
              <a:gd name="adj" fmla="val 24345"/>
            </a:avLst>
          </a:prstGeom>
          <a:gradFill flip="none" rotWithShape="1">
            <a:gsLst>
              <a:gs pos="42000">
                <a:srgbClr val="3366FF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chemeClr val="accent5">
                <a:lumMod val="40000"/>
                <a:lumOff val="6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689553">
            <a:off x="4215206" y="85753"/>
            <a:ext cx="3230975" cy="6189279"/>
          </a:xfrm>
          <a:prstGeom prst="moon">
            <a:avLst>
              <a:gd name="adj" fmla="val 21715"/>
            </a:avLst>
          </a:prstGeom>
          <a:gradFill flip="none" rotWithShape="1">
            <a:gsLst>
              <a:gs pos="41000">
                <a:srgbClr val="3366FF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chemeClr val="accent5">
                <a:lumMod val="40000"/>
                <a:lumOff val="6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20130617" flipH="1">
            <a:off x="1557047" y="865939"/>
            <a:ext cx="3973889" cy="5411849"/>
          </a:xfrm>
          <a:prstGeom prst="moon">
            <a:avLst>
              <a:gd name="adj" fmla="val 24345"/>
            </a:avLst>
          </a:prstGeom>
          <a:gradFill flip="none" rotWithShape="1">
            <a:gsLst>
              <a:gs pos="42000">
                <a:srgbClr val="3366FF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rgbClr val="E5B42B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689553">
            <a:off x="3956157" y="667855"/>
            <a:ext cx="3297398" cy="5483139"/>
          </a:xfrm>
          <a:prstGeom prst="moon">
            <a:avLst>
              <a:gd name="adj" fmla="val 21715"/>
            </a:avLst>
          </a:prstGeom>
          <a:gradFill flip="none" rotWithShape="1">
            <a:gsLst>
              <a:gs pos="41000">
                <a:srgbClr val="3366FF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chemeClr val="accent5">
                <a:lumMod val="40000"/>
                <a:lumOff val="6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20130617" flipH="1">
            <a:off x="1876242" y="1531782"/>
            <a:ext cx="3657978" cy="4676374"/>
          </a:xfrm>
          <a:prstGeom prst="moon">
            <a:avLst>
              <a:gd name="adj" fmla="val 24345"/>
            </a:avLst>
          </a:prstGeom>
          <a:gradFill flip="none" rotWithShape="1">
            <a:gsLst>
              <a:gs pos="42000">
                <a:srgbClr val="3366FF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chemeClr val="accent5">
                <a:lumMod val="40000"/>
                <a:lumOff val="6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367760">
            <a:off x="3809235" y="1564690"/>
            <a:ext cx="3258651" cy="4851500"/>
          </a:xfrm>
          <a:prstGeom prst="moon">
            <a:avLst>
              <a:gd name="adj" fmla="val 21715"/>
            </a:avLst>
          </a:prstGeom>
          <a:gradFill flip="none" rotWithShape="1">
            <a:gsLst>
              <a:gs pos="41000">
                <a:srgbClr val="3366FF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chemeClr val="accent5">
                <a:lumMod val="40000"/>
                <a:lumOff val="6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20425737" flipH="1">
            <a:off x="1974650" y="2222990"/>
            <a:ext cx="3618597" cy="4101561"/>
          </a:xfrm>
          <a:prstGeom prst="moon">
            <a:avLst>
              <a:gd name="adj" fmla="val 24345"/>
            </a:avLst>
          </a:prstGeom>
          <a:gradFill flip="none" rotWithShape="1">
            <a:gsLst>
              <a:gs pos="42000">
                <a:srgbClr val="3366FF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chemeClr val="accent5">
                <a:lumMod val="40000"/>
                <a:lumOff val="6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367760">
            <a:off x="3967661" y="2274232"/>
            <a:ext cx="2565607" cy="4037348"/>
          </a:xfrm>
          <a:prstGeom prst="moon">
            <a:avLst>
              <a:gd name="adj" fmla="val 24523"/>
            </a:avLst>
          </a:prstGeom>
          <a:gradFill flip="none" rotWithShape="1">
            <a:gsLst>
              <a:gs pos="41000">
                <a:srgbClr val="3366FF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chemeClr val="accent5">
                <a:lumMod val="40000"/>
                <a:lumOff val="6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357222" y="-285776"/>
            <a:ext cx="9715568" cy="8143932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600116001200spotkanie-[1]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421"/>
            <a:ext cx="9144000" cy="6844579"/>
          </a:xfrm>
          <a:prstGeom prst="rect">
            <a:avLst/>
          </a:prstGeom>
        </p:spPr>
      </p:pic>
      <p:pic>
        <p:nvPicPr>
          <p:cNvPr id="5" name="4 Imagen" descr="6h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>
          <a:xfrm>
            <a:off x="3643306" y="0"/>
            <a:ext cx="2214578" cy="2143116"/>
          </a:xfrm>
          <a:prstGeom prst="rect">
            <a:avLst/>
          </a:prstGeom>
        </p:spPr>
      </p:pic>
      <p:pic>
        <p:nvPicPr>
          <p:cNvPr id="6" name="5 Imagen" descr="6h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>
          <a:xfrm>
            <a:off x="5000628" y="428604"/>
            <a:ext cx="2214578" cy="2143116"/>
          </a:xfrm>
          <a:prstGeom prst="rect">
            <a:avLst/>
          </a:prstGeom>
        </p:spPr>
      </p:pic>
      <p:pic>
        <p:nvPicPr>
          <p:cNvPr id="7" name="6 Imagen" descr="6h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>
          <a:xfrm>
            <a:off x="5643570" y="1428736"/>
            <a:ext cx="2214578" cy="2143116"/>
          </a:xfrm>
          <a:prstGeom prst="rect">
            <a:avLst/>
          </a:prstGeom>
        </p:spPr>
      </p:pic>
      <p:pic>
        <p:nvPicPr>
          <p:cNvPr id="8" name="7 Imagen" descr="6h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>
          <a:xfrm>
            <a:off x="5857884" y="2571744"/>
            <a:ext cx="2214578" cy="2143116"/>
          </a:xfrm>
          <a:prstGeom prst="rect">
            <a:avLst/>
          </a:prstGeom>
        </p:spPr>
      </p:pic>
      <p:pic>
        <p:nvPicPr>
          <p:cNvPr id="9" name="8 Imagen" descr="6h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>
          <a:xfrm>
            <a:off x="5500694" y="3786190"/>
            <a:ext cx="2214578" cy="2143116"/>
          </a:xfrm>
          <a:prstGeom prst="rect">
            <a:avLst/>
          </a:prstGeom>
        </p:spPr>
      </p:pic>
      <p:pic>
        <p:nvPicPr>
          <p:cNvPr id="10" name="9 Imagen" descr="6h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>
          <a:xfrm>
            <a:off x="4214810" y="4714884"/>
            <a:ext cx="2214578" cy="2143116"/>
          </a:xfrm>
          <a:prstGeom prst="rect">
            <a:avLst/>
          </a:prstGeom>
        </p:spPr>
      </p:pic>
      <p:pic>
        <p:nvPicPr>
          <p:cNvPr id="11" name="10 Imagen" descr="6h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>
          <a:xfrm>
            <a:off x="2857488" y="4714884"/>
            <a:ext cx="2214578" cy="2143116"/>
          </a:xfrm>
          <a:prstGeom prst="rect">
            <a:avLst/>
          </a:prstGeom>
        </p:spPr>
      </p:pic>
      <p:pic>
        <p:nvPicPr>
          <p:cNvPr id="12" name="11 Imagen" descr="6h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>
          <a:xfrm>
            <a:off x="2000232" y="4143380"/>
            <a:ext cx="2214578" cy="2143116"/>
          </a:xfrm>
          <a:prstGeom prst="rect">
            <a:avLst/>
          </a:prstGeom>
        </p:spPr>
      </p:pic>
      <p:pic>
        <p:nvPicPr>
          <p:cNvPr id="13" name="12 Imagen" descr="6h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>
          <a:xfrm>
            <a:off x="1214414" y="3214686"/>
            <a:ext cx="2214578" cy="2143116"/>
          </a:xfrm>
          <a:prstGeom prst="rect">
            <a:avLst/>
          </a:prstGeom>
        </p:spPr>
      </p:pic>
      <p:pic>
        <p:nvPicPr>
          <p:cNvPr id="14" name="13 Imagen" descr="6h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>
          <a:xfrm>
            <a:off x="1285852" y="1857364"/>
            <a:ext cx="2214578" cy="2143116"/>
          </a:xfrm>
          <a:prstGeom prst="rect">
            <a:avLst/>
          </a:prstGeom>
        </p:spPr>
      </p:pic>
      <p:pic>
        <p:nvPicPr>
          <p:cNvPr id="15" name="14 Imagen" descr="6h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>
          <a:xfrm>
            <a:off x="1714480" y="857232"/>
            <a:ext cx="2214578" cy="2143116"/>
          </a:xfrm>
          <a:prstGeom prst="rect">
            <a:avLst/>
          </a:prstGeom>
        </p:spPr>
      </p:pic>
      <p:pic>
        <p:nvPicPr>
          <p:cNvPr id="16" name="15 Imagen" descr="6h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>
          <a:xfrm>
            <a:off x="2643174" y="357166"/>
            <a:ext cx="2214578" cy="2143116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357222" y="-285776"/>
            <a:ext cx="9715568" cy="750099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chemeClr val="bg1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ational-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883387">
            <a:off x="2153002" y="2028910"/>
            <a:ext cx="4941010" cy="4903714"/>
          </a:xfrm>
          <a:prstGeom prst="teardrop">
            <a:avLst>
              <a:gd name="adj" fmla="val 129989"/>
            </a:avLst>
          </a:prstGeom>
          <a:gradFill flip="none" rotWithShape="1">
            <a:gsLst>
              <a:gs pos="71000">
                <a:schemeClr val="tx2">
                  <a:lumMod val="25000"/>
                  <a:alpha val="38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883387">
            <a:off x="2406603" y="1923146"/>
            <a:ext cx="4450105" cy="4440467"/>
          </a:xfrm>
          <a:prstGeom prst="teardrop">
            <a:avLst>
              <a:gd name="adj" fmla="val 129989"/>
            </a:avLst>
          </a:prstGeom>
          <a:gradFill flip="none" rotWithShape="1">
            <a:gsLst>
              <a:gs pos="71000">
                <a:schemeClr val="tx2">
                  <a:lumMod val="25000"/>
                  <a:alpha val="38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883387">
            <a:off x="2636753" y="1760624"/>
            <a:ext cx="4001551" cy="3979695"/>
          </a:xfrm>
          <a:prstGeom prst="teardrop">
            <a:avLst>
              <a:gd name="adj" fmla="val 129989"/>
            </a:avLst>
          </a:prstGeom>
          <a:gradFill flip="none" rotWithShape="1">
            <a:gsLst>
              <a:gs pos="71000">
                <a:schemeClr val="tx2">
                  <a:lumMod val="25000"/>
                  <a:alpha val="38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883387">
            <a:off x="2978526" y="1623016"/>
            <a:ext cx="3401262" cy="3469091"/>
          </a:xfrm>
          <a:prstGeom prst="teardrop">
            <a:avLst>
              <a:gd name="adj" fmla="val 129989"/>
            </a:avLst>
          </a:prstGeom>
          <a:gradFill flip="none" rotWithShape="1">
            <a:gsLst>
              <a:gs pos="71000">
                <a:schemeClr val="tx2">
                  <a:lumMod val="25000"/>
                  <a:alpha val="38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883387">
            <a:off x="3105402" y="1427177"/>
            <a:ext cx="3147386" cy="3217830"/>
          </a:xfrm>
          <a:prstGeom prst="teardrop">
            <a:avLst>
              <a:gd name="adj" fmla="val 129989"/>
            </a:avLst>
          </a:prstGeom>
          <a:gradFill flip="none" rotWithShape="1">
            <a:gsLst>
              <a:gs pos="71000">
                <a:schemeClr val="tx2">
                  <a:lumMod val="25000"/>
                  <a:alpha val="38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8883387">
            <a:off x="3308478" y="1199733"/>
            <a:ext cx="2741536" cy="2815459"/>
          </a:xfrm>
          <a:prstGeom prst="teardrop">
            <a:avLst>
              <a:gd name="adj" fmla="val 129989"/>
            </a:avLst>
          </a:prstGeom>
          <a:gradFill flip="none" rotWithShape="1">
            <a:gsLst>
              <a:gs pos="71000">
                <a:schemeClr val="tx2">
                  <a:lumMod val="25000"/>
                  <a:alpha val="38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883387">
            <a:off x="3536913" y="1033097"/>
            <a:ext cx="2284829" cy="2362916"/>
          </a:xfrm>
          <a:prstGeom prst="teardrop">
            <a:avLst>
              <a:gd name="adj" fmla="val 129989"/>
            </a:avLst>
          </a:prstGeom>
          <a:gradFill flip="none" rotWithShape="1">
            <a:gsLst>
              <a:gs pos="71000">
                <a:schemeClr val="tx2">
                  <a:lumMod val="25000"/>
                  <a:alpha val="38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8883387">
            <a:off x="3691561" y="889708"/>
            <a:ext cx="1903970" cy="1935313"/>
          </a:xfrm>
          <a:prstGeom prst="teardrop">
            <a:avLst>
              <a:gd name="adj" fmla="val 129989"/>
            </a:avLst>
          </a:prstGeom>
          <a:gradFill flip="none" rotWithShape="1">
            <a:gsLst>
              <a:gs pos="71000">
                <a:schemeClr val="tx2">
                  <a:lumMod val="25000"/>
                  <a:alpha val="38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8883387">
            <a:off x="3879473" y="739900"/>
            <a:ext cx="1510396" cy="1520547"/>
          </a:xfrm>
          <a:prstGeom prst="teardrop">
            <a:avLst>
              <a:gd name="adj" fmla="val 129989"/>
            </a:avLst>
          </a:prstGeom>
          <a:gradFill flip="none" rotWithShape="1">
            <a:gsLst>
              <a:gs pos="71000">
                <a:schemeClr val="tx2">
                  <a:lumMod val="25000"/>
                  <a:alpha val="38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357222" y="-285776"/>
            <a:ext cx="9715568" cy="750099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6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6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2" presetID="2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83" dur="300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4" presetID="2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8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6" presetID="2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87" dur="300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8" presetID="2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8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0" presetID="2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91" dur="3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2" presetID="2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4" presetID="2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95" dur="3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6" presetID="2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"/>
                            </p:stCondLst>
                            <p:childTnLst>
                              <p:par>
                                <p:cTn id="99" presetID="17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6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chemeClr val="bg2">
                  <a:lumMod val="5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34-e141872410175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4" name="3 Marco"/>
          <p:cNvSpPr/>
          <p:nvPr/>
        </p:nvSpPr>
        <p:spPr>
          <a:xfrm>
            <a:off x="285720" y="285728"/>
            <a:ext cx="8501122" cy="6143668"/>
          </a:xfrm>
          <a:prstGeom prst="frame">
            <a:avLst>
              <a:gd name="adj1" fmla="val 3491"/>
            </a:avLst>
          </a:prstGeom>
          <a:gradFill flip="none" rotWithShape="1">
            <a:gsLst>
              <a:gs pos="84000">
                <a:schemeClr val="bg2">
                  <a:lumMod val="20000"/>
                  <a:lumOff val="80000"/>
                </a:schemeClr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571472" y="571480"/>
            <a:ext cx="7929618" cy="5572164"/>
          </a:xfrm>
          <a:prstGeom prst="frame">
            <a:avLst>
              <a:gd name="adj1" fmla="val 3491"/>
            </a:avLst>
          </a:prstGeom>
          <a:gradFill flip="none" rotWithShape="1">
            <a:gsLst>
              <a:gs pos="84000">
                <a:schemeClr val="bg2">
                  <a:lumMod val="20000"/>
                  <a:lumOff val="80000"/>
                </a:schemeClr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857224" y="857232"/>
            <a:ext cx="7286676" cy="5000660"/>
          </a:xfrm>
          <a:prstGeom prst="frame">
            <a:avLst>
              <a:gd name="adj1" fmla="val 4454"/>
            </a:avLst>
          </a:prstGeom>
          <a:gradFill flip="none" rotWithShape="1">
            <a:gsLst>
              <a:gs pos="84000">
                <a:schemeClr val="bg2">
                  <a:lumMod val="20000"/>
                  <a:lumOff val="80000"/>
                </a:schemeClr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142976" y="1214422"/>
            <a:ext cx="6643734" cy="4357718"/>
          </a:xfrm>
          <a:prstGeom prst="frame">
            <a:avLst>
              <a:gd name="adj1" fmla="val 5148"/>
            </a:avLst>
          </a:prstGeom>
          <a:gradFill flip="none" rotWithShape="1">
            <a:gsLst>
              <a:gs pos="84000">
                <a:schemeClr val="bg2">
                  <a:lumMod val="20000"/>
                  <a:lumOff val="80000"/>
                </a:schemeClr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1500166" y="1571612"/>
            <a:ext cx="5929354" cy="3714776"/>
          </a:xfrm>
          <a:prstGeom prst="frame">
            <a:avLst>
              <a:gd name="adj1" fmla="val 6082"/>
            </a:avLst>
          </a:prstGeom>
          <a:gradFill flip="none" rotWithShape="1">
            <a:gsLst>
              <a:gs pos="84000">
                <a:schemeClr val="bg2">
                  <a:lumMod val="20000"/>
                  <a:lumOff val="80000"/>
                </a:schemeClr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857356" y="1928802"/>
            <a:ext cx="5205450" cy="3071834"/>
          </a:xfrm>
          <a:prstGeom prst="frame">
            <a:avLst>
              <a:gd name="adj1" fmla="val 6624"/>
            </a:avLst>
          </a:prstGeom>
          <a:gradFill flip="none" rotWithShape="1">
            <a:gsLst>
              <a:gs pos="84000">
                <a:schemeClr val="bg2">
                  <a:lumMod val="20000"/>
                  <a:lumOff val="80000"/>
                </a:schemeClr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2214546" y="2285992"/>
            <a:ext cx="4500594" cy="2438416"/>
          </a:xfrm>
          <a:prstGeom prst="frame">
            <a:avLst>
              <a:gd name="adj1" fmla="val 6624"/>
            </a:avLst>
          </a:prstGeom>
          <a:gradFill flip="none" rotWithShape="1">
            <a:gsLst>
              <a:gs pos="84000">
                <a:schemeClr val="bg2">
                  <a:lumMod val="20000"/>
                  <a:lumOff val="80000"/>
                </a:schemeClr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2500298" y="2571744"/>
            <a:ext cx="3929090" cy="1857388"/>
          </a:xfrm>
          <a:prstGeom prst="frame">
            <a:avLst>
              <a:gd name="adj1" fmla="val 10511"/>
            </a:avLst>
          </a:prstGeom>
          <a:gradFill flip="none" rotWithShape="1">
            <a:gsLst>
              <a:gs pos="84000">
                <a:schemeClr val="bg2">
                  <a:lumMod val="20000"/>
                  <a:lumOff val="80000"/>
                </a:schemeClr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2857488" y="2928934"/>
            <a:ext cx="3224234" cy="1223970"/>
          </a:xfrm>
          <a:prstGeom prst="frame">
            <a:avLst>
              <a:gd name="adj1" fmla="val 14443"/>
            </a:avLst>
          </a:prstGeom>
          <a:gradFill flip="none" rotWithShape="1">
            <a:gsLst>
              <a:gs pos="84000">
                <a:schemeClr val="bg2">
                  <a:lumMod val="20000"/>
                  <a:lumOff val="80000"/>
                </a:schemeClr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3500430" y="3286124"/>
            <a:ext cx="2214578" cy="571504"/>
          </a:xfrm>
          <a:prstGeom prst="frame">
            <a:avLst>
              <a:gd name="adj1" fmla="val 17724"/>
            </a:avLst>
          </a:prstGeom>
          <a:gradFill flip="none" rotWithShape="1">
            <a:gsLst>
              <a:gs pos="84000">
                <a:schemeClr val="bg2">
                  <a:lumMod val="20000"/>
                  <a:lumOff val="80000"/>
                </a:schemeClr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-357222" y="-285776"/>
            <a:ext cx="9715568" cy="750099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1000"/>
                            </p:stCondLst>
                            <p:childTnLst>
                              <p:par>
                                <p:cTn id="69" presetID="15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0" dur="1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6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2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8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94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00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12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7" dur="1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70F0143E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Anillo"/>
          <p:cNvSpPr/>
          <p:nvPr/>
        </p:nvSpPr>
        <p:spPr>
          <a:xfrm>
            <a:off x="0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285720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714348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143008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428728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928794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500330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786050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214678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643338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3929058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429124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000628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5286348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5714976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143636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429356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6929422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7429520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7715272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8143900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Rectángulo"/>
          <p:cNvSpPr/>
          <p:nvPr/>
        </p:nvSpPr>
        <p:spPr>
          <a:xfrm>
            <a:off x="-357222" y="-285776"/>
            <a:ext cx="9715568" cy="750099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3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14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2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5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8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1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4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7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0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3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6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9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molino-de-peces-69155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1000100" y="0"/>
            <a:ext cx="7143800" cy="6858000"/>
          </a:xfrm>
          <a:prstGeom prst="donut">
            <a:avLst>
              <a:gd name="adj" fmla="val 3185"/>
            </a:avLst>
          </a:prstGeom>
          <a:gradFill flip="none" rotWithShape="1">
            <a:gsLst>
              <a:gs pos="45000">
                <a:schemeClr val="accent5">
                  <a:lumMod val="40000"/>
                  <a:lumOff val="60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2700000" scaled="1"/>
            <a:tileRect/>
          </a:gradFill>
          <a:ln w="3175">
            <a:solidFill>
              <a:schemeClr val="accent5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643042" y="500042"/>
            <a:ext cx="5857916" cy="5857916"/>
          </a:xfrm>
          <a:prstGeom prst="donut">
            <a:avLst>
              <a:gd name="adj" fmla="val 4013"/>
            </a:avLst>
          </a:prstGeom>
          <a:gradFill flip="none" rotWithShape="1">
            <a:gsLst>
              <a:gs pos="45000">
                <a:schemeClr val="accent5">
                  <a:lumMod val="40000"/>
                  <a:lumOff val="60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2700000" scaled="1"/>
            <a:tileRect/>
          </a:gradFill>
          <a:ln w="3175">
            <a:solidFill>
              <a:schemeClr val="accent5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214546" y="1000108"/>
            <a:ext cx="4714908" cy="4857784"/>
          </a:xfrm>
          <a:prstGeom prst="donut">
            <a:avLst>
              <a:gd name="adj" fmla="val 4343"/>
            </a:avLst>
          </a:prstGeom>
          <a:gradFill flip="none" rotWithShape="1">
            <a:gsLst>
              <a:gs pos="45000">
                <a:schemeClr val="accent5">
                  <a:lumMod val="40000"/>
                  <a:lumOff val="60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2700000" scaled="1"/>
            <a:tileRect/>
          </a:gradFill>
          <a:ln w="3175">
            <a:solidFill>
              <a:schemeClr val="accent5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714612" y="1643050"/>
            <a:ext cx="3795738" cy="3652862"/>
          </a:xfrm>
          <a:prstGeom prst="donut">
            <a:avLst>
              <a:gd name="adj" fmla="val 5386"/>
            </a:avLst>
          </a:prstGeom>
          <a:gradFill flip="none" rotWithShape="1">
            <a:gsLst>
              <a:gs pos="45000">
                <a:schemeClr val="accent5">
                  <a:lumMod val="40000"/>
                  <a:lumOff val="60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2700000" scaled="1"/>
            <a:tileRect/>
          </a:gradFill>
          <a:ln w="3175">
            <a:solidFill>
              <a:schemeClr val="accent5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143240" y="2071678"/>
            <a:ext cx="2928958" cy="2857520"/>
          </a:xfrm>
          <a:prstGeom prst="donut">
            <a:avLst>
              <a:gd name="adj" fmla="val 6048"/>
            </a:avLst>
          </a:prstGeom>
          <a:gradFill flip="none" rotWithShape="1">
            <a:gsLst>
              <a:gs pos="45000">
                <a:schemeClr val="accent5">
                  <a:lumMod val="40000"/>
                  <a:lumOff val="60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2700000" scaled="1"/>
            <a:tileRect/>
          </a:gradFill>
          <a:ln w="3175">
            <a:solidFill>
              <a:schemeClr val="accent5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643306" y="2571744"/>
            <a:ext cx="2000264" cy="1928826"/>
          </a:xfrm>
          <a:prstGeom prst="donut">
            <a:avLst>
              <a:gd name="adj" fmla="val 7979"/>
            </a:avLst>
          </a:prstGeom>
          <a:gradFill flip="none" rotWithShape="1">
            <a:gsLst>
              <a:gs pos="45000">
                <a:schemeClr val="accent5">
                  <a:lumMod val="40000"/>
                  <a:lumOff val="60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2700000" scaled="1"/>
            <a:tileRect/>
          </a:gradFill>
          <a:ln w="3175">
            <a:solidFill>
              <a:schemeClr val="accent5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-357222" y="-285776"/>
            <a:ext cx="9715568" cy="750099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0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0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0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0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1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1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1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16200000">
            <a:off x="2857500" y="571500"/>
            <a:ext cx="3429000" cy="9144000"/>
          </a:xfrm>
          <a:prstGeom prst="chevron">
            <a:avLst>
              <a:gd name="adj" fmla="val 96547"/>
            </a:avLst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5400000">
            <a:off x="2857500" y="-2857500"/>
            <a:ext cx="3429000" cy="9144000"/>
          </a:xfrm>
          <a:prstGeom prst="chevron">
            <a:avLst>
              <a:gd name="adj" fmla="val 97048"/>
            </a:avLst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3036107" y="-3036107"/>
            <a:ext cx="3071786" cy="9144000"/>
          </a:xfrm>
          <a:prstGeom prst="chevron">
            <a:avLst>
              <a:gd name="adj" fmla="val 96983"/>
            </a:avLst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3036095" y="750095"/>
            <a:ext cx="3071810" cy="9144000"/>
          </a:xfrm>
          <a:prstGeom prst="chevron">
            <a:avLst>
              <a:gd name="adj" fmla="val 95544"/>
            </a:avLst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3250433" y="-3250433"/>
            <a:ext cx="2643134" cy="9144000"/>
          </a:xfrm>
          <a:prstGeom prst="chevron">
            <a:avLst>
              <a:gd name="adj" fmla="val 96523"/>
            </a:avLst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3214690" y="928690"/>
            <a:ext cx="2714620" cy="9144000"/>
          </a:xfrm>
          <a:prstGeom prst="chevron">
            <a:avLst>
              <a:gd name="adj" fmla="val 95710"/>
            </a:avLst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3357566" y="1071566"/>
            <a:ext cx="2428868" cy="9144000"/>
          </a:xfrm>
          <a:prstGeom prst="chevron">
            <a:avLst>
              <a:gd name="adj" fmla="val 96224"/>
            </a:avLst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>
            <a:off x="3429040" y="-3429040"/>
            <a:ext cx="2285920" cy="9144000"/>
          </a:xfrm>
          <a:prstGeom prst="chevron">
            <a:avLst>
              <a:gd name="adj" fmla="val 96875"/>
            </a:avLst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3536161" y="1250161"/>
            <a:ext cx="2071678" cy="9144000"/>
          </a:xfrm>
          <a:prstGeom prst="chevron">
            <a:avLst>
              <a:gd name="adj" fmla="val 95038"/>
            </a:avLst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5400000">
            <a:off x="3607647" y="-3607647"/>
            <a:ext cx="1928706" cy="9144000"/>
          </a:xfrm>
          <a:prstGeom prst="chevron">
            <a:avLst>
              <a:gd name="adj" fmla="val 96124"/>
            </a:avLst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357222" y="-285776"/>
            <a:ext cx="9715568" cy="750099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000"/>
                            </p:stCondLst>
                            <p:childTnLst>
                              <p:par>
                                <p:cTn id="7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13142_1600x1200-wallpaper-cb13327804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Onda"/>
          <p:cNvSpPr/>
          <p:nvPr/>
        </p:nvSpPr>
        <p:spPr>
          <a:xfrm>
            <a:off x="0" y="428628"/>
            <a:ext cx="4286248" cy="142873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3175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flipH="1">
            <a:off x="4786314" y="428628"/>
            <a:ext cx="4357686" cy="142873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3175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>
            <a:off x="0" y="1428736"/>
            <a:ext cx="4286248" cy="142873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3175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flipH="1">
            <a:off x="4786314" y="1428736"/>
            <a:ext cx="4357686" cy="142873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3175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>
            <a:off x="0" y="2428892"/>
            <a:ext cx="4286248" cy="142873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3175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flipH="1">
            <a:off x="4786314" y="2428892"/>
            <a:ext cx="4357686" cy="142873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3175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>
            <a:off x="0" y="3429000"/>
            <a:ext cx="4286248" cy="142873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3175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flipH="1">
            <a:off x="4786314" y="3429000"/>
            <a:ext cx="4357686" cy="142873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3175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>
            <a:off x="0" y="4429156"/>
            <a:ext cx="4286248" cy="142873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3175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flipH="1">
            <a:off x="4786314" y="4429156"/>
            <a:ext cx="4357686" cy="142873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3175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>
            <a:off x="0" y="5429264"/>
            <a:ext cx="4286248" cy="142873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3175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flipH="1">
            <a:off x="4786314" y="5429264"/>
            <a:ext cx="4357686" cy="142873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3175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357222" y="-285776"/>
            <a:ext cx="9715568" cy="750099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chemeClr val="bg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l7twjI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>
            <a:off x="0" y="0"/>
            <a:ext cx="4214810" cy="6858000"/>
          </a:xfrm>
          <a:prstGeom prst="chevron">
            <a:avLst>
              <a:gd name="adj" fmla="val 95851"/>
            </a:avLst>
          </a:prstGeom>
          <a:gradFill flip="none" rotWithShape="1">
            <a:gsLst>
              <a:gs pos="2800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0800000">
            <a:off x="4572000" y="0"/>
            <a:ext cx="4572000" cy="6858000"/>
          </a:xfrm>
          <a:prstGeom prst="chevron">
            <a:avLst>
              <a:gd name="adj" fmla="val 95851"/>
            </a:avLst>
          </a:prstGeom>
          <a:gradFill flip="none" rotWithShape="1">
            <a:gsLst>
              <a:gs pos="2800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0" y="0"/>
            <a:ext cx="4572000" cy="6858000"/>
          </a:xfrm>
          <a:prstGeom prst="chevron">
            <a:avLst>
              <a:gd name="adj" fmla="val 95851"/>
            </a:avLst>
          </a:prstGeom>
          <a:gradFill flip="none" rotWithShape="1">
            <a:gsLst>
              <a:gs pos="2800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0800000">
            <a:off x="4929190" y="0"/>
            <a:ext cx="4214810" cy="6858000"/>
          </a:xfrm>
          <a:prstGeom prst="chevron">
            <a:avLst>
              <a:gd name="adj" fmla="val 95851"/>
            </a:avLst>
          </a:prstGeom>
          <a:gradFill flip="none" rotWithShape="1">
            <a:gsLst>
              <a:gs pos="2800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0800000">
            <a:off x="5286380" y="0"/>
            <a:ext cx="3857620" cy="6858000"/>
          </a:xfrm>
          <a:prstGeom prst="chevron">
            <a:avLst>
              <a:gd name="adj" fmla="val 95851"/>
            </a:avLst>
          </a:prstGeom>
          <a:gradFill flip="none" rotWithShape="1">
            <a:gsLst>
              <a:gs pos="2800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0" y="0"/>
            <a:ext cx="3786150" cy="6858000"/>
          </a:xfrm>
          <a:prstGeom prst="chevron">
            <a:avLst>
              <a:gd name="adj" fmla="val 95851"/>
            </a:avLst>
          </a:prstGeom>
          <a:gradFill flip="none" rotWithShape="1">
            <a:gsLst>
              <a:gs pos="2800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0" y="0"/>
            <a:ext cx="3428992" cy="6858000"/>
          </a:xfrm>
          <a:prstGeom prst="chevron">
            <a:avLst>
              <a:gd name="adj" fmla="val 95851"/>
            </a:avLst>
          </a:prstGeom>
          <a:gradFill flip="none" rotWithShape="1">
            <a:gsLst>
              <a:gs pos="2800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0800000">
            <a:off x="5643570" y="0"/>
            <a:ext cx="3500430" cy="6858000"/>
          </a:xfrm>
          <a:prstGeom prst="chevron">
            <a:avLst>
              <a:gd name="adj" fmla="val 95851"/>
            </a:avLst>
          </a:prstGeom>
          <a:gradFill flip="none" rotWithShape="1">
            <a:gsLst>
              <a:gs pos="2800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0800000">
            <a:off x="5929322" y="0"/>
            <a:ext cx="3214678" cy="6858000"/>
          </a:xfrm>
          <a:prstGeom prst="chevron">
            <a:avLst>
              <a:gd name="adj" fmla="val 95851"/>
            </a:avLst>
          </a:prstGeom>
          <a:gradFill flip="none" rotWithShape="1">
            <a:gsLst>
              <a:gs pos="2800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0" y="0"/>
            <a:ext cx="3071770" cy="6858000"/>
          </a:xfrm>
          <a:prstGeom prst="chevron">
            <a:avLst>
              <a:gd name="adj" fmla="val 95851"/>
            </a:avLst>
          </a:prstGeom>
          <a:gradFill flip="none" rotWithShape="1">
            <a:gsLst>
              <a:gs pos="2800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0" y="0"/>
            <a:ext cx="2714580" cy="6858000"/>
          </a:xfrm>
          <a:prstGeom prst="chevron">
            <a:avLst>
              <a:gd name="adj" fmla="val 95851"/>
            </a:avLst>
          </a:prstGeom>
          <a:gradFill flip="none" rotWithShape="1">
            <a:gsLst>
              <a:gs pos="2800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0800000">
            <a:off x="6286512" y="0"/>
            <a:ext cx="2857488" cy="6858000"/>
          </a:xfrm>
          <a:prstGeom prst="chevron">
            <a:avLst>
              <a:gd name="adj" fmla="val 95851"/>
            </a:avLst>
          </a:prstGeom>
          <a:gradFill flip="none" rotWithShape="1">
            <a:gsLst>
              <a:gs pos="2800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-357222" y="-285776"/>
            <a:ext cx="9715568" cy="750099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7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7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8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8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7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7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8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8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7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rgbClr val="003DB8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36881_1600x1200-wallpaper-cb130946557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Triángulo rectángulo"/>
          <p:cNvSpPr/>
          <p:nvPr/>
        </p:nvSpPr>
        <p:spPr>
          <a:xfrm>
            <a:off x="4572000" y="0"/>
            <a:ext cx="2000264" cy="928670"/>
          </a:xfrm>
          <a:prstGeom prst="rtTriangle">
            <a:avLst/>
          </a:prstGeom>
          <a:gradFill flip="none" rotWithShape="1">
            <a:gsLst>
              <a:gs pos="8600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003DB8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>
            <a:off x="2500298" y="0"/>
            <a:ext cx="2000264" cy="928670"/>
          </a:xfrm>
          <a:prstGeom prst="rtTriangle">
            <a:avLst/>
          </a:prstGeom>
          <a:gradFill flip="none" rotWithShape="1">
            <a:gsLst>
              <a:gs pos="8600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003DB8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4572000" y="428604"/>
            <a:ext cx="2000264" cy="928670"/>
          </a:xfrm>
          <a:prstGeom prst="rtTriangle">
            <a:avLst/>
          </a:prstGeom>
          <a:gradFill flip="none" rotWithShape="1">
            <a:gsLst>
              <a:gs pos="8600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003DB8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2500298" y="428604"/>
            <a:ext cx="2000264" cy="928670"/>
          </a:xfrm>
          <a:prstGeom prst="rtTriangle">
            <a:avLst/>
          </a:prstGeom>
          <a:gradFill flip="none" rotWithShape="1">
            <a:gsLst>
              <a:gs pos="8600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003DB8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4572000" y="928670"/>
            <a:ext cx="2000264" cy="928670"/>
          </a:xfrm>
          <a:prstGeom prst="rtTriangle">
            <a:avLst/>
          </a:prstGeom>
          <a:gradFill flip="none" rotWithShape="1">
            <a:gsLst>
              <a:gs pos="8600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003DB8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2500298" y="928670"/>
            <a:ext cx="2000264" cy="928670"/>
          </a:xfrm>
          <a:prstGeom prst="rtTriangle">
            <a:avLst/>
          </a:prstGeom>
          <a:gradFill flip="none" rotWithShape="1">
            <a:gsLst>
              <a:gs pos="8600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003DB8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4572000" y="1357298"/>
            <a:ext cx="2000264" cy="928670"/>
          </a:xfrm>
          <a:prstGeom prst="rtTriangle">
            <a:avLst/>
          </a:prstGeom>
          <a:gradFill flip="none" rotWithShape="1">
            <a:gsLst>
              <a:gs pos="8600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003DB8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2500298" y="1357298"/>
            <a:ext cx="2000264" cy="928670"/>
          </a:xfrm>
          <a:prstGeom prst="rtTriangle">
            <a:avLst/>
          </a:prstGeom>
          <a:gradFill flip="none" rotWithShape="1">
            <a:gsLst>
              <a:gs pos="8600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003DB8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4572000" y="1857364"/>
            <a:ext cx="2000264" cy="928670"/>
          </a:xfrm>
          <a:prstGeom prst="rtTriangle">
            <a:avLst/>
          </a:prstGeom>
          <a:gradFill flip="none" rotWithShape="1">
            <a:gsLst>
              <a:gs pos="8600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003DB8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2500298" y="1857364"/>
            <a:ext cx="2000264" cy="928670"/>
          </a:xfrm>
          <a:prstGeom prst="rtTriangle">
            <a:avLst/>
          </a:prstGeom>
          <a:gradFill flip="none" rotWithShape="1">
            <a:gsLst>
              <a:gs pos="8600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003DB8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>
            <a:off x="4572000" y="2285992"/>
            <a:ext cx="2000264" cy="928670"/>
          </a:xfrm>
          <a:prstGeom prst="rtTriangle">
            <a:avLst/>
          </a:prstGeom>
          <a:gradFill flip="none" rotWithShape="1">
            <a:gsLst>
              <a:gs pos="8600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003DB8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2500298" y="2285992"/>
            <a:ext cx="2000264" cy="928670"/>
          </a:xfrm>
          <a:prstGeom prst="rtTriangle">
            <a:avLst/>
          </a:prstGeom>
          <a:gradFill flip="none" rotWithShape="1">
            <a:gsLst>
              <a:gs pos="8600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003DB8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>
            <a:off x="4572000" y="2643182"/>
            <a:ext cx="2000264" cy="928670"/>
          </a:xfrm>
          <a:prstGeom prst="rtTriangle">
            <a:avLst/>
          </a:prstGeom>
          <a:gradFill flip="none" rotWithShape="1">
            <a:gsLst>
              <a:gs pos="8600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003DB8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H="1">
            <a:off x="2500298" y="2643182"/>
            <a:ext cx="2000264" cy="928670"/>
          </a:xfrm>
          <a:prstGeom prst="rtTriangle">
            <a:avLst/>
          </a:prstGeom>
          <a:gradFill flip="none" rotWithShape="1">
            <a:gsLst>
              <a:gs pos="8600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003DB8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>
            <a:off x="4572000" y="3071810"/>
            <a:ext cx="2000264" cy="928670"/>
          </a:xfrm>
          <a:prstGeom prst="rtTriangle">
            <a:avLst/>
          </a:prstGeom>
          <a:gradFill flip="none" rotWithShape="1">
            <a:gsLst>
              <a:gs pos="8600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003DB8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H="1">
            <a:off x="2500298" y="3071810"/>
            <a:ext cx="2000264" cy="928670"/>
          </a:xfrm>
          <a:prstGeom prst="rtTriangle">
            <a:avLst/>
          </a:prstGeom>
          <a:gradFill flip="none" rotWithShape="1">
            <a:gsLst>
              <a:gs pos="8600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003DB8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>
            <a:off x="4572000" y="3500438"/>
            <a:ext cx="2000264" cy="928670"/>
          </a:xfrm>
          <a:prstGeom prst="rtTriangle">
            <a:avLst/>
          </a:prstGeom>
          <a:gradFill flip="none" rotWithShape="1">
            <a:gsLst>
              <a:gs pos="8600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003DB8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flipH="1">
            <a:off x="2500298" y="3500438"/>
            <a:ext cx="2000264" cy="928670"/>
          </a:xfrm>
          <a:prstGeom prst="rtTriangle">
            <a:avLst/>
          </a:prstGeom>
          <a:gradFill flip="none" rotWithShape="1">
            <a:gsLst>
              <a:gs pos="8600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003DB8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>
            <a:off x="4572000" y="3929066"/>
            <a:ext cx="2000264" cy="928670"/>
          </a:xfrm>
          <a:prstGeom prst="rtTriangle">
            <a:avLst/>
          </a:prstGeom>
          <a:gradFill flip="none" rotWithShape="1">
            <a:gsLst>
              <a:gs pos="8600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003DB8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flipH="1">
            <a:off x="2500298" y="3929066"/>
            <a:ext cx="2000264" cy="928670"/>
          </a:xfrm>
          <a:prstGeom prst="rtTriangle">
            <a:avLst/>
          </a:prstGeom>
          <a:gradFill flip="none" rotWithShape="1">
            <a:gsLst>
              <a:gs pos="8600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003DB8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>
            <a:off x="4572000" y="4286256"/>
            <a:ext cx="2000264" cy="928670"/>
          </a:xfrm>
          <a:prstGeom prst="rtTriangle">
            <a:avLst/>
          </a:prstGeom>
          <a:gradFill flip="none" rotWithShape="1">
            <a:gsLst>
              <a:gs pos="8600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003DB8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 flipH="1">
            <a:off x="2500298" y="4286256"/>
            <a:ext cx="2000264" cy="928670"/>
          </a:xfrm>
          <a:prstGeom prst="rtTriangle">
            <a:avLst/>
          </a:prstGeom>
          <a:gradFill flip="none" rotWithShape="1">
            <a:gsLst>
              <a:gs pos="8600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003DB8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>
            <a:off x="4572000" y="4714884"/>
            <a:ext cx="2000264" cy="928670"/>
          </a:xfrm>
          <a:prstGeom prst="rtTriangle">
            <a:avLst/>
          </a:prstGeom>
          <a:gradFill flip="none" rotWithShape="1">
            <a:gsLst>
              <a:gs pos="8600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003DB8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 flipH="1">
            <a:off x="2500298" y="4714884"/>
            <a:ext cx="2000264" cy="928670"/>
          </a:xfrm>
          <a:prstGeom prst="rtTriangle">
            <a:avLst/>
          </a:prstGeom>
          <a:gradFill flip="none" rotWithShape="1">
            <a:gsLst>
              <a:gs pos="8600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003DB8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>
            <a:off x="4572000" y="5143512"/>
            <a:ext cx="2000264" cy="928670"/>
          </a:xfrm>
          <a:prstGeom prst="rtTriangle">
            <a:avLst/>
          </a:prstGeom>
          <a:gradFill flip="none" rotWithShape="1">
            <a:gsLst>
              <a:gs pos="8600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003DB8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 flipH="1">
            <a:off x="2500298" y="5143512"/>
            <a:ext cx="2000264" cy="928670"/>
          </a:xfrm>
          <a:prstGeom prst="rtTriangle">
            <a:avLst/>
          </a:prstGeom>
          <a:gradFill flip="none" rotWithShape="1">
            <a:gsLst>
              <a:gs pos="8600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003DB8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>
            <a:off x="4572000" y="5500702"/>
            <a:ext cx="2000264" cy="928670"/>
          </a:xfrm>
          <a:prstGeom prst="rtTriangle">
            <a:avLst/>
          </a:prstGeom>
          <a:gradFill flip="none" rotWithShape="1">
            <a:gsLst>
              <a:gs pos="8600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003DB8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 flipH="1">
            <a:off x="2500298" y="5500702"/>
            <a:ext cx="2000264" cy="928670"/>
          </a:xfrm>
          <a:prstGeom prst="rtTriangle">
            <a:avLst/>
          </a:prstGeom>
          <a:gradFill flip="none" rotWithShape="1">
            <a:gsLst>
              <a:gs pos="8600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003DB8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rectángulo"/>
          <p:cNvSpPr/>
          <p:nvPr/>
        </p:nvSpPr>
        <p:spPr>
          <a:xfrm>
            <a:off x="4572000" y="5929330"/>
            <a:ext cx="2000264" cy="928670"/>
          </a:xfrm>
          <a:prstGeom prst="rtTriangle">
            <a:avLst/>
          </a:prstGeom>
          <a:gradFill flip="none" rotWithShape="1">
            <a:gsLst>
              <a:gs pos="8600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003DB8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rectángulo"/>
          <p:cNvSpPr/>
          <p:nvPr/>
        </p:nvSpPr>
        <p:spPr>
          <a:xfrm flipH="1">
            <a:off x="2500298" y="5929330"/>
            <a:ext cx="2000264" cy="928670"/>
          </a:xfrm>
          <a:prstGeom prst="rtTriangle">
            <a:avLst/>
          </a:prstGeom>
          <a:gradFill flip="none" rotWithShape="1">
            <a:gsLst>
              <a:gs pos="8600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003DB8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-357222" y="-285776"/>
            <a:ext cx="9715568" cy="750099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6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9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2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2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8" fill="hold">
                            <p:stCondLst>
                              <p:cond delay="3000"/>
                            </p:stCondLst>
                            <p:childTnLst>
                              <p:par>
                                <p:cTn id="279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0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82879_Pu3XL2D79E_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1689553">
            <a:off x="4251288" y="-512757"/>
            <a:ext cx="3478482" cy="6865894"/>
          </a:xfrm>
          <a:prstGeom prst="moon">
            <a:avLst>
              <a:gd name="adj" fmla="val 21715"/>
            </a:avLst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20130617" flipH="1">
            <a:off x="1238371" y="-352076"/>
            <a:ext cx="3628246" cy="6762248"/>
          </a:xfrm>
          <a:prstGeom prst="moon">
            <a:avLst>
              <a:gd name="adj" fmla="val 24345"/>
            </a:avLst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20130617" flipH="1">
            <a:off x="1395685" y="239577"/>
            <a:ext cx="3628246" cy="6142727"/>
          </a:xfrm>
          <a:prstGeom prst="moon">
            <a:avLst>
              <a:gd name="adj" fmla="val 24345"/>
            </a:avLst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689553">
            <a:off x="4215206" y="85753"/>
            <a:ext cx="3230975" cy="6189279"/>
          </a:xfrm>
          <a:prstGeom prst="moon">
            <a:avLst>
              <a:gd name="adj" fmla="val 21715"/>
            </a:avLst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20130617" flipH="1">
            <a:off x="1557047" y="865939"/>
            <a:ext cx="3973889" cy="5411849"/>
          </a:xfrm>
          <a:prstGeom prst="moon">
            <a:avLst>
              <a:gd name="adj" fmla="val 24345"/>
            </a:avLst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689553">
            <a:off x="3956157" y="667855"/>
            <a:ext cx="3297398" cy="5483139"/>
          </a:xfrm>
          <a:prstGeom prst="moon">
            <a:avLst>
              <a:gd name="adj" fmla="val 21715"/>
            </a:avLst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20130617" flipH="1">
            <a:off x="1876242" y="1531782"/>
            <a:ext cx="3657978" cy="4676374"/>
          </a:xfrm>
          <a:prstGeom prst="moon">
            <a:avLst>
              <a:gd name="adj" fmla="val 24345"/>
            </a:avLst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367760">
            <a:off x="3809235" y="1564690"/>
            <a:ext cx="3258651" cy="4851500"/>
          </a:xfrm>
          <a:prstGeom prst="moon">
            <a:avLst>
              <a:gd name="adj" fmla="val 21715"/>
            </a:avLst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20425737" flipH="1">
            <a:off x="1974650" y="2222990"/>
            <a:ext cx="3618597" cy="4101561"/>
          </a:xfrm>
          <a:prstGeom prst="moon">
            <a:avLst>
              <a:gd name="adj" fmla="val 24345"/>
            </a:avLst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367760">
            <a:off x="3967661" y="2274232"/>
            <a:ext cx="2565607" cy="4037348"/>
          </a:xfrm>
          <a:prstGeom prst="moon">
            <a:avLst>
              <a:gd name="adj" fmla="val 24523"/>
            </a:avLst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357222" y="-285776"/>
            <a:ext cx="9715568" cy="750099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chemeClr val="tx2">
              <a:lumMod val="1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161975_1600x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6h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>
          <a:xfrm>
            <a:off x="3643306" y="0"/>
            <a:ext cx="2214578" cy="2143116"/>
          </a:xfrm>
          <a:prstGeom prst="rect">
            <a:avLst/>
          </a:prstGeom>
        </p:spPr>
      </p:pic>
      <p:pic>
        <p:nvPicPr>
          <p:cNvPr id="5" name="4 Imagen" descr="6h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>
          <a:xfrm>
            <a:off x="5000628" y="428604"/>
            <a:ext cx="2214578" cy="2143116"/>
          </a:xfrm>
          <a:prstGeom prst="rect">
            <a:avLst/>
          </a:prstGeom>
        </p:spPr>
      </p:pic>
      <p:pic>
        <p:nvPicPr>
          <p:cNvPr id="6" name="5 Imagen" descr="6h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>
          <a:xfrm>
            <a:off x="5643570" y="1428736"/>
            <a:ext cx="2214578" cy="2143116"/>
          </a:xfrm>
          <a:prstGeom prst="rect">
            <a:avLst/>
          </a:prstGeom>
        </p:spPr>
      </p:pic>
      <p:pic>
        <p:nvPicPr>
          <p:cNvPr id="7" name="6 Imagen" descr="6h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>
          <a:xfrm>
            <a:off x="5857884" y="2571744"/>
            <a:ext cx="2214578" cy="2143116"/>
          </a:xfrm>
          <a:prstGeom prst="rect">
            <a:avLst/>
          </a:prstGeom>
        </p:spPr>
      </p:pic>
      <p:pic>
        <p:nvPicPr>
          <p:cNvPr id="8" name="7 Imagen" descr="6h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>
          <a:xfrm>
            <a:off x="5500694" y="3786190"/>
            <a:ext cx="2214578" cy="2143116"/>
          </a:xfrm>
          <a:prstGeom prst="rect">
            <a:avLst/>
          </a:prstGeom>
        </p:spPr>
      </p:pic>
      <p:pic>
        <p:nvPicPr>
          <p:cNvPr id="9" name="8 Imagen" descr="6h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>
          <a:xfrm>
            <a:off x="4214810" y="4714884"/>
            <a:ext cx="2214578" cy="2143116"/>
          </a:xfrm>
          <a:prstGeom prst="rect">
            <a:avLst/>
          </a:prstGeom>
        </p:spPr>
      </p:pic>
      <p:pic>
        <p:nvPicPr>
          <p:cNvPr id="10" name="9 Imagen" descr="6h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>
          <a:xfrm>
            <a:off x="2857488" y="4714884"/>
            <a:ext cx="2214578" cy="2143116"/>
          </a:xfrm>
          <a:prstGeom prst="rect">
            <a:avLst/>
          </a:prstGeom>
        </p:spPr>
      </p:pic>
      <p:pic>
        <p:nvPicPr>
          <p:cNvPr id="11" name="10 Imagen" descr="6h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>
          <a:xfrm>
            <a:off x="2000232" y="4143380"/>
            <a:ext cx="2214578" cy="2143116"/>
          </a:xfrm>
          <a:prstGeom prst="rect">
            <a:avLst/>
          </a:prstGeom>
        </p:spPr>
      </p:pic>
      <p:pic>
        <p:nvPicPr>
          <p:cNvPr id="12" name="11 Imagen" descr="6h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>
          <a:xfrm>
            <a:off x="1214414" y="3214686"/>
            <a:ext cx="2214578" cy="2143116"/>
          </a:xfrm>
          <a:prstGeom prst="rect">
            <a:avLst/>
          </a:prstGeom>
        </p:spPr>
      </p:pic>
      <p:pic>
        <p:nvPicPr>
          <p:cNvPr id="13" name="12 Imagen" descr="6h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>
          <a:xfrm>
            <a:off x="1285852" y="1857364"/>
            <a:ext cx="2214578" cy="2143116"/>
          </a:xfrm>
          <a:prstGeom prst="rect">
            <a:avLst/>
          </a:prstGeom>
        </p:spPr>
      </p:pic>
      <p:pic>
        <p:nvPicPr>
          <p:cNvPr id="14" name="13 Imagen" descr="6h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>
          <a:xfrm>
            <a:off x="1714480" y="857232"/>
            <a:ext cx="2214578" cy="2143116"/>
          </a:xfrm>
          <a:prstGeom prst="rect">
            <a:avLst/>
          </a:prstGeom>
        </p:spPr>
      </p:pic>
      <p:pic>
        <p:nvPicPr>
          <p:cNvPr id="15" name="14 Imagen" descr="6h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>
          <a:xfrm>
            <a:off x="2643174" y="357166"/>
            <a:ext cx="2214578" cy="2143116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-357222" y="-285776"/>
            <a:ext cx="9715568" cy="750099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rgbClr val="003DB8">
                  <a:shade val="30000"/>
                  <a:satMod val="115000"/>
                </a:srgbClr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307858,xcitefun-national-geographic-best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Lágrima"/>
          <p:cNvSpPr/>
          <p:nvPr/>
        </p:nvSpPr>
        <p:spPr>
          <a:xfrm rot="18883387">
            <a:off x="2153002" y="2028910"/>
            <a:ext cx="4941010" cy="4903714"/>
          </a:xfrm>
          <a:prstGeom prst="teardrop">
            <a:avLst>
              <a:gd name="adj" fmla="val 129989"/>
            </a:avLst>
          </a:prstGeom>
          <a:gradFill flip="none" rotWithShape="1">
            <a:gsLst>
              <a:gs pos="21000">
                <a:schemeClr val="tx1">
                  <a:alpha val="49000"/>
                </a:schemeClr>
              </a:gs>
              <a:gs pos="50000">
                <a:srgbClr val="003192">
                  <a:shade val="67500"/>
                  <a:satMod val="115000"/>
                </a:srgbClr>
              </a:gs>
              <a:gs pos="100000">
                <a:srgbClr val="003192">
                  <a:shade val="100000"/>
                  <a:satMod val="115000"/>
                </a:srgbClr>
              </a:gs>
            </a:gsLst>
            <a:lin ang="18900000" scaled="1"/>
            <a:tileRect/>
          </a:gradFill>
          <a:ln w="3175">
            <a:solidFill>
              <a:srgbClr val="0070C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18883387">
            <a:off x="2406603" y="1923146"/>
            <a:ext cx="4450105" cy="4440467"/>
          </a:xfrm>
          <a:prstGeom prst="teardrop">
            <a:avLst>
              <a:gd name="adj" fmla="val 129989"/>
            </a:avLst>
          </a:prstGeom>
          <a:gradFill flip="none" rotWithShape="1">
            <a:gsLst>
              <a:gs pos="21000">
                <a:schemeClr val="tx1">
                  <a:alpha val="49000"/>
                </a:schemeClr>
              </a:gs>
              <a:gs pos="50000">
                <a:srgbClr val="003192">
                  <a:shade val="67500"/>
                  <a:satMod val="115000"/>
                </a:srgbClr>
              </a:gs>
              <a:gs pos="100000">
                <a:srgbClr val="003192">
                  <a:shade val="100000"/>
                  <a:satMod val="115000"/>
                </a:srgbClr>
              </a:gs>
            </a:gsLst>
            <a:lin ang="18900000" scaled="1"/>
            <a:tileRect/>
          </a:gradFill>
          <a:ln w="3175">
            <a:solidFill>
              <a:srgbClr val="0070C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883387">
            <a:off x="2636753" y="1760624"/>
            <a:ext cx="4001551" cy="3979695"/>
          </a:xfrm>
          <a:prstGeom prst="teardrop">
            <a:avLst>
              <a:gd name="adj" fmla="val 129989"/>
            </a:avLst>
          </a:prstGeom>
          <a:gradFill flip="none" rotWithShape="1">
            <a:gsLst>
              <a:gs pos="21000">
                <a:schemeClr val="tx1">
                  <a:alpha val="49000"/>
                </a:schemeClr>
              </a:gs>
              <a:gs pos="50000">
                <a:srgbClr val="003192">
                  <a:shade val="67500"/>
                  <a:satMod val="115000"/>
                </a:srgbClr>
              </a:gs>
              <a:gs pos="100000">
                <a:srgbClr val="003192">
                  <a:shade val="100000"/>
                  <a:satMod val="115000"/>
                </a:srgbClr>
              </a:gs>
            </a:gsLst>
            <a:lin ang="18900000" scaled="1"/>
            <a:tileRect/>
          </a:gradFill>
          <a:ln w="3175">
            <a:solidFill>
              <a:srgbClr val="0070C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883387">
            <a:off x="2978526" y="1623016"/>
            <a:ext cx="3401262" cy="3469091"/>
          </a:xfrm>
          <a:prstGeom prst="teardrop">
            <a:avLst>
              <a:gd name="adj" fmla="val 129989"/>
            </a:avLst>
          </a:prstGeom>
          <a:gradFill flip="none" rotWithShape="1">
            <a:gsLst>
              <a:gs pos="21000">
                <a:schemeClr val="tx1">
                  <a:alpha val="49000"/>
                </a:schemeClr>
              </a:gs>
              <a:gs pos="50000">
                <a:srgbClr val="003192">
                  <a:shade val="67500"/>
                  <a:satMod val="115000"/>
                </a:srgbClr>
              </a:gs>
              <a:gs pos="100000">
                <a:srgbClr val="003192">
                  <a:shade val="100000"/>
                  <a:satMod val="115000"/>
                </a:srgbClr>
              </a:gs>
            </a:gsLst>
            <a:lin ang="18900000" scaled="1"/>
            <a:tileRect/>
          </a:gradFill>
          <a:ln w="3175">
            <a:solidFill>
              <a:srgbClr val="0070C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883387">
            <a:off x="3105402" y="1427177"/>
            <a:ext cx="3147386" cy="3217830"/>
          </a:xfrm>
          <a:prstGeom prst="teardrop">
            <a:avLst>
              <a:gd name="adj" fmla="val 129989"/>
            </a:avLst>
          </a:prstGeom>
          <a:gradFill flip="none" rotWithShape="1">
            <a:gsLst>
              <a:gs pos="21000">
                <a:schemeClr val="tx1">
                  <a:alpha val="49000"/>
                </a:schemeClr>
              </a:gs>
              <a:gs pos="50000">
                <a:srgbClr val="003192">
                  <a:shade val="67500"/>
                  <a:satMod val="115000"/>
                </a:srgbClr>
              </a:gs>
              <a:gs pos="100000">
                <a:srgbClr val="003192">
                  <a:shade val="100000"/>
                  <a:satMod val="115000"/>
                </a:srgbClr>
              </a:gs>
            </a:gsLst>
            <a:lin ang="18900000" scaled="1"/>
            <a:tileRect/>
          </a:gradFill>
          <a:ln w="3175">
            <a:solidFill>
              <a:srgbClr val="0070C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883387">
            <a:off x="3308478" y="1199733"/>
            <a:ext cx="2741536" cy="2815459"/>
          </a:xfrm>
          <a:prstGeom prst="teardrop">
            <a:avLst>
              <a:gd name="adj" fmla="val 129989"/>
            </a:avLst>
          </a:prstGeom>
          <a:gradFill flip="none" rotWithShape="1">
            <a:gsLst>
              <a:gs pos="21000">
                <a:schemeClr val="tx1">
                  <a:alpha val="49000"/>
                </a:schemeClr>
              </a:gs>
              <a:gs pos="50000">
                <a:srgbClr val="003192">
                  <a:shade val="67500"/>
                  <a:satMod val="115000"/>
                </a:srgbClr>
              </a:gs>
              <a:gs pos="100000">
                <a:srgbClr val="003192">
                  <a:shade val="100000"/>
                  <a:satMod val="115000"/>
                </a:srgbClr>
              </a:gs>
            </a:gsLst>
            <a:lin ang="18900000" scaled="1"/>
            <a:tileRect/>
          </a:gradFill>
          <a:ln w="3175">
            <a:solidFill>
              <a:srgbClr val="0070C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8883387">
            <a:off x="3536913" y="1033097"/>
            <a:ext cx="2284829" cy="2362916"/>
          </a:xfrm>
          <a:prstGeom prst="teardrop">
            <a:avLst>
              <a:gd name="adj" fmla="val 129989"/>
            </a:avLst>
          </a:prstGeom>
          <a:gradFill flip="none" rotWithShape="1">
            <a:gsLst>
              <a:gs pos="21000">
                <a:schemeClr val="tx1">
                  <a:alpha val="49000"/>
                </a:schemeClr>
              </a:gs>
              <a:gs pos="50000">
                <a:srgbClr val="003192">
                  <a:shade val="67500"/>
                  <a:satMod val="115000"/>
                </a:srgbClr>
              </a:gs>
              <a:gs pos="100000">
                <a:srgbClr val="003192">
                  <a:shade val="100000"/>
                  <a:satMod val="115000"/>
                </a:srgbClr>
              </a:gs>
            </a:gsLst>
            <a:lin ang="18900000" scaled="1"/>
            <a:tileRect/>
          </a:gradFill>
          <a:ln w="3175">
            <a:solidFill>
              <a:srgbClr val="0070C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883387">
            <a:off x="3691561" y="889708"/>
            <a:ext cx="1903970" cy="1935313"/>
          </a:xfrm>
          <a:prstGeom prst="teardrop">
            <a:avLst>
              <a:gd name="adj" fmla="val 129989"/>
            </a:avLst>
          </a:prstGeom>
          <a:gradFill flip="none" rotWithShape="1">
            <a:gsLst>
              <a:gs pos="21000">
                <a:schemeClr val="tx1">
                  <a:alpha val="49000"/>
                </a:schemeClr>
              </a:gs>
              <a:gs pos="50000">
                <a:srgbClr val="003192">
                  <a:shade val="67500"/>
                  <a:satMod val="115000"/>
                </a:srgbClr>
              </a:gs>
              <a:gs pos="100000">
                <a:srgbClr val="003192">
                  <a:shade val="100000"/>
                  <a:satMod val="115000"/>
                </a:srgbClr>
              </a:gs>
            </a:gsLst>
            <a:lin ang="18900000" scaled="1"/>
            <a:tileRect/>
          </a:gradFill>
          <a:ln w="3175">
            <a:solidFill>
              <a:srgbClr val="0070C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8883387">
            <a:off x="3879473" y="739900"/>
            <a:ext cx="1510396" cy="1520547"/>
          </a:xfrm>
          <a:prstGeom prst="teardrop">
            <a:avLst>
              <a:gd name="adj" fmla="val 129989"/>
            </a:avLst>
          </a:prstGeom>
          <a:gradFill flip="none" rotWithShape="1">
            <a:gsLst>
              <a:gs pos="21000">
                <a:schemeClr val="tx1">
                  <a:alpha val="49000"/>
                </a:schemeClr>
              </a:gs>
              <a:gs pos="50000">
                <a:srgbClr val="003192">
                  <a:shade val="67500"/>
                  <a:satMod val="115000"/>
                </a:srgbClr>
              </a:gs>
              <a:gs pos="100000">
                <a:srgbClr val="003192">
                  <a:shade val="100000"/>
                  <a:satMod val="115000"/>
                </a:srgbClr>
              </a:gs>
            </a:gsLst>
            <a:lin ang="18900000" scaled="1"/>
            <a:tileRect/>
          </a:gradFill>
          <a:ln w="3175">
            <a:solidFill>
              <a:srgbClr val="0070C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357222" y="-285776"/>
            <a:ext cx="9715568" cy="750099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2" presetID="2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83" dur="3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4" presetID="2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8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6" presetID="2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87" dur="3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8" presetID="2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0" presetID="2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91" dur="300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2" presetID="2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4" presetID="2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95" dur="3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6" presetID="2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9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"/>
                            </p:stCondLst>
                            <p:childTnLst>
                              <p:par>
                                <p:cTn id="99" presetID="17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5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6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rgbClr val="003DB8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18751929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4" name="3 Marco"/>
          <p:cNvSpPr/>
          <p:nvPr/>
        </p:nvSpPr>
        <p:spPr>
          <a:xfrm>
            <a:off x="285720" y="285728"/>
            <a:ext cx="8501122" cy="6143668"/>
          </a:xfrm>
          <a:prstGeom prst="frame">
            <a:avLst>
              <a:gd name="adj1" fmla="val 3491"/>
            </a:avLst>
          </a:prstGeom>
          <a:gradFill flip="none" rotWithShape="1">
            <a:gsLst>
              <a:gs pos="84000">
                <a:schemeClr val="bg2">
                  <a:lumMod val="20000"/>
                  <a:lumOff val="80000"/>
                </a:schemeClr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571472" y="571480"/>
            <a:ext cx="7929618" cy="5572164"/>
          </a:xfrm>
          <a:prstGeom prst="frame">
            <a:avLst>
              <a:gd name="adj1" fmla="val 3491"/>
            </a:avLst>
          </a:prstGeom>
          <a:gradFill flip="none" rotWithShape="1">
            <a:gsLst>
              <a:gs pos="84000">
                <a:schemeClr val="bg2">
                  <a:lumMod val="20000"/>
                  <a:lumOff val="80000"/>
                </a:schemeClr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857224" y="857232"/>
            <a:ext cx="7286676" cy="5000660"/>
          </a:xfrm>
          <a:prstGeom prst="frame">
            <a:avLst>
              <a:gd name="adj1" fmla="val 4454"/>
            </a:avLst>
          </a:prstGeom>
          <a:gradFill flip="none" rotWithShape="1">
            <a:gsLst>
              <a:gs pos="84000">
                <a:schemeClr val="bg2">
                  <a:lumMod val="20000"/>
                  <a:lumOff val="80000"/>
                </a:schemeClr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142976" y="1214422"/>
            <a:ext cx="6643734" cy="4357718"/>
          </a:xfrm>
          <a:prstGeom prst="frame">
            <a:avLst>
              <a:gd name="adj1" fmla="val 5148"/>
            </a:avLst>
          </a:prstGeom>
          <a:gradFill flip="none" rotWithShape="1">
            <a:gsLst>
              <a:gs pos="84000">
                <a:schemeClr val="bg2">
                  <a:lumMod val="20000"/>
                  <a:lumOff val="80000"/>
                </a:schemeClr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1500166" y="1571612"/>
            <a:ext cx="5929354" cy="3714776"/>
          </a:xfrm>
          <a:prstGeom prst="frame">
            <a:avLst>
              <a:gd name="adj1" fmla="val 6082"/>
            </a:avLst>
          </a:prstGeom>
          <a:gradFill flip="none" rotWithShape="1">
            <a:gsLst>
              <a:gs pos="84000">
                <a:schemeClr val="bg2">
                  <a:lumMod val="20000"/>
                  <a:lumOff val="80000"/>
                </a:schemeClr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857356" y="1928802"/>
            <a:ext cx="5205450" cy="3071834"/>
          </a:xfrm>
          <a:prstGeom prst="frame">
            <a:avLst>
              <a:gd name="adj1" fmla="val 6624"/>
            </a:avLst>
          </a:prstGeom>
          <a:gradFill flip="none" rotWithShape="1">
            <a:gsLst>
              <a:gs pos="84000">
                <a:schemeClr val="bg2">
                  <a:lumMod val="20000"/>
                  <a:lumOff val="80000"/>
                </a:schemeClr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2214546" y="2285992"/>
            <a:ext cx="4500594" cy="2438416"/>
          </a:xfrm>
          <a:prstGeom prst="frame">
            <a:avLst>
              <a:gd name="adj1" fmla="val 6624"/>
            </a:avLst>
          </a:prstGeom>
          <a:gradFill flip="none" rotWithShape="1">
            <a:gsLst>
              <a:gs pos="84000">
                <a:schemeClr val="bg2">
                  <a:lumMod val="20000"/>
                  <a:lumOff val="80000"/>
                </a:schemeClr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2500298" y="2571744"/>
            <a:ext cx="3929090" cy="1857388"/>
          </a:xfrm>
          <a:prstGeom prst="frame">
            <a:avLst>
              <a:gd name="adj1" fmla="val 10511"/>
            </a:avLst>
          </a:prstGeom>
          <a:gradFill flip="none" rotWithShape="1">
            <a:gsLst>
              <a:gs pos="84000">
                <a:schemeClr val="bg2">
                  <a:lumMod val="20000"/>
                  <a:lumOff val="80000"/>
                </a:schemeClr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2857488" y="2928934"/>
            <a:ext cx="3224234" cy="1223970"/>
          </a:xfrm>
          <a:prstGeom prst="frame">
            <a:avLst>
              <a:gd name="adj1" fmla="val 14443"/>
            </a:avLst>
          </a:prstGeom>
          <a:gradFill flip="none" rotWithShape="1">
            <a:gsLst>
              <a:gs pos="84000">
                <a:schemeClr val="bg2">
                  <a:lumMod val="20000"/>
                  <a:lumOff val="80000"/>
                </a:schemeClr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3500430" y="3286124"/>
            <a:ext cx="2214578" cy="571504"/>
          </a:xfrm>
          <a:prstGeom prst="frame">
            <a:avLst>
              <a:gd name="adj1" fmla="val 17724"/>
            </a:avLst>
          </a:prstGeom>
          <a:gradFill flip="none" rotWithShape="1">
            <a:gsLst>
              <a:gs pos="84000">
                <a:schemeClr val="bg2">
                  <a:lumMod val="20000"/>
                  <a:lumOff val="80000"/>
                </a:schemeClr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-357222" y="-285776"/>
            <a:ext cx="9715568" cy="750099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1000"/>
                            </p:stCondLst>
                            <p:childTnLst>
                              <p:par>
                                <p:cTn id="69" presetID="15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0" dur="1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6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2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8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94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00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12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7" dur="1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705628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Anillo"/>
          <p:cNvSpPr/>
          <p:nvPr/>
        </p:nvSpPr>
        <p:spPr>
          <a:xfrm>
            <a:off x="0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285720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714348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143008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428728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928794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500330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786050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214678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643338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3929058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429124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000628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5286348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5714976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143636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429356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6929422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7429520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7715272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8143900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Rectángulo"/>
          <p:cNvSpPr/>
          <p:nvPr/>
        </p:nvSpPr>
        <p:spPr>
          <a:xfrm>
            <a:off x="-357222" y="-285776"/>
            <a:ext cx="9715568" cy="750099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3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14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2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5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8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1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4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7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0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3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6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9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ylosaurus_squalicorax-l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1000100" y="0"/>
            <a:ext cx="7143800" cy="6858000"/>
          </a:xfrm>
          <a:prstGeom prst="donut">
            <a:avLst>
              <a:gd name="adj" fmla="val 3185"/>
            </a:avLst>
          </a:prstGeom>
          <a:gradFill flip="none" rotWithShape="1">
            <a:gsLst>
              <a:gs pos="51000">
                <a:schemeClr val="tx1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 w="3175">
            <a:solidFill>
              <a:schemeClr val="accent5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643042" y="500042"/>
            <a:ext cx="5857916" cy="5857916"/>
          </a:xfrm>
          <a:prstGeom prst="donut">
            <a:avLst>
              <a:gd name="adj" fmla="val 4013"/>
            </a:avLst>
          </a:prstGeom>
          <a:gradFill flip="none" rotWithShape="1">
            <a:gsLst>
              <a:gs pos="51000">
                <a:schemeClr val="tx1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 w="3175">
            <a:solidFill>
              <a:schemeClr val="accent5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214546" y="1000108"/>
            <a:ext cx="4714908" cy="4857784"/>
          </a:xfrm>
          <a:prstGeom prst="donut">
            <a:avLst>
              <a:gd name="adj" fmla="val 4343"/>
            </a:avLst>
          </a:prstGeom>
          <a:gradFill flip="none" rotWithShape="1">
            <a:gsLst>
              <a:gs pos="51000">
                <a:schemeClr val="tx1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 w="3175">
            <a:solidFill>
              <a:schemeClr val="accent5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714612" y="1643050"/>
            <a:ext cx="3795738" cy="3652862"/>
          </a:xfrm>
          <a:prstGeom prst="donut">
            <a:avLst>
              <a:gd name="adj" fmla="val 5386"/>
            </a:avLst>
          </a:prstGeom>
          <a:gradFill flip="none" rotWithShape="1">
            <a:gsLst>
              <a:gs pos="51000">
                <a:schemeClr val="tx1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 w="3175">
            <a:solidFill>
              <a:schemeClr val="accent5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143240" y="2071678"/>
            <a:ext cx="2928958" cy="2857520"/>
          </a:xfrm>
          <a:prstGeom prst="donut">
            <a:avLst>
              <a:gd name="adj" fmla="val 6048"/>
            </a:avLst>
          </a:prstGeom>
          <a:gradFill flip="none" rotWithShape="1">
            <a:gsLst>
              <a:gs pos="51000">
                <a:schemeClr val="tx1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 w="3175">
            <a:solidFill>
              <a:schemeClr val="accent5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643306" y="2571744"/>
            <a:ext cx="2000264" cy="1928826"/>
          </a:xfrm>
          <a:prstGeom prst="donut">
            <a:avLst>
              <a:gd name="adj" fmla="val 7979"/>
            </a:avLst>
          </a:prstGeom>
          <a:gradFill flip="none" rotWithShape="1">
            <a:gsLst>
              <a:gs pos="51000">
                <a:schemeClr val="tx1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 w="3175">
            <a:solidFill>
              <a:schemeClr val="accent5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-357222" y="-285776"/>
            <a:ext cx="9715568" cy="750099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0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0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0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0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1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1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chemeClr val="accent3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150458793e1ka1n5eaa9kq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16200000">
            <a:off x="2857500" y="571500"/>
            <a:ext cx="3429000" cy="9144000"/>
          </a:xfrm>
          <a:prstGeom prst="chevron">
            <a:avLst>
              <a:gd name="adj" fmla="val 96547"/>
            </a:avLst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5400000">
            <a:off x="2857500" y="-2857500"/>
            <a:ext cx="3429000" cy="9144000"/>
          </a:xfrm>
          <a:prstGeom prst="chevron">
            <a:avLst>
              <a:gd name="adj" fmla="val 97048"/>
            </a:avLst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3036107" y="-3036107"/>
            <a:ext cx="3071786" cy="9144000"/>
          </a:xfrm>
          <a:prstGeom prst="chevron">
            <a:avLst>
              <a:gd name="adj" fmla="val 96983"/>
            </a:avLst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3036095" y="750095"/>
            <a:ext cx="3071810" cy="9144000"/>
          </a:xfrm>
          <a:prstGeom prst="chevron">
            <a:avLst>
              <a:gd name="adj" fmla="val 95544"/>
            </a:avLst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3250433" y="-3250433"/>
            <a:ext cx="2643134" cy="9144000"/>
          </a:xfrm>
          <a:prstGeom prst="chevron">
            <a:avLst>
              <a:gd name="adj" fmla="val 96523"/>
            </a:avLst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3214690" y="928690"/>
            <a:ext cx="2714620" cy="9144000"/>
          </a:xfrm>
          <a:prstGeom prst="chevron">
            <a:avLst>
              <a:gd name="adj" fmla="val 95710"/>
            </a:avLst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3357566" y="1071566"/>
            <a:ext cx="2428868" cy="9144000"/>
          </a:xfrm>
          <a:prstGeom prst="chevron">
            <a:avLst>
              <a:gd name="adj" fmla="val 96224"/>
            </a:avLst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>
            <a:off x="3429040" y="-3429040"/>
            <a:ext cx="2285920" cy="9144000"/>
          </a:xfrm>
          <a:prstGeom prst="chevron">
            <a:avLst>
              <a:gd name="adj" fmla="val 96875"/>
            </a:avLst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3536161" y="1250161"/>
            <a:ext cx="2071678" cy="9144000"/>
          </a:xfrm>
          <a:prstGeom prst="chevron">
            <a:avLst>
              <a:gd name="adj" fmla="val 95038"/>
            </a:avLst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5400000">
            <a:off x="3607647" y="-3607647"/>
            <a:ext cx="1928706" cy="9144000"/>
          </a:xfrm>
          <a:prstGeom prst="chevron">
            <a:avLst>
              <a:gd name="adj" fmla="val 96124"/>
            </a:avLst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357222" y="-285776"/>
            <a:ext cx="9715568" cy="750099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000"/>
                            </p:stCondLst>
                            <p:childTnLst>
                              <p:par>
                                <p:cTn id="7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chemeClr val="bg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1388949354_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4" name="3 Onda"/>
          <p:cNvSpPr/>
          <p:nvPr/>
        </p:nvSpPr>
        <p:spPr>
          <a:xfrm>
            <a:off x="0" y="428628"/>
            <a:ext cx="4286248" cy="142873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flipH="1">
            <a:off x="4786314" y="428628"/>
            <a:ext cx="4357686" cy="142873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>
            <a:off x="0" y="1428736"/>
            <a:ext cx="4286248" cy="142873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flipH="1">
            <a:off x="4786314" y="1428736"/>
            <a:ext cx="4357686" cy="142873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>
            <a:off x="0" y="2428892"/>
            <a:ext cx="4286248" cy="142873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flipH="1">
            <a:off x="4786314" y="2428892"/>
            <a:ext cx="4357686" cy="142873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>
            <a:off x="0" y="3429000"/>
            <a:ext cx="4286248" cy="142873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flipH="1">
            <a:off x="4786314" y="3429000"/>
            <a:ext cx="4357686" cy="142873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>
            <a:off x="0" y="4429156"/>
            <a:ext cx="4286248" cy="142873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flipH="1">
            <a:off x="4786314" y="4429156"/>
            <a:ext cx="4357686" cy="142873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>
            <a:off x="0" y="5429264"/>
            <a:ext cx="4286248" cy="142873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flipH="1">
            <a:off x="4786314" y="5429264"/>
            <a:ext cx="4357686" cy="142873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357222" y="-285776"/>
            <a:ext cx="9715568" cy="750099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Andreani_300k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>
            <a:off x="0" y="0"/>
            <a:ext cx="4214810" cy="6858000"/>
          </a:xfrm>
          <a:prstGeom prst="chevron">
            <a:avLst>
              <a:gd name="adj" fmla="val 95851"/>
            </a:avLst>
          </a:prstGeom>
          <a:gradFill flip="none" rotWithShape="1">
            <a:gsLst>
              <a:gs pos="43000">
                <a:schemeClr val="accent6">
                  <a:lumMod val="75000"/>
                </a:schemeClr>
              </a:gs>
              <a:gs pos="50000">
                <a:srgbClr val="714B25">
                  <a:shade val="67500"/>
                  <a:satMod val="115000"/>
                </a:srgbClr>
              </a:gs>
              <a:gs pos="100000">
                <a:srgbClr val="714B2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0800000">
            <a:off x="4572000" y="0"/>
            <a:ext cx="4572000" cy="6858000"/>
          </a:xfrm>
          <a:prstGeom prst="chevron">
            <a:avLst>
              <a:gd name="adj" fmla="val 95851"/>
            </a:avLst>
          </a:prstGeom>
          <a:gradFill flip="none" rotWithShape="1">
            <a:gsLst>
              <a:gs pos="43000">
                <a:schemeClr val="accent6">
                  <a:lumMod val="75000"/>
                </a:schemeClr>
              </a:gs>
              <a:gs pos="50000">
                <a:srgbClr val="714B25">
                  <a:shade val="67500"/>
                  <a:satMod val="115000"/>
                </a:srgbClr>
              </a:gs>
              <a:gs pos="100000">
                <a:srgbClr val="714B2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0" y="0"/>
            <a:ext cx="4572000" cy="6858000"/>
          </a:xfrm>
          <a:prstGeom prst="chevron">
            <a:avLst>
              <a:gd name="adj" fmla="val 95851"/>
            </a:avLst>
          </a:prstGeom>
          <a:gradFill flip="none" rotWithShape="1">
            <a:gsLst>
              <a:gs pos="43000">
                <a:schemeClr val="accent6">
                  <a:lumMod val="75000"/>
                </a:schemeClr>
              </a:gs>
              <a:gs pos="50000">
                <a:srgbClr val="714B25">
                  <a:shade val="67500"/>
                  <a:satMod val="115000"/>
                </a:srgbClr>
              </a:gs>
              <a:gs pos="100000">
                <a:srgbClr val="714B2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0800000">
            <a:off x="4929190" y="0"/>
            <a:ext cx="4214810" cy="6858000"/>
          </a:xfrm>
          <a:prstGeom prst="chevron">
            <a:avLst>
              <a:gd name="adj" fmla="val 95851"/>
            </a:avLst>
          </a:prstGeom>
          <a:gradFill flip="none" rotWithShape="1">
            <a:gsLst>
              <a:gs pos="43000">
                <a:schemeClr val="accent6">
                  <a:lumMod val="75000"/>
                </a:schemeClr>
              </a:gs>
              <a:gs pos="50000">
                <a:srgbClr val="714B25">
                  <a:shade val="67500"/>
                  <a:satMod val="115000"/>
                </a:srgbClr>
              </a:gs>
              <a:gs pos="100000">
                <a:srgbClr val="714B2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0800000">
            <a:off x="5286380" y="0"/>
            <a:ext cx="3857620" cy="6858000"/>
          </a:xfrm>
          <a:prstGeom prst="chevron">
            <a:avLst>
              <a:gd name="adj" fmla="val 95851"/>
            </a:avLst>
          </a:prstGeom>
          <a:gradFill flip="none" rotWithShape="1">
            <a:gsLst>
              <a:gs pos="43000">
                <a:schemeClr val="accent6">
                  <a:lumMod val="75000"/>
                </a:schemeClr>
              </a:gs>
              <a:gs pos="50000">
                <a:srgbClr val="714B25">
                  <a:shade val="67500"/>
                  <a:satMod val="115000"/>
                </a:srgbClr>
              </a:gs>
              <a:gs pos="100000">
                <a:srgbClr val="714B2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0" y="0"/>
            <a:ext cx="3786150" cy="6858000"/>
          </a:xfrm>
          <a:prstGeom prst="chevron">
            <a:avLst>
              <a:gd name="adj" fmla="val 95851"/>
            </a:avLst>
          </a:prstGeom>
          <a:gradFill flip="none" rotWithShape="1">
            <a:gsLst>
              <a:gs pos="43000">
                <a:schemeClr val="accent6">
                  <a:lumMod val="75000"/>
                </a:schemeClr>
              </a:gs>
              <a:gs pos="50000">
                <a:srgbClr val="714B25">
                  <a:shade val="67500"/>
                  <a:satMod val="115000"/>
                </a:srgbClr>
              </a:gs>
              <a:gs pos="100000">
                <a:srgbClr val="714B2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0" y="0"/>
            <a:ext cx="3428992" cy="6858000"/>
          </a:xfrm>
          <a:prstGeom prst="chevron">
            <a:avLst>
              <a:gd name="adj" fmla="val 95851"/>
            </a:avLst>
          </a:prstGeom>
          <a:gradFill flip="none" rotWithShape="1">
            <a:gsLst>
              <a:gs pos="43000">
                <a:schemeClr val="accent6">
                  <a:lumMod val="75000"/>
                </a:schemeClr>
              </a:gs>
              <a:gs pos="50000">
                <a:srgbClr val="714B25">
                  <a:shade val="67500"/>
                  <a:satMod val="115000"/>
                </a:srgbClr>
              </a:gs>
              <a:gs pos="100000">
                <a:srgbClr val="714B2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0800000">
            <a:off x="5643570" y="0"/>
            <a:ext cx="3500430" cy="6858000"/>
          </a:xfrm>
          <a:prstGeom prst="chevron">
            <a:avLst>
              <a:gd name="adj" fmla="val 95851"/>
            </a:avLst>
          </a:prstGeom>
          <a:gradFill flip="none" rotWithShape="1">
            <a:gsLst>
              <a:gs pos="43000">
                <a:schemeClr val="accent6">
                  <a:lumMod val="75000"/>
                </a:schemeClr>
              </a:gs>
              <a:gs pos="50000">
                <a:srgbClr val="714B25">
                  <a:shade val="67500"/>
                  <a:satMod val="115000"/>
                </a:srgbClr>
              </a:gs>
              <a:gs pos="100000">
                <a:srgbClr val="714B2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0800000">
            <a:off x="5929322" y="0"/>
            <a:ext cx="3214678" cy="6858000"/>
          </a:xfrm>
          <a:prstGeom prst="chevron">
            <a:avLst>
              <a:gd name="adj" fmla="val 95851"/>
            </a:avLst>
          </a:prstGeom>
          <a:gradFill flip="none" rotWithShape="1">
            <a:gsLst>
              <a:gs pos="43000">
                <a:schemeClr val="accent6">
                  <a:lumMod val="75000"/>
                </a:schemeClr>
              </a:gs>
              <a:gs pos="50000">
                <a:srgbClr val="714B25">
                  <a:shade val="67500"/>
                  <a:satMod val="115000"/>
                </a:srgbClr>
              </a:gs>
              <a:gs pos="100000">
                <a:srgbClr val="714B2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0" y="0"/>
            <a:ext cx="3071770" cy="6858000"/>
          </a:xfrm>
          <a:prstGeom prst="chevron">
            <a:avLst>
              <a:gd name="adj" fmla="val 95851"/>
            </a:avLst>
          </a:prstGeom>
          <a:gradFill flip="none" rotWithShape="1">
            <a:gsLst>
              <a:gs pos="43000">
                <a:schemeClr val="accent6">
                  <a:lumMod val="75000"/>
                </a:schemeClr>
              </a:gs>
              <a:gs pos="50000">
                <a:srgbClr val="714B25">
                  <a:shade val="67500"/>
                  <a:satMod val="115000"/>
                </a:srgbClr>
              </a:gs>
              <a:gs pos="100000">
                <a:srgbClr val="714B2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0" y="0"/>
            <a:ext cx="2714580" cy="6858000"/>
          </a:xfrm>
          <a:prstGeom prst="chevron">
            <a:avLst>
              <a:gd name="adj" fmla="val 95851"/>
            </a:avLst>
          </a:prstGeom>
          <a:gradFill flip="none" rotWithShape="1">
            <a:gsLst>
              <a:gs pos="43000">
                <a:schemeClr val="accent6">
                  <a:lumMod val="75000"/>
                </a:schemeClr>
              </a:gs>
              <a:gs pos="50000">
                <a:srgbClr val="714B25">
                  <a:shade val="67500"/>
                  <a:satMod val="115000"/>
                </a:srgbClr>
              </a:gs>
              <a:gs pos="100000">
                <a:srgbClr val="714B2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0800000">
            <a:off x="6286512" y="0"/>
            <a:ext cx="2857488" cy="6858000"/>
          </a:xfrm>
          <a:prstGeom prst="chevron">
            <a:avLst>
              <a:gd name="adj" fmla="val 95851"/>
            </a:avLst>
          </a:prstGeom>
          <a:gradFill flip="none" rotWithShape="1">
            <a:gsLst>
              <a:gs pos="43000">
                <a:schemeClr val="accent6">
                  <a:lumMod val="75000"/>
                </a:schemeClr>
              </a:gs>
              <a:gs pos="50000">
                <a:srgbClr val="714B25">
                  <a:shade val="67500"/>
                  <a:satMod val="115000"/>
                </a:srgbClr>
              </a:gs>
              <a:gs pos="100000">
                <a:srgbClr val="714B2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-357222" y="-285776"/>
            <a:ext cx="9715568" cy="750099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7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7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8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8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7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7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8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8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7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chemeClr val="accent5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cruzando-un-puente-bajo-el-agu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4" name="3 Triángulo rectángulo"/>
          <p:cNvSpPr/>
          <p:nvPr/>
        </p:nvSpPr>
        <p:spPr>
          <a:xfrm>
            <a:off x="4572000" y="0"/>
            <a:ext cx="2000264" cy="928670"/>
          </a:xfrm>
          <a:prstGeom prst="rtTriangle">
            <a:avLst/>
          </a:prstGeom>
          <a:gradFill flip="none" rotWithShape="1">
            <a:gsLst>
              <a:gs pos="6000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rgbClr val="003DB8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>
            <a:off x="2500298" y="0"/>
            <a:ext cx="2000264" cy="928670"/>
          </a:xfrm>
          <a:prstGeom prst="rtTriangle">
            <a:avLst/>
          </a:prstGeom>
          <a:gradFill flip="none" rotWithShape="1">
            <a:gsLst>
              <a:gs pos="6000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rgbClr val="003DB8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4572000" y="428604"/>
            <a:ext cx="2000264" cy="928670"/>
          </a:xfrm>
          <a:prstGeom prst="rtTriangle">
            <a:avLst/>
          </a:prstGeom>
          <a:gradFill flip="none" rotWithShape="1">
            <a:gsLst>
              <a:gs pos="6000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rgbClr val="003DB8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2500298" y="428604"/>
            <a:ext cx="2000264" cy="928670"/>
          </a:xfrm>
          <a:prstGeom prst="rtTriangle">
            <a:avLst/>
          </a:prstGeom>
          <a:gradFill flip="none" rotWithShape="1">
            <a:gsLst>
              <a:gs pos="6000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rgbClr val="003DB8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4572000" y="928670"/>
            <a:ext cx="2000264" cy="928670"/>
          </a:xfrm>
          <a:prstGeom prst="rtTriangle">
            <a:avLst/>
          </a:prstGeom>
          <a:gradFill flip="none" rotWithShape="1">
            <a:gsLst>
              <a:gs pos="6000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rgbClr val="003DB8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2500298" y="928670"/>
            <a:ext cx="2000264" cy="928670"/>
          </a:xfrm>
          <a:prstGeom prst="rtTriangle">
            <a:avLst/>
          </a:prstGeom>
          <a:gradFill flip="none" rotWithShape="1">
            <a:gsLst>
              <a:gs pos="6000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rgbClr val="003DB8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4572000" y="1357298"/>
            <a:ext cx="2000264" cy="928670"/>
          </a:xfrm>
          <a:prstGeom prst="rtTriangle">
            <a:avLst/>
          </a:prstGeom>
          <a:gradFill flip="none" rotWithShape="1">
            <a:gsLst>
              <a:gs pos="6000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rgbClr val="003DB8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2500298" y="1357298"/>
            <a:ext cx="2000264" cy="928670"/>
          </a:xfrm>
          <a:prstGeom prst="rtTriangle">
            <a:avLst/>
          </a:prstGeom>
          <a:gradFill flip="none" rotWithShape="1">
            <a:gsLst>
              <a:gs pos="6000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rgbClr val="003DB8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4572000" y="1857364"/>
            <a:ext cx="2000264" cy="928670"/>
          </a:xfrm>
          <a:prstGeom prst="rtTriangle">
            <a:avLst/>
          </a:prstGeom>
          <a:gradFill flip="none" rotWithShape="1">
            <a:gsLst>
              <a:gs pos="6000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rgbClr val="003DB8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2500298" y="1857364"/>
            <a:ext cx="2000264" cy="928670"/>
          </a:xfrm>
          <a:prstGeom prst="rtTriangle">
            <a:avLst/>
          </a:prstGeom>
          <a:gradFill flip="none" rotWithShape="1">
            <a:gsLst>
              <a:gs pos="6000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rgbClr val="003DB8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>
            <a:off x="4572000" y="2285992"/>
            <a:ext cx="2000264" cy="928670"/>
          </a:xfrm>
          <a:prstGeom prst="rtTriangle">
            <a:avLst/>
          </a:prstGeom>
          <a:gradFill flip="none" rotWithShape="1">
            <a:gsLst>
              <a:gs pos="6000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rgbClr val="003DB8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2500298" y="2285992"/>
            <a:ext cx="2000264" cy="928670"/>
          </a:xfrm>
          <a:prstGeom prst="rtTriangle">
            <a:avLst/>
          </a:prstGeom>
          <a:gradFill flip="none" rotWithShape="1">
            <a:gsLst>
              <a:gs pos="6000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rgbClr val="003DB8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>
            <a:off x="4572000" y="2643182"/>
            <a:ext cx="2000264" cy="928670"/>
          </a:xfrm>
          <a:prstGeom prst="rtTriangle">
            <a:avLst/>
          </a:prstGeom>
          <a:gradFill flip="none" rotWithShape="1">
            <a:gsLst>
              <a:gs pos="6000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rgbClr val="003DB8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H="1">
            <a:off x="2500298" y="2643182"/>
            <a:ext cx="2000264" cy="928670"/>
          </a:xfrm>
          <a:prstGeom prst="rtTriangle">
            <a:avLst/>
          </a:prstGeom>
          <a:gradFill flip="none" rotWithShape="1">
            <a:gsLst>
              <a:gs pos="6000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rgbClr val="003DB8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>
            <a:off x="4572000" y="3071810"/>
            <a:ext cx="2000264" cy="928670"/>
          </a:xfrm>
          <a:prstGeom prst="rtTriangle">
            <a:avLst/>
          </a:prstGeom>
          <a:gradFill flip="none" rotWithShape="1">
            <a:gsLst>
              <a:gs pos="6000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rgbClr val="003DB8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H="1">
            <a:off x="2500298" y="3071810"/>
            <a:ext cx="2000264" cy="928670"/>
          </a:xfrm>
          <a:prstGeom prst="rtTriangle">
            <a:avLst/>
          </a:prstGeom>
          <a:gradFill flip="none" rotWithShape="1">
            <a:gsLst>
              <a:gs pos="6000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rgbClr val="003DB8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>
            <a:off x="4572000" y="3500438"/>
            <a:ext cx="2000264" cy="928670"/>
          </a:xfrm>
          <a:prstGeom prst="rtTriangle">
            <a:avLst/>
          </a:prstGeom>
          <a:gradFill flip="none" rotWithShape="1">
            <a:gsLst>
              <a:gs pos="6000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rgbClr val="003DB8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flipH="1">
            <a:off x="2500298" y="3500438"/>
            <a:ext cx="2000264" cy="928670"/>
          </a:xfrm>
          <a:prstGeom prst="rtTriangle">
            <a:avLst/>
          </a:prstGeom>
          <a:gradFill flip="none" rotWithShape="1">
            <a:gsLst>
              <a:gs pos="6000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rgbClr val="003DB8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>
            <a:off x="4572000" y="3929066"/>
            <a:ext cx="2000264" cy="928670"/>
          </a:xfrm>
          <a:prstGeom prst="rtTriangle">
            <a:avLst/>
          </a:prstGeom>
          <a:gradFill flip="none" rotWithShape="1">
            <a:gsLst>
              <a:gs pos="6000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rgbClr val="003DB8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flipH="1">
            <a:off x="2500298" y="3929066"/>
            <a:ext cx="2000264" cy="928670"/>
          </a:xfrm>
          <a:prstGeom prst="rtTriangle">
            <a:avLst/>
          </a:prstGeom>
          <a:gradFill flip="none" rotWithShape="1">
            <a:gsLst>
              <a:gs pos="6000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rgbClr val="003DB8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>
            <a:off x="4572000" y="4286256"/>
            <a:ext cx="2000264" cy="928670"/>
          </a:xfrm>
          <a:prstGeom prst="rtTriangle">
            <a:avLst/>
          </a:prstGeom>
          <a:gradFill flip="none" rotWithShape="1">
            <a:gsLst>
              <a:gs pos="6000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rgbClr val="003DB8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 flipH="1">
            <a:off x="2500298" y="4286256"/>
            <a:ext cx="2000264" cy="928670"/>
          </a:xfrm>
          <a:prstGeom prst="rtTriangle">
            <a:avLst/>
          </a:prstGeom>
          <a:gradFill flip="none" rotWithShape="1">
            <a:gsLst>
              <a:gs pos="6000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rgbClr val="003DB8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>
            <a:off x="4572000" y="4714884"/>
            <a:ext cx="2000264" cy="928670"/>
          </a:xfrm>
          <a:prstGeom prst="rtTriangle">
            <a:avLst/>
          </a:prstGeom>
          <a:gradFill flip="none" rotWithShape="1">
            <a:gsLst>
              <a:gs pos="6000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rgbClr val="003DB8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 flipH="1">
            <a:off x="2500298" y="4714884"/>
            <a:ext cx="2000264" cy="928670"/>
          </a:xfrm>
          <a:prstGeom prst="rtTriangle">
            <a:avLst/>
          </a:prstGeom>
          <a:gradFill flip="none" rotWithShape="1">
            <a:gsLst>
              <a:gs pos="6000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rgbClr val="003DB8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>
            <a:off x="4572000" y="5143512"/>
            <a:ext cx="2000264" cy="928670"/>
          </a:xfrm>
          <a:prstGeom prst="rtTriangle">
            <a:avLst/>
          </a:prstGeom>
          <a:gradFill flip="none" rotWithShape="1">
            <a:gsLst>
              <a:gs pos="6000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rgbClr val="003DB8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 flipH="1">
            <a:off x="2500298" y="5143512"/>
            <a:ext cx="2000264" cy="928670"/>
          </a:xfrm>
          <a:prstGeom prst="rtTriangle">
            <a:avLst/>
          </a:prstGeom>
          <a:gradFill flip="none" rotWithShape="1">
            <a:gsLst>
              <a:gs pos="6000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rgbClr val="003DB8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>
            <a:off x="4572000" y="5500702"/>
            <a:ext cx="2000264" cy="928670"/>
          </a:xfrm>
          <a:prstGeom prst="rtTriangle">
            <a:avLst/>
          </a:prstGeom>
          <a:gradFill flip="none" rotWithShape="1">
            <a:gsLst>
              <a:gs pos="6000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rgbClr val="003DB8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 flipH="1">
            <a:off x="2500298" y="5500702"/>
            <a:ext cx="2000264" cy="928670"/>
          </a:xfrm>
          <a:prstGeom prst="rtTriangle">
            <a:avLst/>
          </a:prstGeom>
          <a:gradFill flip="none" rotWithShape="1">
            <a:gsLst>
              <a:gs pos="6000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rgbClr val="003DB8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rectángulo"/>
          <p:cNvSpPr/>
          <p:nvPr/>
        </p:nvSpPr>
        <p:spPr>
          <a:xfrm>
            <a:off x="4572000" y="5929330"/>
            <a:ext cx="2000264" cy="928670"/>
          </a:xfrm>
          <a:prstGeom prst="rtTriangle">
            <a:avLst/>
          </a:prstGeom>
          <a:gradFill flip="none" rotWithShape="1">
            <a:gsLst>
              <a:gs pos="6000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rgbClr val="003DB8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rectángulo"/>
          <p:cNvSpPr/>
          <p:nvPr/>
        </p:nvSpPr>
        <p:spPr>
          <a:xfrm flipH="1">
            <a:off x="2500298" y="5929330"/>
            <a:ext cx="2000264" cy="928670"/>
          </a:xfrm>
          <a:prstGeom prst="rtTriangle">
            <a:avLst/>
          </a:prstGeom>
          <a:gradFill flip="none" rotWithShape="1">
            <a:gsLst>
              <a:gs pos="6000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rgbClr val="003DB8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-571568" y="0"/>
            <a:ext cx="9715568" cy="750099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6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9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2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2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8" fill="hold">
                            <p:stCondLst>
                              <p:cond delay="3000"/>
                            </p:stCondLst>
                            <p:childTnLst>
                              <p:par>
                                <p:cTn id="279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0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ibisono-ario_-_cockfigh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 rot="1689553">
            <a:off x="4251288" y="-512757"/>
            <a:ext cx="3478482" cy="6865894"/>
          </a:xfrm>
          <a:prstGeom prst="moon">
            <a:avLst>
              <a:gd name="adj" fmla="val 21715"/>
            </a:avLst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20130617" flipH="1">
            <a:off x="1238371" y="-352076"/>
            <a:ext cx="3628246" cy="6762248"/>
          </a:xfrm>
          <a:prstGeom prst="moon">
            <a:avLst>
              <a:gd name="adj" fmla="val 24345"/>
            </a:avLst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20130617" flipH="1">
            <a:off x="1395685" y="239577"/>
            <a:ext cx="3628246" cy="6142727"/>
          </a:xfrm>
          <a:prstGeom prst="moon">
            <a:avLst>
              <a:gd name="adj" fmla="val 24345"/>
            </a:avLst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689553">
            <a:off x="4215206" y="85753"/>
            <a:ext cx="3230975" cy="6189279"/>
          </a:xfrm>
          <a:prstGeom prst="moon">
            <a:avLst>
              <a:gd name="adj" fmla="val 21715"/>
            </a:avLst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20130617" flipH="1">
            <a:off x="1557047" y="865939"/>
            <a:ext cx="3973889" cy="5411849"/>
          </a:xfrm>
          <a:prstGeom prst="moon">
            <a:avLst>
              <a:gd name="adj" fmla="val 24345"/>
            </a:avLst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689553">
            <a:off x="3956157" y="667855"/>
            <a:ext cx="3297398" cy="5483139"/>
          </a:xfrm>
          <a:prstGeom prst="moon">
            <a:avLst>
              <a:gd name="adj" fmla="val 21715"/>
            </a:avLst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20130617" flipH="1">
            <a:off x="1876242" y="1531782"/>
            <a:ext cx="3657978" cy="4676374"/>
          </a:xfrm>
          <a:prstGeom prst="moon">
            <a:avLst>
              <a:gd name="adj" fmla="val 24345"/>
            </a:avLst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367760">
            <a:off x="3809235" y="1564690"/>
            <a:ext cx="3258651" cy="4851500"/>
          </a:xfrm>
          <a:prstGeom prst="moon">
            <a:avLst>
              <a:gd name="adj" fmla="val 21715"/>
            </a:avLst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20425737" flipH="1">
            <a:off x="1974650" y="2222990"/>
            <a:ext cx="3618597" cy="4101561"/>
          </a:xfrm>
          <a:prstGeom prst="moon">
            <a:avLst>
              <a:gd name="adj" fmla="val 24345"/>
            </a:avLst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367760">
            <a:off x="3967661" y="2274232"/>
            <a:ext cx="2565607" cy="4037348"/>
          </a:xfrm>
          <a:prstGeom prst="moon">
            <a:avLst>
              <a:gd name="adj" fmla="val 24523"/>
            </a:avLst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357222" y="-285776"/>
            <a:ext cx="9715568" cy="750099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chemeClr val="bg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1374693356_top_nat_geo_125_let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pic>
        <p:nvPicPr>
          <p:cNvPr id="4" name="3 Imagen" descr="6h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>
          <a:xfrm>
            <a:off x="3643306" y="0"/>
            <a:ext cx="2214578" cy="2143116"/>
          </a:xfrm>
          <a:prstGeom prst="rect">
            <a:avLst/>
          </a:prstGeom>
        </p:spPr>
      </p:pic>
      <p:pic>
        <p:nvPicPr>
          <p:cNvPr id="5" name="4 Imagen" descr="6h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>
          <a:xfrm>
            <a:off x="5000628" y="428604"/>
            <a:ext cx="2214578" cy="2143116"/>
          </a:xfrm>
          <a:prstGeom prst="rect">
            <a:avLst/>
          </a:prstGeom>
        </p:spPr>
      </p:pic>
      <p:pic>
        <p:nvPicPr>
          <p:cNvPr id="6" name="5 Imagen" descr="6h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>
          <a:xfrm>
            <a:off x="5643570" y="1428736"/>
            <a:ext cx="2214578" cy="2143116"/>
          </a:xfrm>
          <a:prstGeom prst="rect">
            <a:avLst/>
          </a:prstGeom>
        </p:spPr>
      </p:pic>
      <p:pic>
        <p:nvPicPr>
          <p:cNvPr id="7" name="6 Imagen" descr="6h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>
          <a:xfrm>
            <a:off x="5857884" y="2571744"/>
            <a:ext cx="2214578" cy="2143116"/>
          </a:xfrm>
          <a:prstGeom prst="rect">
            <a:avLst/>
          </a:prstGeom>
        </p:spPr>
      </p:pic>
      <p:pic>
        <p:nvPicPr>
          <p:cNvPr id="8" name="7 Imagen" descr="6h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>
          <a:xfrm>
            <a:off x="5500694" y="3786190"/>
            <a:ext cx="2214578" cy="2143116"/>
          </a:xfrm>
          <a:prstGeom prst="rect">
            <a:avLst/>
          </a:prstGeom>
        </p:spPr>
      </p:pic>
      <p:pic>
        <p:nvPicPr>
          <p:cNvPr id="9" name="8 Imagen" descr="6h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>
          <a:xfrm>
            <a:off x="4214810" y="4714884"/>
            <a:ext cx="2214578" cy="2143116"/>
          </a:xfrm>
          <a:prstGeom prst="rect">
            <a:avLst/>
          </a:prstGeom>
        </p:spPr>
      </p:pic>
      <p:pic>
        <p:nvPicPr>
          <p:cNvPr id="10" name="9 Imagen" descr="6h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>
          <a:xfrm>
            <a:off x="2857488" y="4714884"/>
            <a:ext cx="2214578" cy="2143116"/>
          </a:xfrm>
          <a:prstGeom prst="rect">
            <a:avLst/>
          </a:prstGeom>
        </p:spPr>
      </p:pic>
      <p:pic>
        <p:nvPicPr>
          <p:cNvPr id="11" name="10 Imagen" descr="6h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>
          <a:xfrm>
            <a:off x="2000232" y="4143380"/>
            <a:ext cx="2214578" cy="2143116"/>
          </a:xfrm>
          <a:prstGeom prst="rect">
            <a:avLst/>
          </a:prstGeom>
        </p:spPr>
      </p:pic>
      <p:pic>
        <p:nvPicPr>
          <p:cNvPr id="12" name="11 Imagen" descr="6h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>
          <a:xfrm>
            <a:off x="1214414" y="3214686"/>
            <a:ext cx="2214578" cy="2143116"/>
          </a:xfrm>
          <a:prstGeom prst="rect">
            <a:avLst/>
          </a:prstGeom>
        </p:spPr>
      </p:pic>
      <p:pic>
        <p:nvPicPr>
          <p:cNvPr id="13" name="12 Imagen" descr="6h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>
          <a:xfrm>
            <a:off x="1285852" y="1857364"/>
            <a:ext cx="2214578" cy="2143116"/>
          </a:xfrm>
          <a:prstGeom prst="rect">
            <a:avLst/>
          </a:prstGeom>
        </p:spPr>
      </p:pic>
      <p:pic>
        <p:nvPicPr>
          <p:cNvPr id="14" name="13 Imagen" descr="6h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>
          <a:xfrm>
            <a:off x="1714480" y="857232"/>
            <a:ext cx="2214578" cy="2143116"/>
          </a:xfrm>
          <a:prstGeom prst="rect">
            <a:avLst/>
          </a:prstGeom>
        </p:spPr>
      </p:pic>
      <p:pic>
        <p:nvPicPr>
          <p:cNvPr id="15" name="14 Imagen" descr="6h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>
          <a:xfrm>
            <a:off x="2643174" y="357166"/>
            <a:ext cx="2214578" cy="2143116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-357222" y="-285776"/>
            <a:ext cx="9715568" cy="750099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c3JjPS9pbWFnZXMvMC80LzcvMTA0Ny1OYXRpb25hbCBHZW9ncmFwaGljIFRyYXZlbGVyIDExLmpwZw==_srce1a3a46e3c86e4008eebf0000779bbe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Lágrima"/>
          <p:cNvSpPr/>
          <p:nvPr/>
        </p:nvSpPr>
        <p:spPr>
          <a:xfrm rot="18883387">
            <a:off x="2406603" y="1923146"/>
            <a:ext cx="4450105" cy="4440467"/>
          </a:xfrm>
          <a:prstGeom prst="teardrop">
            <a:avLst>
              <a:gd name="adj" fmla="val 129989"/>
            </a:avLst>
          </a:prstGeom>
          <a:gradFill flip="none" rotWithShape="1">
            <a:gsLst>
              <a:gs pos="38000">
                <a:schemeClr val="bg1">
                  <a:alpha val="26000"/>
                </a:schemeClr>
              </a:gs>
              <a:gs pos="50000">
                <a:srgbClr val="E5B42B">
                  <a:shade val="67500"/>
                  <a:satMod val="115000"/>
                </a:srgbClr>
              </a:gs>
              <a:gs pos="100000">
                <a:srgbClr val="E5B42B">
                  <a:shade val="100000"/>
                  <a:satMod val="115000"/>
                </a:srgbClr>
              </a:gs>
            </a:gsLst>
            <a:lin ang="189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18883387">
            <a:off x="2636753" y="1760624"/>
            <a:ext cx="4001551" cy="3979695"/>
          </a:xfrm>
          <a:prstGeom prst="teardrop">
            <a:avLst>
              <a:gd name="adj" fmla="val 129989"/>
            </a:avLst>
          </a:prstGeom>
          <a:gradFill flip="none" rotWithShape="1">
            <a:gsLst>
              <a:gs pos="38000">
                <a:schemeClr val="bg1">
                  <a:alpha val="26000"/>
                </a:schemeClr>
              </a:gs>
              <a:gs pos="50000">
                <a:srgbClr val="E5B42B">
                  <a:shade val="67500"/>
                  <a:satMod val="115000"/>
                </a:srgbClr>
              </a:gs>
              <a:gs pos="100000">
                <a:srgbClr val="E5B42B">
                  <a:shade val="100000"/>
                  <a:satMod val="115000"/>
                </a:srgbClr>
              </a:gs>
            </a:gsLst>
            <a:lin ang="189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883387">
            <a:off x="2978526" y="1623016"/>
            <a:ext cx="3401262" cy="3469091"/>
          </a:xfrm>
          <a:prstGeom prst="teardrop">
            <a:avLst>
              <a:gd name="adj" fmla="val 129989"/>
            </a:avLst>
          </a:prstGeom>
          <a:gradFill flip="none" rotWithShape="1">
            <a:gsLst>
              <a:gs pos="38000">
                <a:schemeClr val="bg1">
                  <a:alpha val="26000"/>
                </a:schemeClr>
              </a:gs>
              <a:gs pos="50000">
                <a:srgbClr val="E5B42B">
                  <a:shade val="67500"/>
                  <a:satMod val="115000"/>
                </a:srgbClr>
              </a:gs>
              <a:gs pos="100000">
                <a:srgbClr val="E5B42B">
                  <a:shade val="100000"/>
                  <a:satMod val="115000"/>
                </a:srgbClr>
              </a:gs>
            </a:gsLst>
            <a:lin ang="189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883387">
            <a:off x="3105402" y="1427177"/>
            <a:ext cx="3147386" cy="3217830"/>
          </a:xfrm>
          <a:prstGeom prst="teardrop">
            <a:avLst>
              <a:gd name="adj" fmla="val 129989"/>
            </a:avLst>
          </a:prstGeom>
          <a:gradFill flip="none" rotWithShape="1">
            <a:gsLst>
              <a:gs pos="38000">
                <a:schemeClr val="bg1">
                  <a:alpha val="26000"/>
                </a:schemeClr>
              </a:gs>
              <a:gs pos="50000">
                <a:srgbClr val="E5B42B">
                  <a:shade val="67500"/>
                  <a:satMod val="115000"/>
                </a:srgbClr>
              </a:gs>
              <a:gs pos="100000">
                <a:srgbClr val="E5B42B">
                  <a:shade val="100000"/>
                  <a:satMod val="115000"/>
                </a:srgbClr>
              </a:gs>
            </a:gsLst>
            <a:lin ang="189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883387">
            <a:off x="3308478" y="1199733"/>
            <a:ext cx="2741536" cy="2815459"/>
          </a:xfrm>
          <a:prstGeom prst="teardrop">
            <a:avLst>
              <a:gd name="adj" fmla="val 129989"/>
            </a:avLst>
          </a:prstGeom>
          <a:gradFill flip="none" rotWithShape="1">
            <a:gsLst>
              <a:gs pos="38000">
                <a:schemeClr val="bg1">
                  <a:alpha val="26000"/>
                </a:schemeClr>
              </a:gs>
              <a:gs pos="50000">
                <a:srgbClr val="E5B42B">
                  <a:shade val="67500"/>
                  <a:satMod val="115000"/>
                </a:srgbClr>
              </a:gs>
              <a:gs pos="100000">
                <a:srgbClr val="E5B42B">
                  <a:shade val="100000"/>
                  <a:satMod val="115000"/>
                </a:srgbClr>
              </a:gs>
            </a:gsLst>
            <a:lin ang="189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883387">
            <a:off x="3536913" y="1033097"/>
            <a:ext cx="2284829" cy="2362916"/>
          </a:xfrm>
          <a:prstGeom prst="teardrop">
            <a:avLst>
              <a:gd name="adj" fmla="val 129989"/>
            </a:avLst>
          </a:prstGeom>
          <a:gradFill flip="none" rotWithShape="1">
            <a:gsLst>
              <a:gs pos="38000">
                <a:schemeClr val="bg1">
                  <a:alpha val="26000"/>
                </a:schemeClr>
              </a:gs>
              <a:gs pos="50000">
                <a:srgbClr val="E5B42B">
                  <a:shade val="67500"/>
                  <a:satMod val="115000"/>
                </a:srgbClr>
              </a:gs>
              <a:gs pos="100000">
                <a:srgbClr val="E5B42B">
                  <a:shade val="100000"/>
                  <a:satMod val="115000"/>
                </a:srgbClr>
              </a:gs>
            </a:gsLst>
            <a:lin ang="189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8883387">
            <a:off x="3691561" y="889708"/>
            <a:ext cx="1903970" cy="1935313"/>
          </a:xfrm>
          <a:prstGeom prst="teardrop">
            <a:avLst>
              <a:gd name="adj" fmla="val 129989"/>
            </a:avLst>
          </a:prstGeom>
          <a:gradFill flip="none" rotWithShape="1">
            <a:gsLst>
              <a:gs pos="38000">
                <a:schemeClr val="bg1">
                  <a:alpha val="26000"/>
                </a:schemeClr>
              </a:gs>
              <a:gs pos="50000">
                <a:srgbClr val="E5B42B">
                  <a:shade val="67500"/>
                  <a:satMod val="115000"/>
                </a:srgbClr>
              </a:gs>
              <a:gs pos="100000">
                <a:srgbClr val="E5B42B">
                  <a:shade val="100000"/>
                  <a:satMod val="115000"/>
                </a:srgbClr>
              </a:gs>
            </a:gsLst>
            <a:lin ang="189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883387">
            <a:off x="3879473" y="739900"/>
            <a:ext cx="1510396" cy="1520547"/>
          </a:xfrm>
          <a:prstGeom prst="teardrop">
            <a:avLst>
              <a:gd name="adj" fmla="val 129989"/>
            </a:avLst>
          </a:prstGeom>
          <a:gradFill flip="none" rotWithShape="1">
            <a:gsLst>
              <a:gs pos="38000">
                <a:schemeClr val="bg1">
                  <a:alpha val="26000"/>
                </a:schemeClr>
              </a:gs>
              <a:gs pos="50000">
                <a:srgbClr val="E5B42B">
                  <a:shade val="67500"/>
                  <a:satMod val="115000"/>
                </a:srgbClr>
              </a:gs>
              <a:gs pos="100000">
                <a:srgbClr val="E5B42B">
                  <a:shade val="100000"/>
                  <a:satMod val="115000"/>
                </a:srgbClr>
              </a:gs>
            </a:gsLst>
            <a:lin ang="189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357222" y="-285776"/>
            <a:ext cx="9715568" cy="750099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2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73" dur="3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4" presetID="2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7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6" presetID="2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77" dur="300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8" presetID="2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0" presetID="2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81" dur="300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2" presetID="2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4" presetID="2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85" dur="3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6" presetID="2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8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17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Cormorant Fishin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28670"/>
            <a:ext cx="9144000" cy="500066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4" name="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0800000">
            <a:off x="-285784" y="0"/>
            <a:ext cx="1214414" cy="928694"/>
          </a:xfrm>
          <a:prstGeom prst="rect">
            <a:avLst/>
          </a:prstGeom>
        </p:spPr>
      </p:pic>
      <p:pic>
        <p:nvPicPr>
          <p:cNvPr id="5" name="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0800000">
            <a:off x="500034" y="0"/>
            <a:ext cx="1214414" cy="928694"/>
          </a:xfrm>
          <a:prstGeom prst="rect">
            <a:avLst/>
          </a:prstGeom>
        </p:spPr>
      </p:pic>
      <p:pic>
        <p:nvPicPr>
          <p:cNvPr id="6" name="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0800000">
            <a:off x="1214414" y="0"/>
            <a:ext cx="1214414" cy="928694"/>
          </a:xfrm>
          <a:prstGeom prst="rect">
            <a:avLst/>
          </a:prstGeom>
        </p:spPr>
      </p:pic>
      <p:pic>
        <p:nvPicPr>
          <p:cNvPr id="7" name="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0800000">
            <a:off x="2000232" y="0"/>
            <a:ext cx="1214414" cy="928694"/>
          </a:xfrm>
          <a:prstGeom prst="rect">
            <a:avLst/>
          </a:prstGeom>
        </p:spPr>
      </p:pic>
      <p:pic>
        <p:nvPicPr>
          <p:cNvPr id="8" name="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0800000">
            <a:off x="2714612" y="0"/>
            <a:ext cx="1214414" cy="928694"/>
          </a:xfrm>
          <a:prstGeom prst="rect">
            <a:avLst/>
          </a:prstGeom>
        </p:spPr>
      </p:pic>
      <p:pic>
        <p:nvPicPr>
          <p:cNvPr id="9" name="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0800000">
            <a:off x="3428992" y="0"/>
            <a:ext cx="1214414" cy="928694"/>
          </a:xfrm>
          <a:prstGeom prst="rect">
            <a:avLst/>
          </a:prstGeom>
        </p:spPr>
      </p:pic>
      <p:pic>
        <p:nvPicPr>
          <p:cNvPr id="10" name="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0800000">
            <a:off x="4214810" y="0"/>
            <a:ext cx="1214414" cy="928694"/>
          </a:xfrm>
          <a:prstGeom prst="rect">
            <a:avLst/>
          </a:prstGeom>
        </p:spPr>
      </p:pic>
      <p:pic>
        <p:nvPicPr>
          <p:cNvPr id="11" name="1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0800000">
            <a:off x="5000628" y="0"/>
            <a:ext cx="1214414" cy="928694"/>
          </a:xfrm>
          <a:prstGeom prst="rect">
            <a:avLst/>
          </a:prstGeom>
        </p:spPr>
      </p:pic>
      <p:pic>
        <p:nvPicPr>
          <p:cNvPr id="12" name="1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0800000">
            <a:off x="5786446" y="0"/>
            <a:ext cx="1214414" cy="928694"/>
          </a:xfrm>
          <a:prstGeom prst="rect">
            <a:avLst/>
          </a:prstGeom>
        </p:spPr>
      </p:pic>
      <p:pic>
        <p:nvPicPr>
          <p:cNvPr id="13" name="1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0800000">
            <a:off x="6572264" y="0"/>
            <a:ext cx="1214414" cy="928694"/>
          </a:xfrm>
          <a:prstGeom prst="rect">
            <a:avLst/>
          </a:prstGeom>
        </p:spPr>
      </p:pic>
      <p:pic>
        <p:nvPicPr>
          <p:cNvPr id="14" name="1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0800000">
            <a:off x="7358082" y="0"/>
            <a:ext cx="1214414" cy="928694"/>
          </a:xfrm>
          <a:prstGeom prst="rect">
            <a:avLst/>
          </a:prstGeom>
        </p:spPr>
      </p:pic>
      <p:pic>
        <p:nvPicPr>
          <p:cNvPr id="15" name="1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0800000">
            <a:off x="8143900" y="0"/>
            <a:ext cx="1214414" cy="928694"/>
          </a:xfrm>
          <a:prstGeom prst="rect">
            <a:avLst/>
          </a:prstGeom>
        </p:spPr>
      </p:pic>
      <p:pic>
        <p:nvPicPr>
          <p:cNvPr id="17" name="1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-285784" y="5929306"/>
            <a:ext cx="1214414" cy="928694"/>
          </a:xfrm>
          <a:prstGeom prst="rect">
            <a:avLst/>
          </a:prstGeom>
        </p:spPr>
      </p:pic>
      <p:pic>
        <p:nvPicPr>
          <p:cNvPr id="18" name="1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500034" y="5929306"/>
            <a:ext cx="1214414" cy="928694"/>
          </a:xfrm>
          <a:prstGeom prst="rect">
            <a:avLst/>
          </a:prstGeom>
        </p:spPr>
      </p:pic>
      <p:pic>
        <p:nvPicPr>
          <p:cNvPr id="19" name="1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1285852" y="5929306"/>
            <a:ext cx="1214414" cy="928694"/>
          </a:xfrm>
          <a:prstGeom prst="rect">
            <a:avLst/>
          </a:prstGeom>
        </p:spPr>
      </p:pic>
      <p:pic>
        <p:nvPicPr>
          <p:cNvPr id="20" name="1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2071670" y="5929306"/>
            <a:ext cx="1214414" cy="928694"/>
          </a:xfrm>
          <a:prstGeom prst="rect">
            <a:avLst/>
          </a:prstGeom>
        </p:spPr>
      </p:pic>
      <p:pic>
        <p:nvPicPr>
          <p:cNvPr id="21" name="2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2857488" y="5929306"/>
            <a:ext cx="1214414" cy="928694"/>
          </a:xfrm>
          <a:prstGeom prst="rect">
            <a:avLst/>
          </a:prstGeom>
        </p:spPr>
      </p:pic>
      <p:pic>
        <p:nvPicPr>
          <p:cNvPr id="22" name="2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3571868" y="5929306"/>
            <a:ext cx="1214414" cy="928694"/>
          </a:xfrm>
          <a:prstGeom prst="rect">
            <a:avLst/>
          </a:prstGeom>
        </p:spPr>
      </p:pic>
      <p:pic>
        <p:nvPicPr>
          <p:cNvPr id="23" name="2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4357686" y="5929306"/>
            <a:ext cx="1214414" cy="928694"/>
          </a:xfrm>
          <a:prstGeom prst="rect">
            <a:avLst/>
          </a:prstGeom>
        </p:spPr>
      </p:pic>
      <p:pic>
        <p:nvPicPr>
          <p:cNvPr id="24" name="2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5143504" y="5929306"/>
            <a:ext cx="1214414" cy="928694"/>
          </a:xfrm>
          <a:prstGeom prst="rect">
            <a:avLst/>
          </a:prstGeom>
        </p:spPr>
      </p:pic>
      <p:pic>
        <p:nvPicPr>
          <p:cNvPr id="25" name="2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5929322" y="5929306"/>
            <a:ext cx="1214414" cy="928694"/>
          </a:xfrm>
          <a:prstGeom prst="rect">
            <a:avLst/>
          </a:prstGeom>
        </p:spPr>
      </p:pic>
      <p:pic>
        <p:nvPicPr>
          <p:cNvPr id="26" name="2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6715140" y="5929306"/>
            <a:ext cx="1214414" cy="928694"/>
          </a:xfrm>
          <a:prstGeom prst="rect">
            <a:avLst/>
          </a:prstGeom>
        </p:spPr>
      </p:pic>
      <p:pic>
        <p:nvPicPr>
          <p:cNvPr id="27" name="2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7500958" y="5929306"/>
            <a:ext cx="1214414" cy="928694"/>
          </a:xfrm>
          <a:prstGeom prst="rect">
            <a:avLst/>
          </a:prstGeom>
        </p:spPr>
      </p:pic>
      <p:pic>
        <p:nvPicPr>
          <p:cNvPr id="28" name="2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8286776" y="5929306"/>
            <a:ext cx="1071570" cy="928694"/>
          </a:xfrm>
          <a:prstGeom prst="rect">
            <a:avLst/>
          </a:prstGeom>
        </p:spPr>
      </p:pic>
      <p:sp>
        <p:nvSpPr>
          <p:cNvPr id="29" name="28 Rectángulo"/>
          <p:cNvSpPr/>
          <p:nvPr/>
        </p:nvSpPr>
        <p:spPr>
          <a:xfrm>
            <a:off x="-357222" y="-285776"/>
            <a:ext cx="9715568" cy="750099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chemeClr val="accent3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machu-picchu-hdr-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Marco"/>
          <p:cNvSpPr/>
          <p:nvPr/>
        </p:nvSpPr>
        <p:spPr>
          <a:xfrm>
            <a:off x="285720" y="285728"/>
            <a:ext cx="8501122" cy="6143668"/>
          </a:xfrm>
          <a:prstGeom prst="frame">
            <a:avLst>
              <a:gd name="adj1" fmla="val 3491"/>
            </a:avLst>
          </a:prstGeom>
          <a:gradFill flip="none" rotWithShape="1">
            <a:gsLst>
              <a:gs pos="73000">
                <a:schemeClr val="tx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3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571472" y="571480"/>
            <a:ext cx="7929618" cy="5572164"/>
          </a:xfrm>
          <a:prstGeom prst="frame">
            <a:avLst>
              <a:gd name="adj1" fmla="val 3491"/>
            </a:avLst>
          </a:prstGeom>
          <a:gradFill flip="none" rotWithShape="1">
            <a:gsLst>
              <a:gs pos="73000">
                <a:schemeClr val="tx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3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857224" y="857232"/>
            <a:ext cx="7286676" cy="5000660"/>
          </a:xfrm>
          <a:prstGeom prst="frame">
            <a:avLst>
              <a:gd name="adj1" fmla="val 4454"/>
            </a:avLst>
          </a:prstGeom>
          <a:gradFill flip="none" rotWithShape="1">
            <a:gsLst>
              <a:gs pos="73000">
                <a:schemeClr val="tx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3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142976" y="1214422"/>
            <a:ext cx="6643734" cy="4357718"/>
          </a:xfrm>
          <a:prstGeom prst="frame">
            <a:avLst>
              <a:gd name="adj1" fmla="val 5148"/>
            </a:avLst>
          </a:prstGeom>
          <a:gradFill flip="none" rotWithShape="1">
            <a:gsLst>
              <a:gs pos="73000">
                <a:schemeClr val="tx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3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1500166" y="1571612"/>
            <a:ext cx="5929354" cy="3714776"/>
          </a:xfrm>
          <a:prstGeom prst="frame">
            <a:avLst>
              <a:gd name="adj1" fmla="val 6082"/>
            </a:avLst>
          </a:prstGeom>
          <a:gradFill flip="none" rotWithShape="1">
            <a:gsLst>
              <a:gs pos="73000">
                <a:schemeClr val="tx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3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857356" y="1928802"/>
            <a:ext cx="5205450" cy="3071834"/>
          </a:xfrm>
          <a:prstGeom prst="frame">
            <a:avLst>
              <a:gd name="adj1" fmla="val 6624"/>
            </a:avLst>
          </a:prstGeom>
          <a:gradFill flip="none" rotWithShape="1">
            <a:gsLst>
              <a:gs pos="73000">
                <a:schemeClr val="tx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3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2214546" y="2285992"/>
            <a:ext cx="4500594" cy="2438416"/>
          </a:xfrm>
          <a:prstGeom prst="frame">
            <a:avLst>
              <a:gd name="adj1" fmla="val 6624"/>
            </a:avLst>
          </a:prstGeom>
          <a:gradFill flip="none" rotWithShape="1">
            <a:gsLst>
              <a:gs pos="73000">
                <a:schemeClr val="tx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3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2500298" y="2571744"/>
            <a:ext cx="3929090" cy="1857388"/>
          </a:xfrm>
          <a:prstGeom prst="frame">
            <a:avLst>
              <a:gd name="adj1" fmla="val 10511"/>
            </a:avLst>
          </a:prstGeom>
          <a:gradFill flip="none" rotWithShape="1">
            <a:gsLst>
              <a:gs pos="73000">
                <a:schemeClr val="tx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3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2857488" y="2928934"/>
            <a:ext cx="3224234" cy="1223970"/>
          </a:xfrm>
          <a:prstGeom prst="frame">
            <a:avLst>
              <a:gd name="adj1" fmla="val 14443"/>
            </a:avLst>
          </a:prstGeom>
          <a:gradFill flip="none" rotWithShape="1">
            <a:gsLst>
              <a:gs pos="73000">
                <a:schemeClr val="tx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3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3500430" y="3286124"/>
            <a:ext cx="2214578" cy="571504"/>
          </a:xfrm>
          <a:prstGeom prst="frame">
            <a:avLst>
              <a:gd name="adj1" fmla="val 17724"/>
            </a:avLst>
          </a:prstGeom>
          <a:gradFill flip="none" rotWithShape="1">
            <a:gsLst>
              <a:gs pos="73000">
                <a:schemeClr val="tx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3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-357222" y="-285776"/>
            <a:ext cx="9715568" cy="750099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1000"/>
                            </p:stCondLst>
                            <p:childTnLst>
                              <p:par>
                                <p:cTn id="69" presetID="15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0" dur="1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6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2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8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94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00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12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7" dur="1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solidFill>
              <a:schemeClr val="bg1"/>
            </a:solidFill>
          </a:ln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flog-red-eye-lea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4" name="3 Anillo"/>
          <p:cNvSpPr/>
          <p:nvPr/>
        </p:nvSpPr>
        <p:spPr>
          <a:xfrm>
            <a:off x="0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26000">
                <a:srgbClr val="FF66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285720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26000">
                <a:srgbClr val="FF66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714348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26000">
                <a:srgbClr val="FF66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143008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26000">
                <a:srgbClr val="FF66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428728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26000">
                <a:srgbClr val="FF66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928794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26000">
                <a:srgbClr val="FF66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500330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26000">
                <a:srgbClr val="FF66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786050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26000">
                <a:srgbClr val="FF66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214678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26000">
                <a:srgbClr val="FF66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643338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26000">
                <a:srgbClr val="FF66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3929058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26000">
                <a:srgbClr val="FF66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429124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26000">
                <a:srgbClr val="FF66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000628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26000">
                <a:srgbClr val="FF66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5286348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26000">
                <a:srgbClr val="FF66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5714976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26000">
                <a:srgbClr val="FF66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143636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26000">
                <a:srgbClr val="FF66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429356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26000">
                <a:srgbClr val="FF66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6929422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26000">
                <a:srgbClr val="FF66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7429520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26000">
                <a:srgbClr val="FF66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7715272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26000">
                <a:srgbClr val="FF66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8143900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26000">
                <a:srgbClr val="FF66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Rectángulo"/>
          <p:cNvSpPr/>
          <p:nvPr/>
        </p:nvSpPr>
        <p:spPr>
          <a:xfrm>
            <a:off x="-357222" y="-285776"/>
            <a:ext cx="9715568" cy="750099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3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14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2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5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8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1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4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7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0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3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6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9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gnu-National-Geographic-Africa-Nile-1576303-1920x14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Anillo"/>
          <p:cNvSpPr/>
          <p:nvPr/>
        </p:nvSpPr>
        <p:spPr>
          <a:xfrm>
            <a:off x="1000100" y="0"/>
            <a:ext cx="7143800" cy="6858000"/>
          </a:xfrm>
          <a:prstGeom prst="donut">
            <a:avLst>
              <a:gd name="adj" fmla="val 3185"/>
            </a:avLst>
          </a:prstGeom>
          <a:gradFill flip="none" rotWithShape="1">
            <a:gsLst>
              <a:gs pos="66000">
                <a:schemeClr val="bg1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D8D81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1643042" y="500042"/>
            <a:ext cx="5857916" cy="5857916"/>
          </a:xfrm>
          <a:prstGeom prst="donut">
            <a:avLst>
              <a:gd name="adj" fmla="val 4013"/>
            </a:avLst>
          </a:prstGeom>
          <a:gradFill flip="none" rotWithShape="1">
            <a:gsLst>
              <a:gs pos="66000">
                <a:schemeClr val="bg1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D8D81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214546" y="1000108"/>
            <a:ext cx="4714908" cy="4857784"/>
          </a:xfrm>
          <a:prstGeom prst="donut">
            <a:avLst>
              <a:gd name="adj" fmla="val 4343"/>
            </a:avLst>
          </a:prstGeom>
          <a:gradFill flip="none" rotWithShape="1">
            <a:gsLst>
              <a:gs pos="66000">
                <a:schemeClr val="bg1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D8D81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714612" y="1643050"/>
            <a:ext cx="3795738" cy="3652862"/>
          </a:xfrm>
          <a:prstGeom prst="donut">
            <a:avLst>
              <a:gd name="adj" fmla="val 5386"/>
            </a:avLst>
          </a:prstGeom>
          <a:gradFill flip="none" rotWithShape="1">
            <a:gsLst>
              <a:gs pos="66000">
                <a:schemeClr val="bg1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D8D81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143240" y="2071678"/>
            <a:ext cx="2928958" cy="2857520"/>
          </a:xfrm>
          <a:prstGeom prst="donut">
            <a:avLst>
              <a:gd name="adj" fmla="val 6048"/>
            </a:avLst>
          </a:prstGeom>
          <a:gradFill flip="none" rotWithShape="1">
            <a:gsLst>
              <a:gs pos="66000">
                <a:schemeClr val="bg1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D8D81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643306" y="2571744"/>
            <a:ext cx="2000264" cy="1928826"/>
          </a:xfrm>
          <a:prstGeom prst="donut">
            <a:avLst>
              <a:gd name="adj" fmla="val 7979"/>
            </a:avLst>
          </a:prstGeom>
          <a:gradFill flip="none" rotWithShape="1">
            <a:gsLst>
              <a:gs pos="66000">
                <a:schemeClr val="bg1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D8D81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-357222" y="-285776"/>
            <a:ext cx="9715568" cy="750099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0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0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0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0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chemeClr val="accent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NationalGeographic_110659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76275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16200000">
            <a:off x="2857500" y="571500"/>
            <a:ext cx="3429000" cy="9144000"/>
          </a:xfrm>
          <a:prstGeom prst="chevron">
            <a:avLst>
              <a:gd name="adj" fmla="val 96547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C58A4F">
                  <a:shade val="67500"/>
                  <a:satMod val="115000"/>
                </a:srgbClr>
              </a:gs>
              <a:gs pos="100000">
                <a:srgbClr val="C58A4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5400000">
            <a:off x="2857500" y="-2857500"/>
            <a:ext cx="3429000" cy="9144000"/>
          </a:xfrm>
          <a:prstGeom prst="chevron">
            <a:avLst>
              <a:gd name="adj" fmla="val 97048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C58A4F">
                  <a:shade val="67500"/>
                  <a:satMod val="115000"/>
                </a:srgbClr>
              </a:gs>
              <a:gs pos="100000">
                <a:srgbClr val="C58A4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3036107" y="-3036107"/>
            <a:ext cx="3071786" cy="9144000"/>
          </a:xfrm>
          <a:prstGeom prst="chevron">
            <a:avLst>
              <a:gd name="adj" fmla="val 96983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C58A4F">
                  <a:shade val="67500"/>
                  <a:satMod val="115000"/>
                </a:srgbClr>
              </a:gs>
              <a:gs pos="100000">
                <a:srgbClr val="C58A4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3036095" y="750095"/>
            <a:ext cx="3071810" cy="9144000"/>
          </a:xfrm>
          <a:prstGeom prst="chevron">
            <a:avLst>
              <a:gd name="adj" fmla="val 95544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C58A4F">
                  <a:shade val="67500"/>
                  <a:satMod val="115000"/>
                </a:srgbClr>
              </a:gs>
              <a:gs pos="100000">
                <a:srgbClr val="C58A4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3250433" y="-3250433"/>
            <a:ext cx="2643134" cy="9144000"/>
          </a:xfrm>
          <a:prstGeom prst="chevron">
            <a:avLst>
              <a:gd name="adj" fmla="val 96523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C58A4F">
                  <a:shade val="67500"/>
                  <a:satMod val="115000"/>
                </a:srgbClr>
              </a:gs>
              <a:gs pos="100000">
                <a:srgbClr val="C58A4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3214690" y="928690"/>
            <a:ext cx="2714620" cy="9144000"/>
          </a:xfrm>
          <a:prstGeom prst="chevron">
            <a:avLst>
              <a:gd name="adj" fmla="val 9571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C58A4F">
                  <a:shade val="67500"/>
                  <a:satMod val="115000"/>
                </a:srgbClr>
              </a:gs>
              <a:gs pos="100000">
                <a:srgbClr val="C58A4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3357566" y="1071566"/>
            <a:ext cx="2428868" cy="9144000"/>
          </a:xfrm>
          <a:prstGeom prst="chevron">
            <a:avLst>
              <a:gd name="adj" fmla="val 96224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C58A4F">
                  <a:shade val="67500"/>
                  <a:satMod val="115000"/>
                </a:srgbClr>
              </a:gs>
              <a:gs pos="100000">
                <a:srgbClr val="C58A4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>
            <a:off x="3429040" y="-3429040"/>
            <a:ext cx="2285920" cy="9144000"/>
          </a:xfrm>
          <a:prstGeom prst="chevron">
            <a:avLst>
              <a:gd name="adj" fmla="val 96875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C58A4F">
                  <a:shade val="67500"/>
                  <a:satMod val="115000"/>
                </a:srgbClr>
              </a:gs>
              <a:gs pos="100000">
                <a:srgbClr val="C58A4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3536161" y="1250161"/>
            <a:ext cx="2071678" cy="9144000"/>
          </a:xfrm>
          <a:prstGeom prst="chevron">
            <a:avLst>
              <a:gd name="adj" fmla="val 95038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C58A4F">
                  <a:shade val="67500"/>
                  <a:satMod val="115000"/>
                </a:srgbClr>
              </a:gs>
              <a:gs pos="100000">
                <a:srgbClr val="C58A4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5400000">
            <a:off x="3607647" y="-3607647"/>
            <a:ext cx="1928706" cy="9144000"/>
          </a:xfrm>
          <a:prstGeom prst="chevron">
            <a:avLst>
              <a:gd name="adj" fmla="val 96124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C58A4F">
                  <a:shade val="67500"/>
                  <a:satMod val="115000"/>
                </a:srgbClr>
              </a:gs>
              <a:gs pos="100000">
                <a:srgbClr val="C58A4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357222" y="-285776"/>
            <a:ext cx="9715568" cy="750099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000"/>
                            </p:stCondLst>
                            <p:childTnLst>
                              <p:par>
                                <p:cTn id="7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happy_on_the_lake-15337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4" name="3 Onda"/>
          <p:cNvSpPr/>
          <p:nvPr/>
        </p:nvSpPr>
        <p:spPr>
          <a:xfrm>
            <a:off x="0" y="428628"/>
            <a:ext cx="4286248" cy="142873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flipH="1">
            <a:off x="4786314" y="428628"/>
            <a:ext cx="4357686" cy="142873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>
            <a:off x="0" y="1428736"/>
            <a:ext cx="4286248" cy="142873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flipH="1">
            <a:off x="4786314" y="1428736"/>
            <a:ext cx="4357686" cy="142873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>
            <a:off x="0" y="2428892"/>
            <a:ext cx="4286248" cy="142873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flipH="1">
            <a:off x="4786314" y="2428892"/>
            <a:ext cx="4357686" cy="142873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>
            <a:off x="0" y="3429000"/>
            <a:ext cx="4286248" cy="142873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flipH="1">
            <a:off x="4786314" y="3429000"/>
            <a:ext cx="4357686" cy="142873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>
            <a:off x="0" y="4429156"/>
            <a:ext cx="4286248" cy="142873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flipH="1">
            <a:off x="4786314" y="4429156"/>
            <a:ext cx="4357686" cy="142873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>
            <a:off x="0" y="5429264"/>
            <a:ext cx="4286248" cy="142873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flipH="1">
            <a:off x="4786314" y="5429264"/>
            <a:ext cx="4357686" cy="142873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357222" y="-285776"/>
            <a:ext cx="9715568" cy="750099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ib0jbdU9ll0Ub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>
            <a:off x="0" y="0"/>
            <a:ext cx="4214810" cy="6858000"/>
          </a:xfrm>
          <a:prstGeom prst="chevron">
            <a:avLst>
              <a:gd name="adj" fmla="val 95851"/>
            </a:avLst>
          </a:prstGeom>
          <a:gradFill flip="none" rotWithShape="1">
            <a:gsLst>
              <a:gs pos="43000">
                <a:schemeClr val="accent6">
                  <a:lumMod val="75000"/>
                </a:schemeClr>
              </a:gs>
              <a:gs pos="50000">
                <a:srgbClr val="714B25">
                  <a:shade val="67500"/>
                  <a:satMod val="115000"/>
                </a:srgbClr>
              </a:gs>
              <a:gs pos="100000">
                <a:srgbClr val="714B2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0800000">
            <a:off x="4572000" y="0"/>
            <a:ext cx="4572000" cy="6858000"/>
          </a:xfrm>
          <a:prstGeom prst="chevron">
            <a:avLst>
              <a:gd name="adj" fmla="val 95851"/>
            </a:avLst>
          </a:prstGeom>
          <a:gradFill flip="none" rotWithShape="1">
            <a:gsLst>
              <a:gs pos="43000">
                <a:schemeClr val="accent6">
                  <a:lumMod val="75000"/>
                </a:schemeClr>
              </a:gs>
              <a:gs pos="50000">
                <a:srgbClr val="714B25">
                  <a:shade val="67500"/>
                  <a:satMod val="115000"/>
                </a:srgbClr>
              </a:gs>
              <a:gs pos="100000">
                <a:srgbClr val="714B2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0" y="0"/>
            <a:ext cx="4572000" cy="6858000"/>
          </a:xfrm>
          <a:prstGeom prst="chevron">
            <a:avLst>
              <a:gd name="adj" fmla="val 95851"/>
            </a:avLst>
          </a:prstGeom>
          <a:gradFill flip="none" rotWithShape="1">
            <a:gsLst>
              <a:gs pos="43000">
                <a:schemeClr val="accent6">
                  <a:lumMod val="75000"/>
                </a:schemeClr>
              </a:gs>
              <a:gs pos="50000">
                <a:srgbClr val="714B25">
                  <a:shade val="67500"/>
                  <a:satMod val="115000"/>
                </a:srgbClr>
              </a:gs>
              <a:gs pos="100000">
                <a:srgbClr val="714B2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0800000">
            <a:off x="4929190" y="0"/>
            <a:ext cx="4214810" cy="6858000"/>
          </a:xfrm>
          <a:prstGeom prst="chevron">
            <a:avLst>
              <a:gd name="adj" fmla="val 95851"/>
            </a:avLst>
          </a:prstGeom>
          <a:gradFill flip="none" rotWithShape="1">
            <a:gsLst>
              <a:gs pos="43000">
                <a:schemeClr val="accent6">
                  <a:lumMod val="75000"/>
                </a:schemeClr>
              </a:gs>
              <a:gs pos="50000">
                <a:srgbClr val="714B25">
                  <a:shade val="67500"/>
                  <a:satMod val="115000"/>
                </a:srgbClr>
              </a:gs>
              <a:gs pos="100000">
                <a:srgbClr val="714B2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0800000">
            <a:off x="5286380" y="0"/>
            <a:ext cx="3857620" cy="6858000"/>
          </a:xfrm>
          <a:prstGeom prst="chevron">
            <a:avLst>
              <a:gd name="adj" fmla="val 95851"/>
            </a:avLst>
          </a:prstGeom>
          <a:gradFill flip="none" rotWithShape="1">
            <a:gsLst>
              <a:gs pos="43000">
                <a:schemeClr val="accent6">
                  <a:lumMod val="75000"/>
                </a:schemeClr>
              </a:gs>
              <a:gs pos="50000">
                <a:srgbClr val="714B25">
                  <a:shade val="67500"/>
                  <a:satMod val="115000"/>
                </a:srgbClr>
              </a:gs>
              <a:gs pos="100000">
                <a:srgbClr val="714B2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0" y="0"/>
            <a:ext cx="3786150" cy="6858000"/>
          </a:xfrm>
          <a:prstGeom prst="chevron">
            <a:avLst>
              <a:gd name="adj" fmla="val 95851"/>
            </a:avLst>
          </a:prstGeom>
          <a:gradFill flip="none" rotWithShape="1">
            <a:gsLst>
              <a:gs pos="43000">
                <a:schemeClr val="accent6">
                  <a:lumMod val="75000"/>
                </a:schemeClr>
              </a:gs>
              <a:gs pos="50000">
                <a:srgbClr val="714B25">
                  <a:shade val="67500"/>
                  <a:satMod val="115000"/>
                </a:srgbClr>
              </a:gs>
              <a:gs pos="100000">
                <a:srgbClr val="714B2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0" y="0"/>
            <a:ext cx="3428992" cy="6858000"/>
          </a:xfrm>
          <a:prstGeom prst="chevron">
            <a:avLst>
              <a:gd name="adj" fmla="val 95851"/>
            </a:avLst>
          </a:prstGeom>
          <a:gradFill flip="none" rotWithShape="1">
            <a:gsLst>
              <a:gs pos="43000">
                <a:schemeClr val="accent6">
                  <a:lumMod val="75000"/>
                </a:schemeClr>
              </a:gs>
              <a:gs pos="50000">
                <a:srgbClr val="714B25">
                  <a:shade val="67500"/>
                  <a:satMod val="115000"/>
                </a:srgbClr>
              </a:gs>
              <a:gs pos="100000">
                <a:srgbClr val="714B2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0800000">
            <a:off x="5643570" y="0"/>
            <a:ext cx="3500430" cy="6858000"/>
          </a:xfrm>
          <a:prstGeom prst="chevron">
            <a:avLst>
              <a:gd name="adj" fmla="val 95851"/>
            </a:avLst>
          </a:prstGeom>
          <a:gradFill flip="none" rotWithShape="1">
            <a:gsLst>
              <a:gs pos="43000">
                <a:schemeClr val="accent6">
                  <a:lumMod val="75000"/>
                </a:schemeClr>
              </a:gs>
              <a:gs pos="50000">
                <a:srgbClr val="714B25">
                  <a:shade val="67500"/>
                  <a:satMod val="115000"/>
                </a:srgbClr>
              </a:gs>
              <a:gs pos="100000">
                <a:srgbClr val="714B2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0800000">
            <a:off x="5929322" y="0"/>
            <a:ext cx="3214678" cy="6858000"/>
          </a:xfrm>
          <a:prstGeom prst="chevron">
            <a:avLst>
              <a:gd name="adj" fmla="val 95851"/>
            </a:avLst>
          </a:prstGeom>
          <a:gradFill flip="none" rotWithShape="1">
            <a:gsLst>
              <a:gs pos="43000">
                <a:schemeClr val="accent6">
                  <a:lumMod val="75000"/>
                </a:schemeClr>
              </a:gs>
              <a:gs pos="50000">
                <a:srgbClr val="714B25">
                  <a:shade val="67500"/>
                  <a:satMod val="115000"/>
                </a:srgbClr>
              </a:gs>
              <a:gs pos="100000">
                <a:srgbClr val="714B2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0" y="0"/>
            <a:ext cx="3071770" cy="6858000"/>
          </a:xfrm>
          <a:prstGeom prst="chevron">
            <a:avLst>
              <a:gd name="adj" fmla="val 95851"/>
            </a:avLst>
          </a:prstGeom>
          <a:gradFill flip="none" rotWithShape="1">
            <a:gsLst>
              <a:gs pos="43000">
                <a:schemeClr val="accent6">
                  <a:lumMod val="75000"/>
                </a:schemeClr>
              </a:gs>
              <a:gs pos="50000">
                <a:srgbClr val="714B25">
                  <a:shade val="67500"/>
                  <a:satMod val="115000"/>
                </a:srgbClr>
              </a:gs>
              <a:gs pos="100000">
                <a:srgbClr val="714B2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0" y="0"/>
            <a:ext cx="2714580" cy="6858000"/>
          </a:xfrm>
          <a:prstGeom prst="chevron">
            <a:avLst>
              <a:gd name="adj" fmla="val 95851"/>
            </a:avLst>
          </a:prstGeom>
          <a:gradFill flip="none" rotWithShape="1">
            <a:gsLst>
              <a:gs pos="43000">
                <a:schemeClr val="accent6">
                  <a:lumMod val="75000"/>
                </a:schemeClr>
              </a:gs>
              <a:gs pos="50000">
                <a:srgbClr val="714B25">
                  <a:shade val="67500"/>
                  <a:satMod val="115000"/>
                </a:srgbClr>
              </a:gs>
              <a:gs pos="100000">
                <a:srgbClr val="714B2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0800000">
            <a:off x="6286512" y="0"/>
            <a:ext cx="2857488" cy="6858000"/>
          </a:xfrm>
          <a:prstGeom prst="chevron">
            <a:avLst>
              <a:gd name="adj" fmla="val 95851"/>
            </a:avLst>
          </a:prstGeom>
          <a:gradFill flip="none" rotWithShape="1">
            <a:gsLst>
              <a:gs pos="43000">
                <a:schemeClr val="accent6">
                  <a:lumMod val="75000"/>
                </a:schemeClr>
              </a:gs>
              <a:gs pos="50000">
                <a:srgbClr val="714B25">
                  <a:shade val="67500"/>
                  <a:satMod val="115000"/>
                </a:srgbClr>
              </a:gs>
              <a:gs pos="100000">
                <a:srgbClr val="714B2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-357222" y="-285776"/>
            <a:ext cx="9715568" cy="750099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7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7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8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8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7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7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8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8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7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chemeClr val="tx2">
              <a:lumMod val="2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javier_milla_lopez_1987x13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4" name="3 Triángulo rectángulo"/>
          <p:cNvSpPr/>
          <p:nvPr/>
        </p:nvSpPr>
        <p:spPr>
          <a:xfrm>
            <a:off x="4572000" y="0"/>
            <a:ext cx="2000264" cy="928670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tx2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>
            <a:off x="2500298" y="0"/>
            <a:ext cx="2000264" cy="928670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tx2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4572000" y="428604"/>
            <a:ext cx="2000264" cy="928670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tx2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2500298" y="428604"/>
            <a:ext cx="2000264" cy="928670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tx2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4572000" y="928670"/>
            <a:ext cx="2000264" cy="928670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tx2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2500298" y="928670"/>
            <a:ext cx="2000264" cy="928670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tx2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4572000" y="1357298"/>
            <a:ext cx="2000264" cy="928670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tx2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2500298" y="1357298"/>
            <a:ext cx="2000264" cy="928670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tx2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4572000" y="1857364"/>
            <a:ext cx="2000264" cy="928670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tx2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2500298" y="1857364"/>
            <a:ext cx="2000264" cy="928670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tx2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>
            <a:off x="4572000" y="2285992"/>
            <a:ext cx="2000264" cy="928670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tx2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2500298" y="2285992"/>
            <a:ext cx="2000264" cy="928670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tx2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>
            <a:off x="4572000" y="2643182"/>
            <a:ext cx="2000264" cy="928670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tx2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H="1">
            <a:off x="2500298" y="2643182"/>
            <a:ext cx="2000264" cy="928670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tx2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>
            <a:off x="4572000" y="3071810"/>
            <a:ext cx="2000264" cy="928670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tx2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H="1">
            <a:off x="2500298" y="3071810"/>
            <a:ext cx="2000264" cy="928670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tx2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>
            <a:off x="4572000" y="3500438"/>
            <a:ext cx="2000264" cy="928670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tx2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flipH="1">
            <a:off x="2500298" y="3500438"/>
            <a:ext cx="2000264" cy="928670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tx2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>
            <a:off x="4572000" y="3929066"/>
            <a:ext cx="2000264" cy="928670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tx2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flipH="1">
            <a:off x="2500298" y="3929066"/>
            <a:ext cx="2000264" cy="928670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tx2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>
            <a:off x="4572000" y="4286256"/>
            <a:ext cx="2000264" cy="928670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tx2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 flipH="1">
            <a:off x="2500298" y="4286256"/>
            <a:ext cx="2000264" cy="928670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tx2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>
            <a:off x="4572000" y="4714884"/>
            <a:ext cx="2000264" cy="928670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tx2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 flipH="1">
            <a:off x="2500298" y="4714884"/>
            <a:ext cx="2000264" cy="928670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tx2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>
            <a:off x="4572000" y="5143512"/>
            <a:ext cx="2000264" cy="928670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tx2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 flipH="1">
            <a:off x="2500298" y="5143512"/>
            <a:ext cx="2000264" cy="928670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tx2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>
            <a:off x="4572000" y="5500702"/>
            <a:ext cx="2000264" cy="928670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tx2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 flipH="1">
            <a:off x="2500298" y="5500702"/>
            <a:ext cx="2000264" cy="928670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tx2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rectángulo"/>
          <p:cNvSpPr/>
          <p:nvPr/>
        </p:nvSpPr>
        <p:spPr>
          <a:xfrm>
            <a:off x="4572000" y="5929330"/>
            <a:ext cx="2000264" cy="928670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tx2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rectángulo"/>
          <p:cNvSpPr/>
          <p:nvPr/>
        </p:nvSpPr>
        <p:spPr>
          <a:xfrm flipH="1">
            <a:off x="2500298" y="5929330"/>
            <a:ext cx="2000264" cy="928670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tx2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-357222" y="-285776"/>
            <a:ext cx="9715568" cy="750099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6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9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2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2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8" fill="hold">
                            <p:stCondLst>
                              <p:cond delay="3000"/>
                            </p:stCondLst>
                            <p:childTnLst>
                              <p:par>
                                <p:cTn id="279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0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rgbClr val="996633"/>
              </a:gs>
              <a:gs pos="50000">
                <a:srgbClr val="714B25">
                  <a:shade val="67500"/>
                  <a:satMod val="115000"/>
                </a:srgbClr>
              </a:gs>
              <a:gs pos="100000">
                <a:srgbClr val="714B25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Koala_Australia-National_Geographic_wallpaper_1280x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20130617" flipH="1">
            <a:off x="1395685" y="239577"/>
            <a:ext cx="3628246" cy="6142727"/>
          </a:xfrm>
          <a:prstGeom prst="moon">
            <a:avLst>
              <a:gd name="adj" fmla="val 24345"/>
            </a:avLst>
          </a:prstGeom>
          <a:gradFill flip="none" rotWithShape="1">
            <a:gsLst>
              <a:gs pos="0">
                <a:srgbClr val="C58A4F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689553">
            <a:off x="4215206" y="85753"/>
            <a:ext cx="3230975" cy="6189279"/>
          </a:xfrm>
          <a:prstGeom prst="moon">
            <a:avLst>
              <a:gd name="adj" fmla="val 21715"/>
            </a:avLst>
          </a:prstGeom>
          <a:gradFill flip="none" rotWithShape="1">
            <a:gsLst>
              <a:gs pos="0">
                <a:srgbClr val="C58A4F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20130617" flipH="1">
            <a:off x="1557047" y="865939"/>
            <a:ext cx="3973889" cy="5411849"/>
          </a:xfrm>
          <a:prstGeom prst="moon">
            <a:avLst>
              <a:gd name="adj" fmla="val 24345"/>
            </a:avLst>
          </a:prstGeom>
          <a:gradFill flip="none" rotWithShape="1">
            <a:gsLst>
              <a:gs pos="0">
                <a:srgbClr val="C58A4F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689553">
            <a:off x="3956157" y="667855"/>
            <a:ext cx="3297398" cy="5483139"/>
          </a:xfrm>
          <a:prstGeom prst="moon">
            <a:avLst>
              <a:gd name="adj" fmla="val 21715"/>
            </a:avLst>
          </a:prstGeom>
          <a:gradFill flip="none" rotWithShape="1">
            <a:gsLst>
              <a:gs pos="0">
                <a:srgbClr val="C58A4F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20130617" flipH="1">
            <a:off x="1876242" y="1531782"/>
            <a:ext cx="3657978" cy="4676374"/>
          </a:xfrm>
          <a:prstGeom prst="moon">
            <a:avLst>
              <a:gd name="adj" fmla="val 24345"/>
            </a:avLst>
          </a:prstGeom>
          <a:gradFill flip="none" rotWithShape="1">
            <a:gsLst>
              <a:gs pos="0">
                <a:srgbClr val="C58A4F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367760">
            <a:off x="3809235" y="1564690"/>
            <a:ext cx="3258651" cy="4851500"/>
          </a:xfrm>
          <a:prstGeom prst="moon">
            <a:avLst>
              <a:gd name="adj" fmla="val 21715"/>
            </a:avLst>
          </a:prstGeom>
          <a:gradFill flip="none" rotWithShape="1">
            <a:gsLst>
              <a:gs pos="0">
                <a:srgbClr val="C58A4F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20425737" flipH="1">
            <a:off x="1974650" y="2222990"/>
            <a:ext cx="3618597" cy="4101561"/>
          </a:xfrm>
          <a:prstGeom prst="moon">
            <a:avLst>
              <a:gd name="adj" fmla="val 24345"/>
            </a:avLst>
          </a:prstGeom>
          <a:gradFill flip="none" rotWithShape="1">
            <a:gsLst>
              <a:gs pos="0">
                <a:srgbClr val="C58A4F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367760">
            <a:off x="3967661" y="2274232"/>
            <a:ext cx="2565607" cy="4037348"/>
          </a:xfrm>
          <a:prstGeom prst="moon">
            <a:avLst>
              <a:gd name="adj" fmla="val 24523"/>
            </a:avLst>
          </a:prstGeom>
          <a:gradFill flip="none" rotWithShape="1">
            <a:gsLst>
              <a:gs pos="0">
                <a:srgbClr val="C58A4F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357222" y="-285776"/>
            <a:ext cx="9715568" cy="750099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chemeClr val="bg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Life-In-Color-Yellow-national-geographic-6818403-1024-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4" name="3 Imagen" descr="6h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>
          <a:xfrm>
            <a:off x="3500430" y="0"/>
            <a:ext cx="2214578" cy="2143116"/>
          </a:xfrm>
          <a:prstGeom prst="rect">
            <a:avLst/>
          </a:prstGeom>
        </p:spPr>
      </p:pic>
      <p:pic>
        <p:nvPicPr>
          <p:cNvPr id="5" name="4 Imagen" descr="6h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>
          <a:xfrm>
            <a:off x="4857752" y="428604"/>
            <a:ext cx="2214578" cy="2143116"/>
          </a:xfrm>
          <a:prstGeom prst="rect">
            <a:avLst/>
          </a:prstGeom>
        </p:spPr>
      </p:pic>
      <p:pic>
        <p:nvPicPr>
          <p:cNvPr id="6" name="5 Imagen" descr="6h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>
          <a:xfrm>
            <a:off x="5500694" y="1428736"/>
            <a:ext cx="2214578" cy="2143116"/>
          </a:xfrm>
          <a:prstGeom prst="rect">
            <a:avLst/>
          </a:prstGeom>
        </p:spPr>
      </p:pic>
      <p:pic>
        <p:nvPicPr>
          <p:cNvPr id="7" name="6 Imagen" descr="6h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>
          <a:xfrm>
            <a:off x="5715008" y="2571744"/>
            <a:ext cx="2214578" cy="2143116"/>
          </a:xfrm>
          <a:prstGeom prst="rect">
            <a:avLst/>
          </a:prstGeom>
        </p:spPr>
      </p:pic>
      <p:pic>
        <p:nvPicPr>
          <p:cNvPr id="8" name="7 Imagen" descr="6h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>
          <a:xfrm>
            <a:off x="5357818" y="3786190"/>
            <a:ext cx="2214578" cy="2143116"/>
          </a:xfrm>
          <a:prstGeom prst="rect">
            <a:avLst/>
          </a:prstGeom>
        </p:spPr>
      </p:pic>
      <p:pic>
        <p:nvPicPr>
          <p:cNvPr id="9" name="8 Imagen" descr="6h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>
          <a:xfrm>
            <a:off x="4071934" y="4714884"/>
            <a:ext cx="2214578" cy="2143116"/>
          </a:xfrm>
          <a:prstGeom prst="rect">
            <a:avLst/>
          </a:prstGeom>
        </p:spPr>
      </p:pic>
      <p:pic>
        <p:nvPicPr>
          <p:cNvPr id="10" name="9 Imagen" descr="6h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>
          <a:xfrm>
            <a:off x="2714612" y="4714884"/>
            <a:ext cx="2214578" cy="2143116"/>
          </a:xfrm>
          <a:prstGeom prst="rect">
            <a:avLst/>
          </a:prstGeom>
        </p:spPr>
      </p:pic>
      <p:pic>
        <p:nvPicPr>
          <p:cNvPr id="11" name="10 Imagen" descr="6h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>
          <a:xfrm>
            <a:off x="1857356" y="4143380"/>
            <a:ext cx="2214578" cy="2143116"/>
          </a:xfrm>
          <a:prstGeom prst="rect">
            <a:avLst/>
          </a:prstGeom>
        </p:spPr>
      </p:pic>
      <p:pic>
        <p:nvPicPr>
          <p:cNvPr id="12" name="11 Imagen" descr="6h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>
          <a:xfrm>
            <a:off x="1071538" y="3214686"/>
            <a:ext cx="2214578" cy="2143116"/>
          </a:xfrm>
          <a:prstGeom prst="rect">
            <a:avLst/>
          </a:prstGeom>
        </p:spPr>
      </p:pic>
      <p:pic>
        <p:nvPicPr>
          <p:cNvPr id="13" name="12 Imagen" descr="6h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>
          <a:xfrm>
            <a:off x="1142976" y="1857364"/>
            <a:ext cx="2214578" cy="2143116"/>
          </a:xfrm>
          <a:prstGeom prst="rect">
            <a:avLst/>
          </a:prstGeom>
        </p:spPr>
      </p:pic>
      <p:pic>
        <p:nvPicPr>
          <p:cNvPr id="14" name="13 Imagen" descr="6h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>
          <a:xfrm>
            <a:off x="1571604" y="857232"/>
            <a:ext cx="2214578" cy="2143116"/>
          </a:xfrm>
          <a:prstGeom prst="rect">
            <a:avLst/>
          </a:prstGeom>
        </p:spPr>
      </p:pic>
      <p:pic>
        <p:nvPicPr>
          <p:cNvPr id="15" name="14 Imagen" descr="6h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>
          <a:xfrm>
            <a:off x="2500298" y="357166"/>
            <a:ext cx="2214578" cy="2143116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-357222" y="-285776"/>
            <a:ext cx="9715568" cy="750099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National_Geographic_sentyabr_ayi_ucun_en_yaxshi_shekiller___National_Geographic___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4" name="3 Lágrima"/>
          <p:cNvSpPr/>
          <p:nvPr/>
        </p:nvSpPr>
        <p:spPr>
          <a:xfrm rot="18883387">
            <a:off x="2153002" y="2028910"/>
            <a:ext cx="4941010" cy="4903714"/>
          </a:xfrm>
          <a:prstGeom prst="teardrop">
            <a:avLst>
              <a:gd name="adj" fmla="val 129989"/>
            </a:avLst>
          </a:prstGeom>
          <a:gradFill flip="none" rotWithShape="1">
            <a:gsLst>
              <a:gs pos="63000">
                <a:schemeClr val="accent5">
                  <a:lumMod val="50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18883387">
            <a:off x="2406603" y="1923146"/>
            <a:ext cx="4450105" cy="4440467"/>
          </a:xfrm>
          <a:prstGeom prst="teardrop">
            <a:avLst>
              <a:gd name="adj" fmla="val 129989"/>
            </a:avLst>
          </a:prstGeom>
          <a:gradFill flip="none" rotWithShape="1">
            <a:gsLst>
              <a:gs pos="63000">
                <a:schemeClr val="accent5">
                  <a:lumMod val="50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883387">
            <a:off x="2636753" y="1760624"/>
            <a:ext cx="4001551" cy="3979695"/>
          </a:xfrm>
          <a:prstGeom prst="teardrop">
            <a:avLst>
              <a:gd name="adj" fmla="val 129989"/>
            </a:avLst>
          </a:prstGeom>
          <a:gradFill flip="none" rotWithShape="1">
            <a:gsLst>
              <a:gs pos="63000">
                <a:schemeClr val="accent5">
                  <a:lumMod val="50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883387">
            <a:off x="2978526" y="1623016"/>
            <a:ext cx="3401262" cy="3469091"/>
          </a:xfrm>
          <a:prstGeom prst="teardrop">
            <a:avLst>
              <a:gd name="adj" fmla="val 129989"/>
            </a:avLst>
          </a:prstGeom>
          <a:gradFill flip="none" rotWithShape="1">
            <a:gsLst>
              <a:gs pos="63000">
                <a:schemeClr val="accent5">
                  <a:lumMod val="50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883387">
            <a:off x="3105402" y="1427177"/>
            <a:ext cx="3147386" cy="3217830"/>
          </a:xfrm>
          <a:prstGeom prst="teardrop">
            <a:avLst>
              <a:gd name="adj" fmla="val 129989"/>
            </a:avLst>
          </a:prstGeom>
          <a:gradFill flip="none" rotWithShape="1">
            <a:gsLst>
              <a:gs pos="63000">
                <a:schemeClr val="accent5">
                  <a:lumMod val="50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883387">
            <a:off x="3308478" y="1199733"/>
            <a:ext cx="2741536" cy="2815459"/>
          </a:xfrm>
          <a:prstGeom prst="teardrop">
            <a:avLst>
              <a:gd name="adj" fmla="val 129989"/>
            </a:avLst>
          </a:prstGeom>
          <a:gradFill flip="none" rotWithShape="1">
            <a:gsLst>
              <a:gs pos="63000">
                <a:schemeClr val="accent5">
                  <a:lumMod val="50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8883387">
            <a:off x="3536913" y="1033097"/>
            <a:ext cx="2284829" cy="2362916"/>
          </a:xfrm>
          <a:prstGeom prst="teardrop">
            <a:avLst>
              <a:gd name="adj" fmla="val 129989"/>
            </a:avLst>
          </a:prstGeom>
          <a:gradFill flip="none" rotWithShape="1">
            <a:gsLst>
              <a:gs pos="63000">
                <a:schemeClr val="accent5">
                  <a:lumMod val="50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883387">
            <a:off x="3691561" y="889708"/>
            <a:ext cx="1903970" cy="1935313"/>
          </a:xfrm>
          <a:prstGeom prst="teardrop">
            <a:avLst>
              <a:gd name="adj" fmla="val 129989"/>
            </a:avLst>
          </a:prstGeom>
          <a:gradFill flip="none" rotWithShape="1">
            <a:gsLst>
              <a:gs pos="63000">
                <a:schemeClr val="accent5">
                  <a:lumMod val="50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8883387">
            <a:off x="3879473" y="739900"/>
            <a:ext cx="1510396" cy="1520547"/>
          </a:xfrm>
          <a:prstGeom prst="teardrop">
            <a:avLst>
              <a:gd name="adj" fmla="val 129989"/>
            </a:avLst>
          </a:prstGeom>
          <a:gradFill flip="none" rotWithShape="1">
            <a:gsLst>
              <a:gs pos="63000">
                <a:schemeClr val="accent5">
                  <a:lumMod val="50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357222" y="-285776"/>
            <a:ext cx="9715568" cy="750099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2" presetID="2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83" dur="3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4" presetID="2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8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6" presetID="2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87" dur="3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8" presetID="2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0" presetID="2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91" dur="300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2" presetID="2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4" presetID="2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95" dur="3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6" presetID="2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9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"/>
                            </p:stCondLst>
                            <p:childTnLst>
                              <p:par>
                                <p:cTn id="99" presetID="17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5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6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rgbClr val="E5B42B"/>
              </a:gs>
              <a:gs pos="50000">
                <a:srgbClr val="714B25">
                  <a:shade val="67500"/>
                  <a:satMod val="115000"/>
                </a:srgbClr>
              </a:gs>
              <a:gs pos="100000">
                <a:srgbClr val="714B2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namibiafondo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Marco"/>
          <p:cNvSpPr/>
          <p:nvPr/>
        </p:nvSpPr>
        <p:spPr>
          <a:xfrm>
            <a:off x="285720" y="285728"/>
            <a:ext cx="8501122" cy="6143668"/>
          </a:xfrm>
          <a:prstGeom prst="frame">
            <a:avLst>
              <a:gd name="adj1" fmla="val 3491"/>
            </a:avLst>
          </a:prstGeom>
          <a:gradFill flip="none" rotWithShape="1">
            <a:gsLst>
              <a:gs pos="94000">
                <a:srgbClr val="E5B42B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571472" y="571480"/>
            <a:ext cx="7929618" cy="5572164"/>
          </a:xfrm>
          <a:prstGeom prst="frame">
            <a:avLst>
              <a:gd name="adj1" fmla="val 3491"/>
            </a:avLst>
          </a:prstGeom>
          <a:gradFill flip="none" rotWithShape="1">
            <a:gsLst>
              <a:gs pos="94000">
                <a:srgbClr val="E5B42B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857224" y="857232"/>
            <a:ext cx="7286676" cy="5000660"/>
          </a:xfrm>
          <a:prstGeom prst="frame">
            <a:avLst>
              <a:gd name="adj1" fmla="val 4454"/>
            </a:avLst>
          </a:prstGeom>
          <a:gradFill flip="none" rotWithShape="1">
            <a:gsLst>
              <a:gs pos="94000">
                <a:srgbClr val="E5B42B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142976" y="1214422"/>
            <a:ext cx="6643734" cy="4357718"/>
          </a:xfrm>
          <a:prstGeom prst="frame">
            <a:avLst>
              <a:gd name="adj1" fmla="val 5148"/>
            </a:avLst>
          </a:prstGeom>
          <a:gradFill flip="none" rotWithShape="1">
            <a:gsLst>
              <a:gs pos="94000">
                <a:srgbClr val="E5B42B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1500166" y="1571612"/>
            <a:ext cx="5929354" cy="3714776"/>
          </a:xfrm>
          <a:prstGeom prst="frame">
            <a:avLst>
              <a:gd name="adj1" fmla="val 6082"/>
            </a:avLst>
          </a:prstGeom>
          <a:gradFill flip="none" rotWithShape="1">
            <a:gsLst>
              <a:gs pos="94000">
                <a:srgbClr val="E5B42B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857356" y="1928802"/>
            <a:ext cx="5205450" cy="3071834"/>
          </a:xfrm>
          <a:prstGeom prst="frame">
            <a:avLst>
              <a:gd name="adj1" fmla="val 6624"/>
            </a:avLst>
          </a:prstGeom>
          <a:gradFill flip="none" rotWithShape="1">
            <a:gsLst>
              <a:gs pos="94000">
                <a:srgbClr val="E5B42B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2214546" y="2285992"/>
            <a:ext cx="4500594" cy="2438416"/>
          </a:xfrm>
          <a:prstGeom prst="frame">
            <a:avLst>
              <a:gd name="adj1" fmla="val 6624"/>
            </a:avLst>
          </a:prstGeom>
          <a:gradFill flip="none" rotWithShape="1">
            <a:gsLst>
              <a:gs pos="94000">
                <a:srgbClr val="E5B42B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2500298" y="2571744"/>
            <a:ext cx="3929090" cy="1857388"/>
          </a:xfrm>
          <a:prstGeom prst="frame">
            <a:avLst>
              <a:gd name="adj1" fmla="val 10511"/>
            </a:avLst>
          </a:prstGeom>
          <a:gradFill flip="none" rotWithShape="1">
            <a:gsLst>
              <a:gs pos="94000">
                <a:srgbClr val="E5B42B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2857488" y="2928934"/>
            <a:ext cx="3224234" cy="1223970"/>
          </a:xfrm>
          <a:prstGeom prst="frame">
            <a:avLst>
              <a:gd name="adj1" fmla="val 14443"/>
            </a:avLst>
          </a:prstGeom>
          <a:gradFill flip="none" rotWithShape="1">
            <a:gsLst>
              <a:gs pos="94000">
                <a:srgbClr val="E5B42B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3500430" y="3286124"/>
            <a:ext cx="2214578" cy="571504"/>
          </a:xfrm>
          <a:prstGeom prst="frame">
            <a:avLst>
              <a:gd name="adj1" fmla="val 17724"/>
            </a:avLst>
          </a:prstGeom>
          <a:gradFill flip="none" rotWithShape="1">
            <a:gsLst>
              <a:gs pos="94000">
                <a:srgbClr val="E5B42B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-357222" y="-285776"/>
            <a:ext cx="9715568" cy="750099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1000"/>
                            </p:stCondLst>
                            <p:childTnLst>
                              <p:par>
                                <p:cTn id="69" presetID="15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0" dur="1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6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2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8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94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00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12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7" dur="1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rgbClr val="3B240D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NationalGeographic_1754277-web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4" name="3 Anillo"/>
          <p:cNvSpPr/>
          <p:nvPr/>
        </p:nvSpPr>
        <p:spPr>
          <a:xfrm>
            <a:off x="0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rgbClr val="4B3219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285720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rgbClr val="4B3219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714348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rgbClr val="4B3219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143008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rgbClr val="4B3219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428728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rgbClr val="4B3219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928794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rgbClr val="4B3219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500330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rgbClr val="4B3219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786050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rgbClr val="4B3219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214678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rgbClr val="4B3219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643338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rgbClr val="4B3219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3929058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rgbClr val="4B3219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429124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rgbClr val="4B3219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000628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rgbClr val="4B3219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5286348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rgbClr val="4B3219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5714976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rgbClr val="4B3219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143636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rgbClr val="4B3219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429356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rgbClr val="4B3219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6929422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rgbClr val="4B3219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7429520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rgbClr val="4B3219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7715272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rgbClr val="4B3219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8143900" y="1142984"/>
            <a:ext cx="1214414" cy="4572032"/>
          </a:xfrm>
          <a:prstGeom prst="donut">
            <a:avLst>
              <a:gd name="adj" fmla="val 9946"/>
            </a:avLst>
          </a:prstGeom>
          <a:gradFill flip="none" rotWithShape="1">
            <a:gsLst>
              <a:gs pos="0">
                <a:srgbClr val="4B3219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Rectángulo"/>
          <p:cNvSpPr/>
          <p:nvPr/>
        </p:nvSpPr>
        <p:spPr>
          <a:xfrm>
            <a:off x="-357222" y="-285776"/>
            <a:ext cx="9715568" cy="750099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3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14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2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5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8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1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4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7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0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3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6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9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National-Geographic-Photos-national-geographic-12537526-1280-9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Anillo"/>
          <p:cNvSpPr/>
          <p:nvPr/>
        </p:nvSpPr>
        <p:spPr>
          <a:xfrm>
            <a:off x="1000100" y="0"/>
            <a:ext cx="7143800" cy="6858000"/>
          </a:xfrm>
          <a:prstGeom prst="donut">
            <a:avLst>
              <a:gd name="adj" fmla="val 3185"/>
            </a:avLst>
          </a:prstGeom>
          <a:gradFill flip="none" rotWithShape="1">
            <a:gsLst>
              <a:gs pos="51000">
                <a:schemeClr val="tx1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 w="3175">
            <a:solidFill>
              <a:schemeClr val="accent5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1643042" y="500042"/>
            <a:ext cx="5857916" cy="5857916"/>
          </a:xfrm>
          <a:prstGeom prst="donut">
            <a:avLst>
              <a:gd name="adj" fmla="val 4013"/>
            </a:avLst>
          </a:prstGeom>
          <a:gradFill flip="none" rotWithShape="1">
            <a:gsLst>
              <a:gs pos="51000">
                <a:schemeClr val="tx1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 w="3175">
            <a:solidFill>
              <a:schemeClr val="accent5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214546" y="1000108"/>
            <a:ext cx="4714908" cy="4857784"/>
          </a:xfrm>
          <a:prstGeom prst="donut">
            <a:avLst>
              <a:gd name="adj" fmla="val 4343"/>
            </a:avLst>
          </a:prstGeom>
          <a:gradFill flip="none" rotWithShape="1">
            <a:gsLst>
              <a:gs pos="51000">
                <a:schemeClr val="tx1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 w="3175">
            <a:solidFill>
              <a:schemeClr val="accent5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714612" y="1643050"/>
            <a:ext cx="3795738" cy="3652862"/>
          </a:xfrm>
          <a:prstGeom prst="donut">
            <a:avLst>
              <a:gd name="adj" fmla="val 5386"/>
            </a:avLst>
          </a:prstGeom>
          <a:gradFill flip="none" rotWithShape="1">
            <a:gsLst>
              <a:gs pos="51000">
                <a:schemeClr val="tx1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 w="3175">
            <a:solidFill>
              <a:schemeClr val="accent5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143240" y="2071678"/>
            <a:ext cx="2928958" cy="2857520"/>
          </a:xfrm>
          <a:prstGeom prst="donut">
            <a:avLst>
              <a:gd name="adj" fmla="val 6048"/>
            </a:avLst>
          </a:prstGeom>
          <a:gradFill flip="none" rotWithShape="1">
            <a:gsLst>
              <a:gs pos="51000">
                <a:schemeClr val="tx1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 w="3175">
            <a:solidFill>
              <a:schemeClr val="accent5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643306" y="2571744"/>
            <a:ext cx="2000264" cy="1928826"/>
          </a:xfrm>
          <a:prstGeom prst="donut">
            <a:avLst>
              <a:gd name="adj" fmla="val 7979"/>
            </a:avLst>
          </a:prstGeom>
          <a:gradFill flip="none" rotWithShape="1">
            <a:gsLst>
              <a:gs pos="51000">
                <a:schemeClr val="tx1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 w="3175">
            <a:solidFill>
              <a:schemeClr val="accent5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-357222" y="-285776"/>
            <a:ext cx="9715568" cy="750099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0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0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0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0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post11-viajar-6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16200000">
            <a:off x="2857500" y="571500"/>
            <a:ext cx="3429000" cy="9144000"/>
          </a:xfrm>
          <a:prstGeom prst="chevron">
            <a:avLst>
              <a:gd name="adj" fmla="val 96547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C58A4F">
                  <a:shade val="67500"/>
                  <a:satMod val="115000"/>
                </a:srgbClr>
              </a:gs>
              <a:gs pos="100000">
                <a:srgbClr val="C58A4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5400000">
            <a:off x="2857500" y="-2857500"/>
            <a:ext cx="3429000" cy="9144000"/>
          </a:xfrm>
          <a:prstGeom prst="chevron">
            <a:avLst>
              <a:gd name="adj" fmla="val 97048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C58A4F">
                  <a:shade val="67500"/>
                  <a:satMod val="115000"/>
                </a:srgbClr>
              </a:gs>
              <a:gs pos="100000">
                <a:srgbClr val="C58A4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3036107" y="-3036107"/>
            <a:ext cx="3071786" cy="9144000"/>
          </a:xfrm>
          <a:prstGeom prst="chevron">
            <a:avLst>
              <a:gd name="adj" fmla="val 96983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C58A4F">
                  <a:shade val="67500"/>
                  <a:satMod val="115000"/>
                </a:srgbClr>
              </a:gs>
              <a:gs pos="100000">
                <a:srgbClr val="C58A4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3036095" y="750095"/>
            <a:ext cx="3071810" cy="9144000"/>
          </a:xfrm>
          <a:prstGeom prst="chevron">
            <a:avLst>
              <a:gd name="adj" fmla="val 95544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C58A4F">
                  <a:shade val="67500"/>
                  <a:satMod val="115000"/>
                </a:srgbClr>
              </a:gs>
              <a:gs pos="100000">
                <a:srgbClr val="C58A4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3250433" y="-3250433"/>
            <a:ext cx="2643134" cy="9144000"/>
          </a:xfrm>
          <a:prstGeom prst="chevron">
            <a:avLst>
              <a:gd name="adj" fmla="val 96523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C58A4F">
                  <a:shade val="67500"/>
                  <a:satMod val="115000"/>
                </a:srgbClr>
              </a:gs>
              <a:gs pos="100000">
                <a:srgbClr val="C58A4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3214690" y="928690"/>
            <a:ext cx="2714620" cy="9144000"/>
          </a:xfrm>
          <a:prstGeom prst="chevron">
            <a:avLst>
              <a:gd name="adj" fmla="val 9571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C58A4F">
                  <a:shade val="67500"/>
                  <a:satMod val="115000"/>
                </a:srgbClr>
              </a:gs>
              <a:gs pos="100000">
                <a:srgbClr val="C58A4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3357566" y="1071566"/>
            <a:ext cx="2428868" cy="9144000"/>
          </a:xfrm>
          <a:prstGeom prst="chevron">
            <a:avLst>
              <a:gd name="adj" fmla="val 96224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C58A4F">
                  <a:shade val="67500"/>
                  <a:satMod val="115000"/>
                </a:srgbClr>
              </a:gs>
              <a:gs pos="100000">
                <a:srgbClr val="C58A4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>
            <a:off x="3429040" y="-3429040"/>
            <a:ext cx="2285920" cy="9144000"/>
          </a:xfrm>
          <a:prstGeom prst="chevron">
            <a:avLst>
              <a:gd name="adj" fmla="val 96875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C58A4F">
                  <a:shade val="67500"/>
                  <a:satMod val="115000"/>
                </a:srgbClr>
              </a:gs>
              <a:gs pos="100000">
                <a:srgbClr val="C58A4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3536161" y="1250161"/>
            <a:ext cx="2071678" cy="9144000"/>
          </a:xfrm>
          <a:prstGeom prst="chevron">
            <a:avLst>
              <a:gd name="adj" fmla="val 95038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C58A4F">
                  <a:shade val="67500"/>
                  <a:satMod val="115000"/>
                </a:srgbClr>
              </a:gs>
              <a:gs pos="100000">
                <a:srgbClr val="C58A4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5400000">
            <a:off x="3607647" y="-3607647"/>
            <a:ext cx="1928706" cy="9144000"/>
          </a:xfrm>
          <a:prstGeom prst="chevron">
            <a:avLst>
              <a:gd name="adj" fmla="val 96124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C58A4F">
                  <a:shade val="67500"/>
                  <a:satMod val="115000"/>
                </a:srgbClr>
              </a:gs>
              <a:gs pos="100000">
                <a:srgbClr val="C58A4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357222" y="-285776"/>
            <a:ext cx="9715568" cy="750099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000"/>
                            </p:stCondLst>
                            <p:childTnLst>
                              <p:par>
                                <p:cTn id="7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rnYeWk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Onda"/>
          <p:cNvSpPr/>
          <p:nvPr/>
        </p:nvSpPr>
        <p:spPr>
          <a:xfrm>
            <a:off x="0" y="428628"/>
            <a:ext cx="4286248" cy="142873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flipH="1">
            <a:off x="4786314" y="428628"/>
            <a:ext cx="4357686" cy="142873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>
            <a:off x="0" y="1428736"/>
            <a:ext cx="4286248" cy="142873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flipH="1">
            <a:off x="4786314" y="1428736"/>
            <a:ext cx="4357686" cy="142873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>
            <a:off x="0" y="2428892"/>
            <a:ext cx="4286248" cy="142873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flipH="1">
            <a:off x="4786314" y="2428892"/>
            <a:ext cx="4357686" cy="142873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>
            <a:off x="0" y="3429000"/>
            <a:ext cx="4286248" cy="142873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flipH="1">
            <a:off x="4786314" y="3429000"/>
            <a:ext cx="4357686" cy="142873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>
            <a:off x="0" y="4429156"/>
            <a:ext cx="4286248" cy="142873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flipH="1">
            <a:off x="4786314" y="4429156"/>
            <a:ext cx="4357686" cy="142873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>
            <a:off x="0" y="5429264"/>
            <a:ext cx="4286248" cy="142873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flipH="1">
            <a:off x="4786314" y="5429264"/>
            <a:ext cx="4357686" cy="142873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357222" y="-285776"/>
            <a:ext cx="9715568" cy="750099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Show-Tim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>
            <a:off x="0" y="0"/>
            <a:ext cx="4214810" cy="6858000"/>
          </a:xfrm>
          <a:prstGeom prst="chevron">
            <a:avLst>
              <a:gd name="adj" fmla="val 95851"/>
            </a:avLst>
          </a:prstGeom>
          <a:gradFill flip="none" rotWithShape="1">
            <a:gsLst>
              <a:gs pos="43000">
                <a:srgbClr val="FFFF00"/>
              </a:gs>
              <a:gs pos="50000">
                <a:srgbClr val="714B25">
                  <a:shade val="67500"/>
                  <a:satMod val="115000"/>
                </a:srgbClr>
              </a:gs>
              <a:gs pos="100000">
                <a:srgbClr val="714B2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0800000">
            <a:off x="4572000" y="0"/>
            <a:ext cx="4572000" cy="6858000"/>
          </a:xfrm>
          <a:prstGeom prst="chevron">
            <a:avLst>
              <a:gd name="adj" fmla="val 95851"/>
            </a:avLst>
          </a:prstGeom>
          <a:gradFill flip="none" rotWithShape="1">
            <a:gsLst>
              <a:gs pos="43000">
                <a:srgbClr val="FFFF00"/>
              </a:gs>
              <a:gs pos="50000">
                <a:srgbClr val="714B25">
                  <a:shade val="67500"/>
                  <a:satMod val="115000"/>
                </a:srgbClr>
              </a:gs>
              <a:gs pos="100000">
                <a:srgbClr val="714B2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0" y="0"/>
            <a:ext cx="4572000" cy="6858000"/>
          </a:xfrm>
          <a:prstGeom prst="chevron">
            <a:avLst>
              <a:gd name="adj" fmla="val 95851"/>
            </a:avLst>
          </a:prstGeom>
          <a:gradFill flip="none" rotWithShape="1">
            <a:gsLst>
              <a:gs pos="43000">
                <a:srgbClr val="FFFF00"/>
              </a:gs>
              <a:gs pos="50000">
                <a:srgbClr val="714B25">
                  <a:shade val="67500"/>
                  <a:satMod val="115000"/>
                </a:srgbClr>
              </a:gs>
              <a:gs pos="100000">
                <a:srgbClr val="714B2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0800000">
            <a:off x="4929190" y="0"/>
            <a:ext cx="4214810" cy="6858000"/>
          </a:xfrm>
          <a:prstGeom prst="chevron">
            <a:avLst>
              <a:gd name="adj" fmla="val 95851"/>
            </a:avLst>
          </a:prstGeom>
          <a:gradFill flip="none" rotWithShape="1">
            <a:gsLst>
              <a:gs pos="43000">
                <a:srgbClr val="FFFF00"/>
              </a:gs>
              <a:gs pos="50000">
                <a:srgbClr val="714B25">
                  <a:shade val="67500"/>
                  <a:satMod val="115000"/>
                </a:srgbClr>
              </a:gs>
              <a:gs pos="100000">
                <a:srgbClr val="714B2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0800000">
            <a:off x="5286380" y="0"/>
            <a:ext cx="3857620" cy="6858000"/>
          </a:xfrm>
          <a:prstGeom prst="chevron">
            <a:avLst>
              <a:gd name="adj" fmla="val 95851"/>
            </a:avLst>
          </a:prstGeom>
          <a:gradFill flip="none" rotWithShape="1">
            <a:gsLst>
              <a:gs pos="43000">
                <a:srgbClr val="FFFF00"/>
              </a:gs>
              <a:gs pos="50000">
                <a:srgbClr val="714B25">
                  <a:shade val="67500"/>
                  <a:satMod val="115000"/>
                </a:srgbClr>
              </a:gs>
              <a:gs pos="100000">
                <a:srgbClr val="714B2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0" y="0"/>
            <a:ext cx="3786150" cy="6858000"/>
          </a:xfrm>
          <a:prstGeom prst="chevron">
            <a:avLst>
              <a:gd name="adj" fmla="val 95851"/>
            </a:avLst>
          </a:prstGeom>
          <a:gradFill flip="none" rotWithShape="1">
            <a:gsLst>
              <a:gs pos="43000">
                <a:srgbClr val="FFFF00"/>
              </a:gs>
              <a:gs pos="50000">
                <a:srgbClr val="714B25">
                  <a:shade val="67500"/>
                  <a:satMod val="115000"/>
                </a:srgbClr>
              </a:gs>
              <a:gs pos="100000">
                <a:srgbClr val="714B2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0" y="0"/>
            <a:ext cx="3428992" cy="6858000"/>
          </a:xfrm>
          <a:prstGeom prst="chevron">
            <a:avLst>
              <a:gd name="adj" fmla="val 95851"/>
            </a:avLst>
          </a:prstGeom>
          <a:gradFill flip="none" rotWithShape="1">
            <a:gsLst>
              <a:gs pos="43000">
                <a:srgbClr val="FFFF00"/>
              </a:gs>
              <a:gs pos="50000">
                <a:srgbClr val="714B25">
                  <a:shade val="67500"/>
                  <a:satMod val="115000"/>
                </a:srgbClr>
              </a:gs>
              <a:gs pos="100000">
                <a:srgbClr val="714B2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0800000">
            <a:off x="5643570" y="0"/>
            <a:ext cx="3500430" cy="6858000"/>
          </a:xfrm>
          <a:prstGeom prst="chevron">
            <a:avLst>
              <a:gd name="adj" fmla="val 95851"/>
            </a:avLst>
          </a:prstGeom>
          <a:gradFill flip="none" rotWithShape="1">
            <a:gsLst>
              <a:gs pos="43000">
                <a:srgbClr val="FFFF00"/>
              </a:gs>
              <a:gs pos="50000">
                <a:srgbClr val="714B25">
                  <a:shade val="67500"/>
                  <a:satMod val="115000"/>
                </a:srgbClr>
              </a:gs>
              <a:gs pos="100000">
                <a:srgbClr val="714B2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0800000">
            <a:off x="5929322" y="0"/>
            <a:ext cx="3214678" cy="6858000"/>
          </a:xfrm>
          <a:prstGeom prst="chevron">
            <a:avLst>
              <a:gd name="adj" fmla="val 95851"/>
            </a:avLst>
          </a:prstGeom>
          <a:gradFill flip="none" rotWithShape="1">
            <a:gsLst>
              <a:gs pos="43000">
                <a:srgbClr val="FFFF00"/>
              </a:gs>
              <a:gs pos="50000">
                <a:srgbClr val="714B25">
                  <a:shade val="67500"/>
                  <a:satMod val="115000"/>
                </a:srgbClr>
              </a:gs>
              <a:gs pos="100000">
                <a:srgbClr val="714B2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0" y="0"/>
            <a:ext cx="3071770" cy="6858000"/>
          </a:xfrm>
          <a:prstGeom prst="chevron">
            <a:avLst>
              <a:gd name="adj" fmla="val 95851"/>
            </a:avLst>
          </a:prstGeom>
          <a:gradFill flip="none" rotWithShape="1">
            <a:gsLst>
              <a:gs pos="43000">
                <a:srgbClr val="FFFF00"/>
              </a:gs>
              <a:gs pos="50000">
                <a:srgbClr val="714B25">
                  <a:shade val="67500"/>
                  <a:satMod val="115000"/>
                </a:srgbClr>
              </a:gs>
              <a:gs pos="100000">
                <a:srgbClr val="714B2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0" y="0"/>
            <a:ext cx="2714580" cy="6858000"/>
          </a:xfrm>
          <a:prstGeom prst="chevron">
            <a:avLst>
              <a:gd name="adj" fmla="val 95851"/>
            </a:avLst>
          </a:prstGeom>
          <a:gradFill flip="none" rotWithShape="1">
            <a:gsLst>
              <a:gs pos="43000">
                <a:srgbClr val="FFFF00"/>
              </a:gs>
              <a:gs pos="50000">
                <a:srgbClr val="714B25">
                  <a:shade val="67500"/>
                  <a:satMod val="115000"/>
                </a:srgbClr>
              </a:gs>
              <a:gs pos="100000">
                <a:srgbClr val="714B2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0800000">
            <a:off x="6286512" y="0"/>
            <a:ext cx="2857488" cy="6858000"/>
          </a:xfrm>
          <a:prstGeom prst="chevron">
            <a:avLst>
              <a:gd name="adj" fmla="val 95851"/>
            </a:avLst>
          </a:prstGeom>
          <a:gradFill flip="none" rotWithShape="1">
            <a:gsLst>
              <a:gs pos="43000">
                <a:srgbClr val="FFFF00"/>
              </a:gs>
              <a:gs pos="50000">
                <a:srgbClr val="714B25">
                  <a:shade val="67500"/>
                  <a:satMod val="115000"/>
                </a:srgbClr>
              </a:gs>
              <a:gs pos="100000">
                <a:srgbClr val="714B2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-357222" y="-285776"/>
            <a:ext cx="9715568" cy="750099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7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7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8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8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7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7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8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8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7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rgbClr val="3E260E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solidFill>
              <a:srgbClr val="996633"/>
            </a:solidFill>
          </a:ln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Tiger_chasing_meat_in_the_water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Triángulo rectángulo"/>
          <p:cNvSpPr/>
          <p:nvPr/>
        </p:nvSpPr>
        <p:spPr>
          <a:xfrm>
            <a:off x="4572000" y="0"/>
            <a:ext cx="2000264" cy="928670"/>
          </a:xfrm>
          <a:prstGeom prst="rtTriangle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tx2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>
            <a:off x="2500298" y="0"/>
            <a:ext cx="2000264" cy="928670"/>
          </a:xfrm>
          <a:prstGeom prst="rtTriangle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tx2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4572000" y="428604"/>
            <a:ext cx="2000264" cy="928670"/>
          </a:xfrm>
          <a:prstGeom prst="rtTriangle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tx2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2500298" y="428604"/>
            <a:ext cx="2000264" cy="928670"/>
          </a:xfrm>
          <a:prstGeom prst="rtTriangle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tx2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4572000" y="928670"/>
            <a:ext cx="2000264" cy="928670"/>
          </a:xfrm>
          <a:prstGeom prst="rtTriangle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tx2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2500298" y="928670"/>
            <a:ext cx="2000264" cy="928670"/>
          </a:xfrm>
          <a:prstGeom prst="rtTriangle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tx2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4572000" y="1357298"/>
            <a:ext cx="2000264" cy="928670"/>
          </a:xfrm>
          <a:prstGeom prst="rtTriangle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tx2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2500298" y="1357298"/>
            <a:ext cx="2000264" cy="928670"/>
          </a:xfrm>
          <a:prstGeom prst="rtTriangle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tx2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4572000" y="1857364"/>
            <a:ext cx="2000264" cy="928670"/>
          </a:xfrm>
          <a:prstGeom prst="rtTriangle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tx2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2500298" y="1857364"/>
            <a:ext cx="2000264" cy="928670"/>
          </a:xfrm>
          <a:prstGeom prst="rtTriangle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tx2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>
            <a:off x="4572000" y="2285992"/>
            <a:ext cx="2000264" cy="928670"/>
          </a:xfrm>
          <a:prstGeom prst="rtTriangle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tx2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2500298" y="2285992"/>
            <a:ext cx="2000264" cy="928670"/>
          </a:xfrm>
          <a:prstGeom prst="rtTriangle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tx2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>
            <a:off x="4572000" y="2643182"/>
            <a:ext cx="2000264" cy="928670"/>
          </a:xfrm>
          <a:prstGeom prst="rtTriangle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tx2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H="1">
            <a:off x="2500298" y="2643182"/>
            <a:ext cx="2000264" cy="928670"/>
          </a:xfrm>
          <a:prstGeom prst="rtTriangle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tx2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>
            <a:off x="4572000" y="3071810"/>
            <a:ext cx="2000264" cy="928670"/>
          </a:xfrm>
          <a:prstGeom prst="rtTriangle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tx2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H="1">
            <a:off x="2500298" y="3071810"/>
            <a:ext cx="2000264" cy="928670"/>
          </a:xfrm>
          <a:prstGeom prst="rtTriangle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tx2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>
            <a:off x="4572000" y="3500438"/>
            <a:ext cx="2000264" cy="928670"/>
          </a:xfrm>
          <a:prstGeom prst="rtTriangle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tx2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flipH="1">
            <a:off x="2500298" y="3500438"/>
            <a:ext cx="2000264" cy="928670"/>
          </a:xfrm>
          <a:prstGeom prst="rtTriangle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tx2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>
            <a:off x="4572000" y="3929066"/>
            <a:ext cx="2000264" cy="928670"/>
          </a:xfrm>
          <a:prstGeom prst="rtTriangle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tx2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flipH="1">
            <a:off x="2500298" y="3929066"/>
            <a:ext cx="2000264" cy="928670"/>
          </a:xfrm>
          <a:prstGeom prst="rtTriangle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tx2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>
            <a:off x="4572000" y="4286256"/>
            <a:ext cx="2000264" cy="928670"/>
          </a:xfrm>
          <a:prstGeom prst="rtTriangle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tx2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 flipH="1">
            <a:off x="2500298" y="4286256"/>
            <a:ext cx="2000264" cy="928670"/>
          </a:xfrm>
          <a:prstGeom prst="rtTriangle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tx2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>
            <a:off x="4572000" y="4714884"/>
            <a:ext cx="2000264" cy="928670"/>
          </a:xfrm>
          <a:prstGeom prst="rtTriangle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tx2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 flipH="1">
            <a:off x="2500298" y="4714884"/>
            <a:ext cx="2000264" cy="928670"/>
          </a:xfrm>
          <a:prstGeom prst="rtTriangle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tx2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>
            <a:off x="4572000" y="5143512"/>
            <a:ext cx="2000264" cy="928670"/>
          </a:xfrm>
          <a:prstGeom prst="rtTriangle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tx2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 flipH="1">
            <a:off x="2500298" y="5143512"/>
            <a:ext cx="2000264" cy="928670"/>
          </a:xfrm>
          <a:prstGeom prst="rtTriangle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tx2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>
            <a:off x="4572000" y="5500702"/>
            <a:ext cx="2000264" cy="928670"/>
          </a:xfrm>
          <a:prstGeom prst="rtTriangle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tx2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 flipH="1">
            <a:off x="2500298" y="5500702"/>
            <a:ext cx="2000264" cy="928670"/>
          </a:xfrm>
          <a:prstGeom prst="rtTriangle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tx2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rectángulo"/>
          <p:cNvSpPr/>
          <p:nvPr/>
        </p:nvSpPr>
        <p:spPr>
          <a:xfrm>
            <a:off x="4572000" y="5929330"/>
            <a:ext cx="2000264" cy="928670"/>
          </a:xfrm>
          <a:prstGeom prst="rtTriangle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tx2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rectángulo"/>
          <p:cNvSpPr/>
          <p:nvPr/>
        </p:nvSpPr>
        <p:spPr>
          <a:xfrm flipH="1">
            <a:off x="2500298" y="5929330"/>
            <a:ext cx="2000264" cy="928670"/>
          </a:xfrm>
          <a:prstGeom prst="rtTriangle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tx2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-357222" y="-285776"/>
            <a:ext cx="9715568" cy="750099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6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9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2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2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8" fill="hold">
                            <p:stCondLst>
                              <p:cond delay="3000"/>
                            </p:stCondLst>
                            <p:childTnLst>
                              <p:par>
                                <p:cTn id="279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0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7999"/>
          </a:xfrm>
          <a:solidFill>
            <a:schemeClr val="bg2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rRpbap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Luna"/>
          <p:cNvSpPr/>
          <p:nvPr/>
        </p:nvSpPr>
        <p:spPr>
          <a:xfrm rot="20130617" flipH="1">
            <a:off x="1503633" y="-495715"/>
            <a:ext cx="3628246" cy="6142727"/>
          </a:xfrm>
          <a:prstGeom prst="moon">
            <a:avLst>
              <a:gd name="adj" fmla="val 24345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003DB8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689553">
            <a:off x="4323154" y="-649539"/>
            <a:ext cx="3230975" cy="6189279"/>
          </a:xfrm>
          <a:prstGeom prst="moon">
            <a:avLst>
              <a:gd name="adj" fmla="val 21715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003DB8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20130617" flipH="1">
            <a:off x="1664995" y="130647"/>
            <a:ext cx="3973889" cy="5411849"/>
          </a:xfrm>
          <a:prstGeom prst="moon">
            <a:avLst>
              <a:gd name="adj" fmla="val 24345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003DB8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689553">
            <a:off x="4064105" y="-67437"/>
            <a:ext cx="3297398" cy="5483139"/>
          </a:xfrm>
          <a:prstGeom prst="moon">
            <a:avLst>
              <a:gd name="adj" fmla="val 21715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003DB8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20130617" flipH="1">
            <a:off x="1984190" y="796490"/>
            <a:ext cx="3657978" cy="4676374"/>
          </a:xfrm>
          <a:prstGeom prst="moon">
            <a:avLst>
              <a:gd name="adj" fmla="val 24345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003DB8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367760">
            <a:off x="3917183" y="829398"/>
            <a:ext cx="3258651" cy="4851500"/>
          </a:xfrm>
          <a:prstGeom prst="moon">
            <a:avLst>
              <a:gd name="adj" fmla="val 21715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003DB8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20425737" flipH="1">
            <a:off x="2082598" y="1487698"/>
            <a:ext cx="3618597" cy="4101561"/>
          </a:xfrm>
          <a:prstGeom prst="moon">
            <a:avLst>
              <a:gd name="adj" fmla="val 24345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003DB8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367760">
            <a:off x="4075609" y="1538940"/>
            <a:ext cx="2565607" cy="4037348"/>
          </a:xfrm>
          <a:prstGeom prst="moon">
            <a:avLst>
              <a:gd name="adj" fmla="val 24523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003DB8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357222" y="-285776"/>
            <a:ext cx="9715568" cy="750099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6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6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6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6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chemeClr val="accent5">
                  <a:lumMod val="60000"/>
                  <a:lumOff val="4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NYR_3430_01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pic>
        <p:nvPicPr>
          <p:cNvPr id="4" name="3 Imagen" descr="6h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>
          <a:xfrm>
            <a:off x="3500430" y="0"/>
            <a:ext cx="2214578" cy="2143116"/>
          </a:xfrm>
          <a:prstGeom prst="rect">
            <a:avLst/>
          </a:prstGeom>
        </p:spPr>
      </p:pic>
      <p:pic>
        <p:nvPicPr>
          <p:cNvPr id="5" name="4 Imagen" descr="6h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>
          <a:xfrm>
            <a:off x="4857752" y="428604"/>
            <a:ext cx="2214578" cy="2143116"/>
          </a:xfrm>
          <a:prstGeom prst="rect">
            <a:avLst/>
          </a:prstGeom>
        </p:spPr>
      </p:pic>
      <p:pic>
        <p:nvPicPr>
          <p:cNvPr id="6" name="5 Imagen" descr="6h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>
          <a:xfrm>
            <a:off x="5500694" y="1428736"/>
            <a:ext cx="2214578" cy="2143116"/>
          </a:xfrm>
          <a:prstGeom prst="rect">
            <a:avLst/>
          </a:prstGeom>
        </p:spPr>
      </p:pic>
      <p:pic>
        <p:nvPicPr>
          <p:cNvPr id="7" name="6 Imagen" descr="6h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>
          <a:xfrm>
            <a:off x="5715008" y="2571744"/>
            <a:ext cx="2214578" cy="2143116"/>
          </a:xfrm>
          <a:prstGeom prst="rect">
            <a:avLst/>
          </a:prstGeom>
        </p:spPr>
      </p:pic>
      <p:pic>
        <p:nvPicPr>
          <p:cNvPr id="8" name="7 Imagen" descr="6h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>
          <a:xfrm>
            <a:off x="5357818" y="3786190"/>
            <a:ext cx="2214578" cy="2143116"/>
          </a:xfrm>
          <a:prstGeom prst="rect">
            <a:avLst/>
          </a:prstGeom>
        </p:spPr>
      </p:pic>
      <p:pic>
        <p:nvPicPr>
          <p:cNvPr id="9" name="8 Imagen" descr="6h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>
          <a:xfrm>
            <a:off x="4071934" y="4714884"/>
            <a:ext cx="2214578" cy="2143116"/>
          </a:xfrm>
          <a:prstGeom prst="rect">
            <a:avLst/>
          </a:prstGeom>
        </p:spPr>
      </p:pic>
      <p:pic>
        <p:nvPicPr>
          <p:cNvPr id="10" name="9 Imagen" descr="6h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>
          <a:xfrm>
            <a:off x="2714612" y="4714884"/>
            <a:ext cx="2214578" cy="2143116"/>
          </a:xfrm>
          <a:prstGeom prst="rect">
            <a:avLst/>
          </a:prstGeom>
        </p:spPr>
      </p:pic>
      <p:pic>
        <p:nvPicPr>
          <p:cNvPr id="11" name="10 Imagen" descr="6h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>
          <a:xfrm>
            <a:off x="1857356" y="4143380"/>
            <a:ext cx="2214578" cy="2143116"/>
          </a:xfrm>
          <a:prstGeom prst="rect">
            <a:avLst/>
          </a:prstGeom>
        </p:spPr>
      </p:pic>
      <p:pic>
        <p:nvPicPr>
          <p:cNvPr id="12" name="11 Imagen" descr="6h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>
          <a:xfrm>
            <a:off x="1071538" y="3214686"/>
            <a:ext cx="2214578" cy="2143116"/>
          </a:xfrm>
          <a:prstGeom prst="rect">
            <a:avLst/>
          </a:prstGeom>
        </p:spPr>
      </p:pic>
      <p:pic>
        <p:nvPicPr>
          <p:cNvPr id="13" name="12 Imagen" descr="6h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>
          <a:xfrm>
            <a:off x="1142976" y="1857364"/>
            <a:ext cx="2214578" cy="2143116"/>
          </a:xfrm>
          <a:prstGeom prst="rect">
            <a:avLst/>
          </a:prstGeom>
        </p:spPr>
      </p:pic>
      <p:pic>
        <p:nvPicPr>
          <p:cNvPr id="14" name="13 Imagen" descr="6h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>
          <a:xfrm>
            <a:off x="1571604" y="857232"/>
            <a:ext cx="2214578" cy="2143116"/>
          </a:xfrm>
          <a:prstGeom prst="rect">
            <a:avLst/>
          </a:prstGeom>
        </p:spPr>
      </p:pic>
      <p:pic>
        <p:nvPicPr>
          <p:cNvPr id="15" name="14 Imagen" descr="6h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>
          <a:xfrm>
            <a:off x="2500298" y="357166"/>
            <a:ext cx="2214578" cy="2143116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-357222" y="-285776"/>
            <a:ext cx="9715568" cy="750099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Stretchin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4" name="3 Lágrima"/>
          <p:cNvSpPr/>
          <p:nvPr/>
        </p:nvSpPr>
        <p:spPr>
          <a:xfrm rot="18883387">
            <a:off x="2406603" y="1923146"/>
            <a:ext cx="4450105" cy="4440467"/>
          </a:xfrm>
          <a:prstGeom prst="teardrop">
            <a:avLst>
              <a:gd name="adj" fmla="val 129989"/>
            </a:avLst>
          </a:prstGeom>
          <a:gradFill flip="none" rotWithShape="1">
            <a:gsLst>
              <a:gs pos="94000">
                <a:srgbClr val="C58A4F">
                  <a:alpha val="80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18883387">
            <a:off x="2636753" y="1760624"/>
            <a:ext cx="4001551" cy="3979695"/>
          </a:xfrm>
          <a:prstGeom prst="teardrop">
            <a:avLst>
              <a:gd name="adj" fmla="val 129989"/>
            </a:avLst>
          </a:prstGeom>
          <a:gradFill flip="none" rotWithShape="1">
            <a:gsLst>
              <a:gs pos="94000">
                <a:srgbClr val="C58A4F">
                  <a:alpha val="80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883387">
            <a:off x="2978526" y="1623016"/>
            <a:ext cx="3401262" cy="3469091"/>
          </a:xfrm>
          <a:prstGeom prst="teardrop">
            <a:avLst>
              <a:gd name="adj" fmla="val 129989"/>
            </a:avLst>
          </a:prstGeom>
          <a:gradFill flip="none" rotWithShape="1">
            <a:gsLst>
              <a:gs pos="94000">
                <a:srgbClr val="C58A4F">
                  <a:alpha val="80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883387">
            <a:off x="3105402" y="1427177"/>
            <a:ext cx="3147386" cy="3217830"/>
          </a:xfrm>
          <a:prstGeom prst="teardrop">
            <a:avLst>
              <a:gd name="adj" fmla="val 129989"/>
            </a:avLst>
          </a:prstGeom>
          <a:gradFill flip="none" rotWithShape="1">
            <a:gsLst>
              <a:gs pos="94000">
                <a:srgbClr val="C58A4F">
                  <a:alpha val="80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883387">
            <a:off x="3308478" y="1199733"/>
            <a:ext cx="2741536" cy="2815459"/>
          </a:xfrm>
          <a:prstGeom prst="teardrop">
            <a:avLst>
              <a:gd name="adj" fmla="val 129989"/>
            </a:avLst>
          </a:prstGeom>
          <a:gradFill flip="none" rotWithShape="1">
            <a:gsLst>
              <a:gs pos="94000">
                <a:srgbClr val="C58A4F">
                  <a:alpha val="80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883387">
            <a:off x="3536913" y="1033097"/>
            <a:ext cx="2284829" cy="2362916"/>
          </a:xfrm>
          <a:prstGeom prst="teardrop">
            <a:avLst>
              <a:gd name="adj" fmla="val 129989"/>
            </a:avLst>
          </a:prstGeom>
          <a:gradFill flip="none" rotWithShape="1">
            <a:gsLst>
              <a:gs pos="94000">
                <a:srgbClr val="C58A4F">
                  <a:alpha val="80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8883387">
            <a:off x="3691561" y="889708"/>
            <a:ext cx="1903970" cy="1935313"/>
          </a:xfrm>
          <a:prstGeom prst="teardrop">
            <a:avLst>
              <a:gd name="adj" fmla="val 129989"/>
            </a:avLst>
          </a:prstGeom>
          <a:gradFill flip="none" rotWithShape="1">
            <a:gsLst>
              <a:gs pos="94000">
                <a:srgbClr val="C58A4F">
                  <a:alpha val="80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883387">
            <a:off x="3879473" y="739900"/>
            <a:ext cx="1510396" cy="1520547"/>
          </a:xfrm>
          <a:prstGeom prst="teardrop">
            <a:avLst>
              <a:gd name="adj" fmla="val 129989"/>
            </a:avLst>
          </a:prstGeom>
          <a:gradFill flip="none" rotWithShape="1">
            <a:gsLst>
              <a:gs pos="94000">
                <a:srgbClr val="C58A4F">
                  <a:alpha val="80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357222" y="-285776"/>
            <a:ext cx="9715568" cy="750099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2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73" dur="3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4" presetID="2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7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6" presetID="2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77" dur="300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8" presetID="2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0" presetID="2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81" dur="300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2" presetID="2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4" presetID="2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85" dur="3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6" presetID="2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8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17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ZHZ8QndQ3J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4" name="3 Marco"/>
          <p:cNvSpPr/>
          <p:nvPr/>
        </p:nvSpPr>
        <p:spPr>
          <a:xfrm>
            <a:off x="285720" y="285728"/>
            <a:ext cx="8501122" cy="6143668"/>
          </a:xfrm>
          <a:prstGeom prst="frame">
            <a:avLst>
              <a:gd name="adj1" fmla="val 3491"/>
            </a:avLst>
          </a:prstGeom>
          <a:gradFill flip="none" rotWithShape="1">
            <a:gsLst>
              <a:gs pos="73000">
                <a:schemeClr val="tx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3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571472" y="571480"/>
            <a:ext cx="7929618" cy="5572164"/>
          </a:xfrm>
          <a:prstGeom prst="frame">
            <a:avLst>
              <a:gd name="adj1" fmla="val 3491"/>
            </a:avLst>
          </a:prstGeom>
          <a:gradFill flip="none" rotWithShape="1">
            <a:gsLst>
              <a:gs pos="73000">
                <a:schemeClr val="tx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3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857224" y="857232"/>
            <a:ext cx="7286676" cy="5000660"/>
          </a:xfrm>
          <a:prstGeom prst="frame">
            <a:avLst>
              <a:gd name="adj1" fmla="val 4454"/>
            </a:avLst>
          </a:prstGeom>
          <a:gradFill flip="none" rotWithShape="1">
            <a:gsLst>
              <a:gs pos="73000">
                <a:schemeClr val="tx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3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142976" y="1214422"/>
            <a:ext cx="6643734" cy="4357718"/>
          </a:xfrm>
          <a:prstGeom prst="frame">
            <a:avLst>
              <a:gd name="adj1" fmla="val 5148"/>
            </a:avLst>
          </a:prstGeom>
          <a:gradFill flip="none" rotWithShape="1">
            <a:gsLst>
              <a:gs pos="73000">
                <a:schemeClr val="tx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3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1500166" y="1571612"/>
            <a:ext cx="5929354" cy="3714776"/>
          </a:xfrm>
          <a:prstGeom prst="frame">
            <a:avLst>
              <a:gd name="adj1" fmla="val 6082"/>
            </a:avLst>
          </a:prstGeom>
          <a:gradFill flip="none" rotWithShape="1">
            <a:gsLst>
              <a:gs pos="73000">
                <a:schemeClr val="tx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3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857356" y="1928802"/>
            <a:ext cx="5205450" cy="3071834"/>
          </a:xfrm>
          <a:prstGeom prst="frame">
            <a:avLst>
              <a:gd name="adj1" fmla="val 6624"/>
            </a:avLst>
          </a:prstGeom>
          <a:gradFill flip="none" rotWithShape="1">
            <a:gsLst>
              <a:gs pos="73000">
                <a:schemeClr val="tx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3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2214546" y="2285992"/>
            <a:ext cx="4500594" cy="2438416"/>
          </a:xfrm>
          <a:prstGeom prst="frame">
            <a:avLst>
              <a:gd name="adj1" fmla="val 6624"/>
            </a:avLst>
          </a:prstGeom>
          <a:gradFill flip="none" rotWithShape="1">
            <a:gsLst>
              <a:gs pos="73000">
                <a:schemeClr val="tx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3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2500298" y="2571744"/>
            <a:ext cx="3929090" cy="1857388"/>
          </a:xfrm>
          <a:prstGeom prst="frame">
            <a:avLst>
              <a:gd name="adj1" fmla="val 10511"/>
            </a:avLst>
          </a:prstGeom>
          <a:gradFill flip="none" rotWithShape="1">
            <a:gsLst>
              <a:gs pos="73000">
                <a:schemeClr val="tx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3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2857488" y="2928934"/>
            <a:ext cx="3224234" cy="1223970"/>
          </a:xfrm>
          <a:prstGeom prst="frame">
            <a:avLst>
              <a:gd name="adj1" fmla="val 14443"/>
            </a:avLst>
          </a:prstGeom>
          <a:gradFill flip="none" rotWithShape="1">
            <a:gsLst>
              <a:gs pos="73000">
                <a:schemeClr val="tx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3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3500430" y="3286124"/>
            <a:ext cx="2214578" cy="571504"/>
          </a:xfrm>
          <a:prstGeom prst="frame">
            <a:avLst>
              <a:gd name="adj1" fmla="val 17724"/>
            </a:avLst>
          </a:prstGeom>
          <a:gradFill flip="none" rotWithShape="1">
            <a:gsLst>
              <a:gs pos="73000">
                <a:schemeClr val="tx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3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33794" name="Picture 2" descr="Rendered Image"/>
          <p:cNvPicPr>
            <a:picLocks noChangeAspect="1" noChangeArrowheads="1"/>
          </p:cNvPicPr>
          <p:nvPr/>
        </p:nvPicPr>
        <p:blipFill>
          <a:blip r:embed="rId3">
            <a:lum bright="-20000" contrast="40000"/>
          </a:blip>
          <a:srcRect/>
          <a:stretch>
            <a:fillRect/>
          </a:stretch>
        </p:blipFill>
        <p:spPr bwMode="auto">
          <a:xfrm rot="20266462">
            <a:off x="1756596" y="4822666"/>
            <a:ext cx="2652884" cy="1702073"/>
          </a:xfrm>
          <a:prstGeom prst="rect">
            <a:avLst/>
          </a:prstGeom>
          <a:noFill/>
        </p:spPr>
      </p:pic>
      <p:sp>
        <p:nvSpPr>
          <p:cNvPr id="15" name="14 Rectángulo"/>
          <p:cNvSpPr/>
          <p:nvPr/>
        </p:nvSpPr>
        <p:spPr>
          <a:xfrm>
            <a:off x="-357222" y="-285776"/>
            <a:ext cx="9715568" cy="750099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1000"/>
                            </p:stCondLst>
                            <p:childTnLst>
                              <p:par>
                                <p:cTn id="69" presetID="15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0" dur="1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6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2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8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94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00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12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7" dur="1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22000"/>
                            </p:stCondLst>
                            <p:childTnLst>
                              <p:par>
                                <p:cTn id="13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5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NATIONAL GEOGRAPHIC FOTOS PREMIADAS 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-NATIONAL GEOGRAPHIC FOTOS PREMIADAS -</Template>
  <TotalTime>0</TotalTime>
  <Words>219</Words>
  <Application>Microsoft Office PowerPoint</Application>
  <PresentationFormat>Presentación en pantalla (4:3)</PresentationFormat>
  <Paragraphs>6</Paragraphs>
  <Slides>65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65</vt:i4>
      </vt:variant>
    </vt:vector>
  </HeadingPairs>
  <TitlesOfParts>
    <vt:vector size="67" baseType="lpstr">
      <vt:lpstr>-NATIONAL GEOGRAPHIC FOTOS PREMIADAS 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2015-03-20T00:41:02Z</dcterms:created>
  <dcterms:modified xsi:type="dcterms:W3CDTF">2015-03-20T00:41:35Z</dcterms:modified>
</cp:coreProperties>
</file>