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98" r:id="rId3"/>
    <p:sldId id="271" r:id="rId4"/>
    <p:sldId id="257" r:id="rId5"/>
    <p:sldId id="280" r:id="rId6"/>
    <p:sldId id="258" r:id="rId7"/>
    <p:sldId id="260" r:id="rId8"/>
    <p:sldId id="262" r:id="rId9"/>
    <p:sldId id="263" r:id="rId10"/>
    <p:sldId id="264" r:id="rId11"/>
    <p:sldId id="265" r:id="rId12"/>
    <p:sldId id="267" r:id="rId13"/>
    <p:sldId id="259" r:id="rId14"/>
    <p:sldId id="266" r:id="rId15"/>
    <p:sldId id="268" r:id="rId16"/>
    <p:sldId id="261" r:id="rId17"/>
    <p:sldId id="269" r:id="rId18"/>
    <p:sldId id="270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78" r:id="rId27"/>
    <p:sldId id="281" r:id="rId28"/>
    <p:sldId id="282" r:id="rId29"/>
    <p:sldId id="283" r:id="rId30"/>
    <p:sldId id="284" r:id="rId31"/>
    <p:sldId id="285" r:id="rId32"/>
    <p:sldId id="288" r:id="rId33"/>
    <p:sldId id="286" r:id="rId34"/>
    <p:sldId id="289" r:id="rId35"/>
    <p:sldId id="287" r:id="rId36"/>
    <p:sldId id="291" r:id="rId37"/>
    <p:sldId id="292" r:id="rId38"/>
    <p:sldId id="293" r:id="rId39"/>
    <p:sldId id="294" r:id="rId40"/>
    <p:sldId id="295" r:id="rId41"/>
    <p:sldId id="297" r:id="rId42"/>
    <p:sldId id="296" r:id="rId43"/>
    <p:sldId id="290" r:id="rId44"/>
    <p:sldId id="299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0a3qZRO8l4XxI6/0qgqkA" hashData="7ZuvR3LDxOit4DRjI8VSvmzijr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F26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6215" autoAdjust="0"/>
    <p:restoredTop sz="94660"/>
  </p:normalViewPr>
  <p:slideViewPr>
    <p:cSldViewPr>
      <p:cViewPr>
        <p:scale>
          <a:sx n="400" d="100"/>
          <a:sy n="400" d="100"/>
        </p:scale>
        <p:origin x="495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EA1A32-D3F7-468F-A07F-D76E727548DD}" type="datetimeFigureOut">
              <a:rPr lang="es-PE" smtClean="0"/>
              <a:t>17/01/2017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42CB01-9C3C-481B-BA6B-F6B23D0AD0BB}" type="slidenum">
              <a:rPr lang="es-PE" smtClean="0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2CB01-9C3C-481B-BA6B-F6B23D0AD0BB}" type="slidenum">
              <a:rPr lang="es-PE" smtClean="0"/>
              <a:t>17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6F374-1A22-4528-9C1F-09FA82C39FA4}" type="datetimeFigureOut">
              <a:rPr lang="es-PE" smtClean="0"/>
              <a:pPr/>
              <a:t>17/01/2017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921CC-61AA-41DF-9EBD-E23C19FBF75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2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s-hearing-music-orange-woman-22377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71406" y="571486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643010" y="571486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86116" y="571486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857720" y="571486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357950" y="571486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929554" y="571486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1406" y="2786064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643010" y="2786064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86116" y="2786064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857720" y="2786064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2786064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929554" y="2786064"/>
            <a:ext cx="1643042" cy="1571636"/>
          </a:xfrm>
          <a:prstGeom prst="ellipse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8132" name="Picture 4" descr="imagen renderizada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28596" y="1357304"/>
            <a:ext cx="4371975" cy="1009650"/>
          </a:xfrm>
          <a:prstGeom prst="rect">
            <a:avLst/>
          </a:prstGeom>
          <a:noFill/>
        </p:spPr>
      </p:pic>
      <p:pic>
        <p:nvPicPr>
          <p:cNvPr id="48134" name="Picture 6" descr="imagen renderizada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85720" y="2500312"/>
            <a:ext cx="4657725" cy="1009650"/>
          </a:xfrm>
          <a:prstGeom prst="rect">
            <a:avLst/>
          </a:prstGeom>
          <a:noFill/>
        </p:spPr>
      </p:pic>
      <p:pic>
        <p:nvPicPr>
          <p:cNvPr id="48136" name="Picture 8" descr="imagen renderizad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569631"/>
            <a:ext cx="2000264" cy="207170"/>
          </a:xfrm>
          <a:prstGeom prst="rect">
            <a:avLst/>
          </a:prstGeom>
          <a:noFill/>
        </p:spPr>
      </p:pic>
      <p:pic>
        <p:nvPicPr>
          <p:cNvPr id="19" name="18 Imagen" descr="wallpapers-hearing-music-orange-woman-22377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42908" y="0"/>
            <a:ext cx="957266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8000">
    <p:sndAc>
      <p:stSnd loop="1">
        <p:snd r:embed="rId2" name="Ariana_Grande_-_Side_To_Side_f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000"/>
                            </p:stCondLst>
                            <p:childTnLst>
                              <p:par>
                                <p:cTn id="1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2" dur="3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5" dur="3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7000"/>
                            </p:stCondLst>
                            <p:childTnLst>
                              <p:par>
                                <p:cTn id="16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9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286380" y="-21433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357818" y="292894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61450_dd7a1d70_or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357222" y="-500084"/>
            <a:ext cx="10001320" cy="728667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5" grpId="0" animBg="1"/>
      <p:bldP spid="5" grpId="2" animBg="1"/>
      <p:bldP spid="6" grpId="0" animBg="1"/>
      <p:bldP spid="6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20" grpId="0" animBg="1"/>
      <p:bldP spid="20" grpId="2" animBg="1"/>
      <p:bldP spid="21" grpId="0" animBg="1"/>
      <p:bldP spid="21" grpId="2" animBg="1"/>
      <p:bldP spid="22" grpId="0" animBg="1"/>
      <p:bldP spid="22" grpId="2" animBg="1"/>
      <p:bldP spid="24" grpId="0" animBg="1"/>
      <p:bldP spid="24" grpId="2" animBg="1"/>
      <p:bldP spid="25" grpId="0" animBg="1"/>
      <p:bldP spid="25" grpId="2" animBg="1"/>
      <p:bldP spid="26" grpId="0" animBg="1"/>
      <p:bldP spid="26" grpId="2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142976" y="0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500048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857238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072054" y="214308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214942" y="0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786314" y="857238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071542" y="235744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067332" y="2362184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4960175" y="2255013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857356" y="2500312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36017" y="2536031"/>
            <a:ext cx="1357322" cy="2428892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103051" y="239788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86116" y="-3500448"/>
            <a:ext cx="2571768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43252" y="-533032"/>
            <a:ext cx="2857496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525362" y="-3739694"/>
            <a:ext cx="2093276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63061" y="-313223"/>
            <a:ext cx="2417878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94492" y="-4008825"/>
            <a:ext cx="1555015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82869" y="-93415"/>
            <a:ext cx="1978261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03854" y="-4218187"/>
            <a:ext cx="1136291" cy="9144000"/>
          </a:xfrm>
          <a:prstGeom prst="chevron">
            <a:avLst>
              <a:gd name="adj" fmla="val 8083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02678" y="126394"/>
            <a:ext cx="1538643" cy="9144000"/>
          </a:xfrm>
          <a:prstGeom prst="chevron">
            <a:avLst>
              <a:gd name="adj" fmla="val 8660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428860" y="1643074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714876" y="164305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714612" y="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643438" y="7143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000364" y="300039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6314" y="3071834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242369">
            <a:off x="7701104" y="1145984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242369">
            <a:off x="7701104" y="2504995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6121155" y="1219111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121155" y="2578122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4549518" y="1219111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620956" y="2576433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2977882" y="1290549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120759" y="2647870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1620560" y="1219111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620560" y="2578122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40611" y="1292238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40611" y="2651249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5400000">
            <a:off x="-87609" y="273079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8760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7080142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7080142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984061" y="280223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1984061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491301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913019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3" animBg="1"/>
      <p:bldP spid="4" grpId="0" animBg="1"/>
      <p:bldP spid="4" grpId="1" animBg="1"/>
      <p:bldP spid="4" grpId="3" animBg="1"/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5286380" y="-21433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5357818" y="292894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7140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64301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8611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85772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35795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929554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140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64301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8611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85772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929554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357222" y="-500084"/>
            <a:ext cx="10001320" cy="700092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4" grpId="0" animBg="1"/>
      <p:bldP spid="4" grpId="2" animBg="1"/>
      <p:bldP spid="5" grpId="0" animBg="1"/>
      <p:bldP spid="5" grpId="2" animBg="1"/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19" grpId="0" animBg="1"/>
      <p:bldP spid="19" grpId="2" animBg="1"/>
      <p:bldP spid="20" grpId="0" animBg="1"/>
      <p:bldP spid="20" grpId="2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142976" y="0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500048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857238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072054" y="214308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214942" y="0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786314" y="857238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071542" y="235744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067332" y="2362184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4960175" y="2255013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857356" y="2500312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36017" y="2536031"/>
            <a:ext cx="1357322" cy="2428892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103051" y="239788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86116" y="-3500448"/>
            <a:ext cx="2571768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43252" y="-533032"/>
            <a:ext cx="2857496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525362" y="-3739694"/>
            <a:ext cx="2093276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63061" y="-313223"/>
            <a:ext cx="2417878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94492" y="-4008825"/>
            <a:ext cx="1555015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82869" y="-93415"/>
            <a:ext cx="1978261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03854" y="-4218187"/>
            <a:ext cx="1136291" cy="9144000"/>
          </a:xfrm>
          <a:prstGeom prst="chevron">
            <a:avLst>
              <a:gd name="adj" fmla="val 8083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02678" y="126394"/>
            <a:ext cx="1538643" cy="9144000"/>
          </a:xfrm>
          <a:prstGeom prst="chevron">
            <a:avLst>
              <a:gd name="adj" fmla="val 8660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428860" y="185737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192880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14612" y="14285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43438" y="21429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000364" y="335755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342898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242369">
            <a:off x="7701104" y="1145984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242369">
            <a:off x="7701104" y="2504995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6121155" y="1219111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121155" y="2578122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4549518" y="1219111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620956" y="2576433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2977882" y="1290549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120759" y="2647870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1620560" y="1219111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620560" y="2578122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40611" y="1292238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40611" y="2651249"/>
            <a:ext cx="1179629" cy="1252072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5400000">
            <a:off x="-87609" y="273079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8760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7080142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7080142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984061" y="280223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1984061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491301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913019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7140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64301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8611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85772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35795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929554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140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64301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8611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85772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929554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357222" y="-500084"/>
            <a:ext cx="10001320" cy="71438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286380" y="-21433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357818" y="292894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142976" y="0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500048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857238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072054" y="214308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214942" y="0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786314" y="857238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071542" y="235744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067332" y="2362184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4960175" y="2255013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857356" y="2500312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36017" y="2536031"/>
            <a:ext cx="1357322" cy="2428892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103051" y="239788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86116" y="-3500448"/>
            <a:ext cx="2571768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43252" y="-533032"/>
            <a:ext cx="2857496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525362" y="-3739694"/>
            <a:ext cx="2093276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63061" y="-313223"/>
            <a:ext cx="2417878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94492" y="-4008825"/>
            <a:ext cx="1555015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82869" y="-93415"/>
            <a:ext cx="1978261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03854" y="-4218187"/>
            <a:ext cx="1136291" cy="9144000"/>
          </a:xfrm>
          <a:prstGeom prst="chevron">
            <a:avLst>
              <a:gd name="adj" fmla="val 8083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02678" y="126394"/>
            <a:ext cx="1538643" cy="9144000"/>
          </a:xfrm>
          <a:prstGeom prst="chevron">
            <a:avLst>
              <a:gd name="adj" fmla="val 8660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242369">
            <a:off x="7701104" y="1145984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242369">
            <a:off x="7701104" y="2504995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242369">
            <a:off x="6121155" y="1219111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6121155" y="2578122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4549518" y="1219111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4620956" y="2576433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2977882" y="1290549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3120759" y="2647870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1620560" y="1219111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1620560" y="2578122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40611" y="1292238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40611" y="2651249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5400000">
            <a:off x="-87609" y="273079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8760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7080142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7080142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984061" y="280223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1984061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491301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913019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357222" y="-500084"/>
            <a:ext cx="10001320" cy="685804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286380" y="-21433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357818" y="292894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7140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64301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8611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85772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35795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929554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140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64301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8611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85772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929554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86116" y="-3500448"/>
            <a:ext cx="2571768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43252" y="-533032"/>
            <a:ext cx="2857496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525362" y="-3739694"/>
            <a:ext cx="2093276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63061" y="-313223"/>
            <a:ext cx="2417878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94492" y="-4008825"/>
            <a:ext cx="1555015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82869" y="-93415"/>
            <a:ext cx="1978261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03854" y="-4218187"/>
            <a:ext cx="1136291" cy="9144000"/>
          </a:xfrm>
          <a:prstGeom prst="chevron">
            <a:avLst>
              <a:gd name="adj" fmla="val 8083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02678" y="126394"/>
            <a:ext cx="1538643" cy="9144000"/>
          </a:xfrm>
          <a:prstGeom prst="chevron">
            <a:avLst>
              <a:gd name="adj" fmla="val 8660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164305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164305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14612" y="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43438" y="7143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342898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14876" y="328613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357222" y="-500084"/>
            <a:ext cx="10001320" cy="69294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286380" y="-21433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357818" y="292894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7140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64301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86116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85772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357950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929554" y="571486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140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64301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86116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85772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929554" y="278606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262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733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5400000">
            <a:off x="-87609" y="273079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8760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7080142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7080142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984061" y="2802235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1984061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4913019" y="58765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913019" y="265935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0532709_b6bb9272b7_o_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286380" y="-21433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357818" y="292894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787 (2)-Edi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142976" y="0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500048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857238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072054" y="214308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214942" y="0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786314" y="857238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071542" y="235744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067332" y="2362184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4960175" y="2255013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857356" y="2500312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36017" y="2536031"/>
            <a:ext cx="1357322" cy="2428892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103051" y="239788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-de-color-naranja,-flores-de-campo-2094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lipanes-de-color-naranja,-gato-marron-2105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86116" y="-3500448"/>
            <a:ext cx="2571768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43252" y="-533032"/>
            <a:ext cx="2857496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525362" y="-3739694"/>
            <a:ext cx="2093276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63061" y="-313223"/>
            <a:ext cx="2417878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94492" y="-4008825"/>
            <a:ext cx="1555015" cy="9144000"/>
          </a:xfrm>
          <a:prstGeom prst="chevron">
            <a:avLst>
              <a:gd name="adj" fmla="val 878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82869" y="-93415"/>
            <a:ext cx="1978261" cy="9144000"/>
          </a:xfrm>
          <a:prstGeom prst="chevron">
            <a:avLst>
              <a:gd name="adj" fmla="val 88514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03854" y="-4218187"/>
            <a:ext cx="1136291" cy="9144000"/>
          </a:xfrm>
          <a:prstGeom prst="chevron">
            <a:avLst>
              <a:gd name="adj" fmla="val 8083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802678" y="126394"/>
            <a:ext cx="1538643" cy="9144000"/>
          </a:xfrm>
          <a:prstGeom prst="chevron">
            <a:avLst>
              <a:gd name="adj" fmla="val 8660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164305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164305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714612" y="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43438" y="7143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342898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14876" y="328613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714744" y="-21433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50018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286380" y="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14942" y="3071816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8" name="Picture 4" descr="imagen renderizada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898870">
            <a:off x="5406468" y="3205219"/>
            <a:ext cx="2166759" cy="140754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357222" y="-500084"/>
            <a:ext cx="10001320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43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136</cp:revision>
  <dcterms:created xsi:type="dcterms:W3CDTF">2017-01-17T14:43:29Z</dcterms:created>
  <dcterms:modified xsi:type="dcterms:W3CDTF">2017-01-17T20:16:03Z</dcterms:modified>
</cp:coreProperties>
</file>